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05 2023 20:18:45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CLASSIC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CLASSIC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ab48530-6638-4fce-a386-0bd598576a0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CYBERSTRONG BY CYBERSAINT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 FOR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 BY STORAGEPIPE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2023-06-05T20:19:06.720Z</dcterms:created>
  <dcterms:modified xsi:type="dcterms:W3CDTF">2023-06-05T20:19:06.720Z</dcterms:modified>
</cp:coreProperties>
</file>