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Jun 19 2022 23:02:54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2.png" Type="http://schemas.openxmlformats.org/officeDocument/2006/relationships/image"/><Relationship Id="rId2" Target="../media/image253.png" Type="http://schemas.openxmlformats.org/officeDocument/2006/relationships/image"/><Relationship Id="rId3" Target="../media/image254.png" Type="http://schemas.openxmlformats.org/officeDocument/2006/relationships/image"/><Relationship Id="rId4" Target="../media/image255.png" Type="http://schemas.openxmlformats.org/officeDocument/2006/relationships/image"/><Relationship Id="rId5" Target="../media/image256.png" Type="http://schemas.openxmlformats.org/officeDocument/2006/relationships/image"/><Relationship Id="rId6" Target="../media/image257.png" Type="http://schemas.openxmlformats.org/officeDocument/2006/relationships/image"/><Relationship Id="rId7" Target="../media/image25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media/image302.png" Type="http://schemas.openxmlformats.org/officeDocument/2006/relationships/image"/><Relationship Id="rId9" Target="../media/image30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media/image33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media/image398.png" Type="http://schemas.openxmlformats.org/officeDocument/2006/relationships/image"/><Relationship Id="rId23" Target="../media/image399.png" Type="http://schemas.openxmlformats.org/officeDocument/2006/relationships/image"/><Relationship Id="rId24" Target="../media/image400.png" Type="http://schemas.openxmlformats.org/officeDocument/2006/relationships/image"/><Relationship Id="rId25" Target="../media/image401.png" Type="http://schemas.openxmlformats.org/officeDocument/2006/relationships/image"/><Relationship Id="rId26" Target="../media/image402.png" Type="http://schemas.openxmlformats.org/officeDocument/2006/relationships/image"/><Relationship Id="rId27" Target="../media/image403.png" Type="http://schemas.openxmlformats.org/officeDocument/2006/relationships/image"/><Relationship Id="rId28" Target="../media/image404.png" Type="http://schemas.openxmlformats.org/officeDocument/2006/relationships/image"/><Relationship Id="rId29" Target="../media/image40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slideLayouts/slideLayout1.xml" Type="http://schemas.openxmlformats.org/officeDocument/2006/relationships/slideLayout"/><Relationship Id="rId3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png" Type="http://schemas.openxmlformats.org/officeDocument/2006/relationships/image"/><Relationship Id="rId3" Target="../media/image180.png" Type="http://schemas.openxmlformats.org/officeDocument/2006/relationships/image"/><Relationship Id="rId4" Target="../media/image181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17" Target="../media/image194.png" Type="http://schemas.openxmlformats.org/officeDocument/2006/relationships/image"/><Relationship Id="rId18" Target="../media/image195.png" Type="http://schemas.openxmlformats.org/officeDocument/2006/relationships/image"/><Relationship Id="rId19" Target="../media/image196.png" Type="http://schemas.openxmlformats.org/officeDocument/2006/relationships/image"/><Relationship Id="rId20" Target="../media/image197.png" Type="http://schemas.openxmlformats.org/officeDocument/2006/relationships/image"/><Relationship Id="rId21" Target="../media/image198.png" Type="http://schemas.openxmlformats.org/officeDocument/2006/relationships/image"/><Relationship Id="rId22" Target="../media/image199.png" Type="http://schemas.openxmlformats.org/officeDocument/2006/relationships/image"/><Relationship Id="rId23" Target="../media/image200.png" Type="http://schemas.openxmlformats.org/officeDocument/2006/relationships/image"/><Relationship Id="rId24" Target="../media/image201.png" Type="http://schemas.openxmlformats.org/officeDocument/2006/relationships/image"/><Relationship Id="rId25" Target="../media/image202.png" Type="http://schemas.openxmlformats.org/officeDocument/2006/relationships/image"/><Relationship Id="rId26" Target="../media/image203.png" Type="http://schemas.openxmlformats.org/officeDocument/2006/relationships/image"/><Relationship Id="rId27" Target="../media/image204.png" Type="http://schemas.openxmlformats.org/officeDocument/2006/relationships/image"/><Relationship Id="rId28" Target="../media/image205.png" Type="http://schemas.openxmlformats.org/officeDocument/2006/relationships/image"/><Relationship Id="rId29" Target="../media/image206.png" Type="http://schemas.openxmlformats.org/officeDocument/2006/relationships/image"/><Relationship Id="rId30" Target="../media/image207.png" Type="http://schemas.openxmlformats.org/officeDocument/2006/relationships/image"/><Relationship Id="rId31" Target="../media/image208.png" Type="http://schemas.openxmlformats.org/officeDocument/2006/relationships/image"/><Relationship Id="rId32" Target="../media/image209.png" Type="http://schemas.openxmlformats.org/officeDocument/2006/relationships/image"/><Relationship Id="rId33" Target="../media/image210.png" Type="http://schemas.openxmlformats.org/officeDocument/2006/relationships/image"/><Relationship Id="rId34" Target="../media/image211.png" Type="http://schemas.openxmlformats.org/officeDocument/2006/relationships/image"/><Relationship Id="rId35" Target="../media/image212.png" Type="http://schemas.openxmlformats.org/officeDocument/2006/relationships/image"/><Relationship Id="rId36" Target="../media/image2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4.png" Type="http://schemas.openxmlformats.org/officeDocument/2006/relationships/image"/><Relationship Id="rId2" Target="../media/image215.png" Type="http://schemas.openxmlformats.org/officeDocument/2006/relationships/image"/><Relationship Id="rId3" Target="../media/image216.png" Type="http://schemas.openxmlformats.org/officeDocument/2006/relationships/image"/><Relationship Id="rId4" Target="../media/image217.png" Type="http://schemas.openxmlformats.org/officeDocument/2006/relationships/image"/><Relationship Id="rId5" Target="../media/image218.png" Type="http://schemas.openxmlformats.org/officeDocument/2006/relationships/image"/><Relationship Id="rId6" Target="../media/image219.png" Type="http://schemas.openxmlformats.org/officeDocument/2006/relationships/image"/><Relationship Id="rId7" Target="../media/image220.png" Type="http://schemas.openxmlformats.org/officeDocument/2006/relationships/image"/><Relationship Id="rId8" Target="../media/image221.png" Type="http://schemas.openxmlformats.org/officeDocument/2006/relationships/image"/><Relationship Id="rId9" Target="../media/image222.png" Type="http://schemas.openxmlformats.org/officeDocument/2006/relationships/image"/><Relationship Id="rId10" Target="../media/image223.png" Type="http://schemas.openxmlformats.org/officeDocument/2006/relationships/image"/><Relationship Id="rId11" Target="../media/image224.png" Type="http://schemas.openxmlformats.org/officeDocument/2006/relationships/image"/><Relationship Id="rId12" Target="../media/image225.png" Type="http://schemas.openxmlformats.org/officeDocument/2006/relationships/image"/><Relationship Id="rId13" Target="../media/image226.png" Type="http://schemas.openxmlformats.org/officeDocument/2006/relationships/image"/><Relationship Id="rId14" Target="../media/image227.png" Type="http://schemas.openxmlformats.org/officeDocument/2006/relationships/image"/><Relationship Id="rId15" Target="../media/image228.png" Type="http://schemas.openxmlformats.org/officeDocument/2006/relationships/image"/><Relationship Id="rId16" Target="../media/image229.png" Type="http://schemas.openxmlformats.org/officeDocument/2006/relationships/image"/><Relationship Id="rId17" Target="../media/image230.png" Type="http://schemas.openxmlformats.org/officeDocument/2006/relationships/image"/><Relationship Id="rId18" Target="../media/image231.png" Type="http://schemas.openxmlformats.org/officeDocument/2006/relationships/image"/><Relationship Id="rId19" Target="../media/image232.png" Type="http://schemas.openxmlformats.org/officeDocument/2006/relationships/image"/><Relationship Id="rId20" Target="../media/image233.png" Type="http://schemas.openxmlformats.org/officeDocument/2006/relationships/image"/><Relationship Id="rId21" Target="../media/image234.png" Type="http://schemas.openxmlformats.org/officeDocument/2006/relationships/image"/><Relationship Id="rId22" Target="../media/image235.png" Type="http://schemas.openxmlformats.org/officeDocument/2006/relationships/image"/><Relationship Id="rId23" Target="../media/image236.png" Type="http://schemas.openxmlformats.org/officeDocument/2006/relationships/image"/><Relationship Id="rId24" Target="../media/image237.png" Type="http://schemas.openxmlformats.org/officeDocument/2006/relationships/image"/><Relationship Id="rId25" Target="../media/image238.png" Type="http://schemas.openxmlformats.org/officeDocument/2006/relationships/image"/><Relationship Id="rId26" Target="../media/image239.png" Type="http://schemas.openxmlformats.org/officeDocument/2006/relationships/image"/><Relationship Id="rId27" Target="../media/image240.png" Type="http://schemas.openxmlformats.org/officeDocument/2006/relationships/image"/><Relationship Id="rId28" Target="../media/image241.png" Type="http://schemas.openxmlformats.org/officeDocument/2006/relationships/image"/><Relationship Id="rId29" Target="../media/image242.png" Type="http://schemas.openxmlformats.org/officeDocument/2006/relationships/image"/><Relationship Id="rId30" Target="../media/image243.png" Type="http://schemas.openxmlformats.org/officeDocument/2006/relationships/image"/><Relationship Id="rId31" Target="../media/image244.png" Type="http://schemas.openxmlformats.org/officeDocument/2006/relationships/image"/><Relationship Id="rId32" Target="../media/image245.png" Type="http://schemas.openxmlformats.org/officeDocument/2006/relationships/image"/><Relationship Id="rId33" Target="../media/image246.png" Type="http://schemas.openxmlformats.org/officeDocument/2006/relationships/image"/><Relationship Id="rId34" Target="../media/image247.png" Type="http://schemas.openxmlformats.org/officeDocument/2006/relationships/image"/><Relationship Id="rId35" Target="../media/image248.png" Type="http://schemas.openxmlformats.org/officeDocument/2006/relationships/image"/><Relationship Id="rId36" Target="../media/image24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meta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b3c3da-7b1f-0879-f414-f367da21848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imi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c1472b0-6b8b-11e9-a537-057f5126932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4bd30e0-8921-11e9-a2c5-13fceaf553c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essages-for-rabbitmq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placement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049020-80f4-11eb-a0f7-e35ec9b405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atellite-iaa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schematic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bc0cdb0-af2a-11ea-98c7-29e5db82264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4e4b73f-6ffa-bdbe-a9f0-27d20a2ea7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db08950-01bb-11ec-a538-57bede4508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df77820-deed-11e9-911d-5f09017358f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a89a50-1afe-11ec-a91c-f3c70065be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38a4da0-c353-11e9-83b6-a36a57a97a0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vp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endpoint-gatewa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7073fb-ba5b-9407-d2ac-938308d890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irtual-server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instanc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57254b0-a9a0-11ea-9ff6-17a22eb543c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d1e0240-dd95-11eb-b4a0-db1c9221b8a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n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45626d-55e3-4418-be11-683a26dbc1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b7bf22-b443-47db-b3db-066ba2988f4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3a5a53-eb60-4f3c-8fd1-17f88585b6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ad019f3-0fd6-4c25-966d-f3952481a8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d307850-0404-11eb-8c8b-c7d7505f65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2022-06-19T23:03:07.498Z</dcterms:created>
  <dcterms:modified xsi:type="dcterms:W3CDTF">2022-06-19T23:03:07.498Z</dcterms:modified>
</cp:coreProperties>
</file>