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Thu Feb 04 2021 17:11:24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1.png" Type="http://schemas.openxmlformats.org/officeDocument/2006/relationships/image"/><Relationship Id="rId2" Target="../media/image232.png" Type="http://schemas.openxmlformats.org/officeDocument/2006/relationships/image"/><Relationship Id="rId3" Target="../media/image233.png" Type="http://schemas.openxmlformats.org/officeDocument/2006/relationships/image"/><Relationship Id="rId4" Target="../media/image234.png" Type="http://schemas.openxmlformats.org/officeDocument/2006/relationships/image"/><Relationship Id="rId5" Target="../media/image235.png" Type="http://schemas.openxmlformats.org/officeDocument/2006/relationships/image"/><Relationship Id="rId6" Target="../media/image236.png" Type="http://schemas.openxmlformats.org/officeDocument/2006/relationships/image"/><Relationship Id="rId7" Target="../media/image237.png" Type="http://schemas.openxmlformats.org/officeDocument/2006/relationships/image"/><Relationship Id="rId8" Target="../media/image238.png" Type="http://schemas.openxmlformats.org/officeDocument/2006/relationships/image"/><Relationship Id="rId9" Target="../media/image239.png" Type="http://schemas.openxmlformats.org/officeDocument/2006/relationships/image"/><Relationship Id="rId10" Target="../media/image240.png" Type="http://schemas.openxmlformats.org/officeDocument/2006/relationships/image"/><Relationship Id="rId11" Target="../media/image241.png" Type="http://schemas.openxmlformats.org/officeDocument/2006/relationships/image"/><Relationship Id="rId12" Target="../media/image242.png" Type="http://schemas.openxmlformats.org/officeDocument/2006/relationships/image"/><Relationship Id="rId13" Target="../media/image243.png" Type="http://schemas.openxmlformats.org/officeDocument/2006/relationships/image"/><Relationship Id="rId14" Target="../media/image244.png" Type="http://schemas.openxmlformats.org/officeDocument/2006/relationships/image"/><Relationship Id="rId15" Target="../media/image245.png" Type="http://schemas.openxmlformats.org/officeDocument/2006/relationships/image"/><Relationship Id="rId16" Target="../media/image246.png" Type="http://schemas.openxmlformats.org/officeDocument/2006/relationships/image"/><Relationship Id="rId17" Target="../media/image247.png" Type="http://schemas.openxmlformats.org/officeDocument/2006/relationships/image"/><Relationship Id="rId18" Target="../media/image248.png" Type="http://schemas.openxmlformats.org/officeDocument/2006/relationships/image"/><Relationship Id="rId19" Target="../media/image249.png" Type="http://schemas.openxmlformats.org/officeDocument/2006/relationships/image"/><Relationship Id="rId20" Target="../media/image250.png" Type="http://schemas.openxmlformats.org/officeDocument/2006/relationships/image"/><Relationship Id="rId21" Target="../media/image251.svg" Type="http://schemas.openxmlformats.org/officeDocument/2006/relationships/image"/><Relationship Id="rId22" Target="../media/image252.png" Type="http://schemas.openxmlformats.org/officeDocument/2006/relationships/image"/><Relationship Id="rId23" Target="../media/image253.png" Type="http://schemas.openxmlformats.org/officeDocument/2006/relationships/image"/><Relationship Id="rId24" Target="../media/image254.png" Type="http://schemas.openxmlformats.org/officeDocument/2006/relationships/image"/><Relationship Id="rId25" Target="../media/image255.png" Type="http://schemas.openxmlformats.org/officeDocument/2006/relationships/image"/><Relationship Id="rId26" Target="../media/image256.png" Type="http://schemas.openxmlformats.org/officeDocument/2006/relationships/image"/><Relationship Id="rId27" Target="../media/image257.png" Type="http://schemas.openxmlformats.org/officeDocument/2006/relationships/image"/><Relationship Id="rId28" Target="../media/image258.png" Type="http://schemas.openxmlformats.org/officeDocument/2006/relationships/image"/><Relationship Id="rId29" Target="../media/image259.png" Type="http://schemas.openxmlformats.org/officeDocument/2006/relationships/image"/><Relationship Id="rId30" Target="../media/image260.png" Type="http://schemas.openxmlformats.org/officeDocument/2006/relationships/image"/><Relationship Id="rId31" Target="../media/image261.png" Type="http://schemas.openxmlformats.org/officeDocument/2006/relationships/image"/><Relationship Id="rId32" Target="../media/image262.png" Type="http://schemas.openxmlformats.org/officeDocument/2006/relationships/image"/><Relationship Id="rId33" Target="../media/image263.png" Type="http://schemas.openxmlformats.org/officeDocument/2006/relationships/image"/><Relationship Id="rId34" Target="../media/image264.png" Type="http://schemas.openxmlformats.org/officeDocument/2006/relationships/image"/><Relationship Id="rId35" Target="../media/image265.png" Type="http://schemas.openxmlformats.org/officeDocument/2006/relationships/image"/><Relationship Id="rId36" Target="../media/image266.png" Type="http://schemas.openxmlformats.org/officeDocument/2006/relationships/image"/><Relationship Id="rId37" Target="../media/image267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68.png" Type="http://schemas.openxmlformats.org/officeDocument/2006/relationships/image"/><Relationship Id="rId2" Target="../media/image269.png" Type="http://schemas.openxmlformats.org/officeDocument/2006/relationships/image"/><Relationship Id="rId3" Target="../media/image270.png" Type="http://schemas.openxmlformats.org/officeDocument/2006/relationships/image"/><Relationship Id="rId4" Target="../media/image271.png" Type="http://schemas.openxmlformats.org/officeDocument/2006/relationships/image"/><Relationship Id="rId5" Target="../media/image272.png" Type="http://schemas.openxmlformats.org/officeDocument/2006/relationships/image"/><Relationship Id="rId6" Target="../media/image273.png" Type="http://schemas.openxmlformats.org/officeDocument/2006/relationships/image"/><Relationship Id="rId7" Target="../media/image274.png" Type="http://schemas.openxmlformats.org/officeDocument/2006/relationships/image"/><Relationship Id="rId8" Target="../media/image275.png" Type="http://schemas.openxmlformats.org/officeDocument/2006/relationships/image"/><Relationship Id="rId9" Target="../media/image276.png" Type="http://schemas.openxmlformats.org/officeDocument/2006/relationships/image"/><Relationship Id="rId10" Target="../media/image277.png" Type="http://schemas.openxmlformats.org/officeDocument/2006/relationships/image"/><Relationship Id="rId11" Target="../media/image278.png" Type="http://schemas.openxmlformats.org/officeDocument/2006/relationships/image"/><Relationship Id="rId12" Target="../media/image279.png" Type="http://schemas.openxmlformats.org/officeDocument/2006/relationships/image"/><Relationship Id="rId13" Target="../media/image280.png" Type="http://schemas.openxmlformats.org/officeDocument/2006/relationships/image"/><Relationship Id="rId14" Target="../media/image281.png" Type="http://schemas.openxmlformats.org/officeDocument/2006/relationships/image"/><Relationship Id="rId15" Target="../media/image282.png" Type="http://schemas.openxmlformats.org/officeDocument/2006/relationships/image"/><Relationship Id="rId16" Target="../media/image283.png" Type="http://schemas.openxmlformats.org/officeDocument/2006/relationships/image"/><Relationship Id="rId17" Target="../media/image284.png" Type="http://schemas.openxmlformats.org/officeDocument/2006/relationships/image"/><Relationship Id="rId18" Target="../media/image285.png" Type="http://schemas.openxmlformats.org/officeDocument/2006/relationships/image"/><Relationship Id="rId19" Target="../media/image286.png" Type="http://schemas.openxmlformats.org/officeDocument/2006/relationships/image"/><Relationship Id="rId20" Target="../media/image287.png" Type="http://schemas.openxmlformats.org/officeDocument/2006/relationships/image"/><Relationship Id="rId21" Target="../media/image288.png" Type="http://schemas.openxmlformats.org/officeDocument/2006/relationships/image"/><Relationship Id="rId22" Target="../media/image289.png" Type="http://schemas.openxmlformats.org/officeDocument/2006/relationships/image"/><Relationship Id="rId23" Target="../media/image290.png" Type="http://schemas.openxmlformats.org/officeDocument/2006/relationships/image"/><Relationship Id="rId24" Target="../media/image291.png" Type="http://schemas.openxmlformats.org/officeDocument/2006/relationships/image"/><Relationship Id="rId25" Target="../media/image292.png" Type="http://schemas.openxmlformats.org/officeDocument/2006/relationships/image"/><Relationship Id="rId26" Target="../media/image293.png" Type="http://schemas.openxmlformats.org/officeDocument/2006/relationships/image"/><Relationship Id="rId27" Target="../media/image294.png" Type="http://schemas.openxmlformats.org/officeDocument/2006/relationships/image"/><Relationship Id="rId28" Target="../media/image295.png" Type="http://schemas.openxmlformats.org/officeDocument/2006/relationships/image"/><Relationship Id="rId29" Target="../media/image296.png" Type="http://schemas.openxmlformats.org/officeDocument/2006/relationships/image"/><Relationship Id="rId30" Target="../media/image297.png" Type="http://schemas.openxmlformats.org/officeDocument/2006/relationships/image"/><Relationship Id="rId31" Target="../media/image298.png" Type="http://schemas.openxmlformats.org/officeDocument/2006/relationships/image"/><Relationship Id="rId32" Target="../media/image299.png" Type="http://schemas.openxmlformats.org/officeDocument/2006/relationships/image"/><Relationship Id="rId33" Target="../media/image300.png" Type="http://schemas.openxmlformats.org/officeDocument/2006/relationships/image"/><Relationship Id="rId34" Target="../media/image301.png" Type="http://schemas.openxmlformats.org/officeDocument/2006/relationships/image"/><Relationship Id="rId35" Target="../media/image302.png" Type="http://schemas.openxmlformats.org/officeDocument/2006/relationships/image"/><Relationship Id="rId36" Target="../media/image30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04.png" Type="http://schemas.openxmlformats.org/officeDocument/2006/relationships/image"/><Relationship Id="rId2" Target="../media/image305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06.png" Type="http://schemas.openxmlformats.org/officeDocument/2006/relationships/image"/><Relationship Id="rId2" Target="../media/image307.png" Type="http://schemas.openxmlformats.org/officeDocument/2006/relationships/image"/><Relationship Id="rId3" Target="../media/image308.png" Type="http://schemas.openxmlformats.org/officeDocument/2006/relationships/image"/><Relationship Id="rId4" Target="../media/image309.png" Type="http://schemas.openxmlformats.org/officeDocument/2006/relationships/image"/><Relationship Id="rId5" Target="../media/image310.png" Type="http://schemas.openxmlformats.org/officeDocument/2006/relationships/image"/><Relationship Id="rId6" Target="../media/image311.png" Type="http://schemas.openxmlformats.org/officeDocument/2006/relationships/image"/><Relationship Id="rId7" Target="../media/image312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13.png" Type="http://schemas.openxmlformats.org/officeDocument/2006/relationships/image"/><Relationship Id="rId2" Target="../media/image314.png" Type="http://schemas.openxmlformats.org/officeDocument/2006/relationships/image"/><Relationship Id="rId3" Target="../media/image315.png" Type="http://schemas.openxmlformats.org/officeDocument/2006/relationships/image"/><Relationship Id="rId4" Target="../media/image316.png" Type="http://schemas.openxmlformats.org/officeDocument/2006/relationships/image"/><Relationship Id="rId5" Target="../media/image317.png" Type="http://schemas.openxmlformats.org/officeDocument/2006/relationships/image"/><Relationship Id="rId6" Target="../media/image318.png" Type="http://schemas.openxmlformats.org/officeDocument/2006/relationships/image"/><Relationship Id="rId7" Target="../media/image319.png" Type="http://schemas.openxmlformats.org/officeDocument/2006/relationships/image"/><Relationship Id="rId8" Target="../media/image320.png" Type="http://schemas.openxmlformats.org/officeDocument/2006/relationships/image"/><Relationship Id="rId9" Target="../media/image321.png" Type="http://schemas.openxmlformats.org/officeDocument/2006/relationships/image"/><Relationship Id="rId10" Target="../media/image322.png" Type="http://schemas.openxmlformats.org/officeDocument/2006/relationships/image"/><Relationship Id="rId11" Target="../media/image323.png" Type="http://schemas.openxmlformats.org/officeDocument/2006/relationships/image"/><Relationship Id="rId12" Target="../media/image324.png" Type="http://schemas.openxmlformats.org/officeDocument/2006/relationships/image"/><Relationship Id="rId13" Target="../media/image325.png" Type="http://schemas.openxmlformats.org/officeDocument/2006/relationships/image"/><Relationship Id="rId14" Target="../media/image326.png" Type="http://schemas.openxmlformats.org/officeDocument/2006/relationships/image"/><Relationship Id="rId15" Target="../media/image327.png" Type="http://schemas.openxmlformats.org/officeDocument/2006/relationships/image"/><Relationship Id="rId16" Target="../media/image328.png" Type="http://schemas.openxmlformats.org/officeDocument/2006/relationships/image"/><Relationship Id="rId17" Target="../media/image329.png" Type="http://schemas.openxmlformats.org/officeDocument/2006/relationships/image"/><Relationship Id="rId18" Target="../media/image330.png" Type="http://schemas.openxmlformats.org/officeDocument/2006/relationships/image"/><Relationship Id="rId19" Target="../media/image331.png" Type="http://schemas.openxmlformats.org/officeDocument/2006/relationships/image"/><Relationship Id="rId20" Target="../media/image332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33.png" Type="http://schemas.openxmlformats.org/officeDocument/2006/relationships/image"/><Relationship Id="rId2" Target="../media/image334.png" Type="http://schemas.openxmlformats.org/officeDocument/2006/relationships/image"/><Relationship Id="rId3" Target="../media/image335.png" Type="http://schemas.openxmlformats.org/officeDocument/2006/relationships/image"/><Relationship Id="rId4" Target="../media/image336.png" Type="http://schemas.openxmlformats.org/officeDocument/2006/relationships/image"/><Relationship Id="rId5" Target="../media/image337.png" Type="http://schemas.openxmlformats.org/officeDocument/2006/relationships/image"/><Relationship Id="rId6" Target="../media/image338.png" Type="http://schemas.openxmlformats.org/officeDocument/2006/relationships/image"/><Relationship Id="rId7" Target="../media/image339.png" Type="http://schemas.openxmlformats.org/officeDocument/2006/relationships/image"/><Relationship Id="rId8" Target="../media/image340.png" Type="http://schemas.openxmlformats.org/officeDocument/2006/relationships/image"/><Relationship Id="rId9" Target="../media/image341.png" Type="http://schemas.openxmlformats.org/officeDocument/2006/relationships/image"/><Relationship Id="rId10" Target="../media/image342.png" Type="http://schemas.openxmlformats.org/officeDocument/2006/relationships/image"/><Relationship Id="rId11" Target="../media/image343.png" Type="http://schemas.openxmlformats.org/officeDocument/2006/relationships/image"/><Relationship Id="rId12" Target="../media/image344.png" Type="http://schemas.openxmlformats.org/officeDocument/2006/relationships/image"/><Relationship Id="rId13" Target="../media/image345.png" Type="http://schemas.openxmlformats.org/officeDocument/2006/relationships/image"/><Relationship Id="rId14" Target="../media/image346.png" Type="http://schemas.openxmlformats.org/officeDocument/2006/relationships/image"/><Relationship Id="rId15" Target="../media/image347.png" Type="http://schemas.openxmlformats.org/officeDocument/2006/relationships/image"/><Relationship Id="rId16" Target="../media/image348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49.png" Type="http://schemas.openxmlformats.org/officeDocument/2006/relationships/image"/><Relationship Id="rId2" Target="../media/image350.png" Type="http://schemas.openxmlformats.org/officeDocument/2006/relationships/image"/><Relationship Id="rId3" Target="../media/image351.png" Type="http://schemas.openxmlformats.org/officeDocument/2006/relationships/image"/><Relationship Id="rId4" Target="../media/image352.png" Type="http://schemas.openxmlformats.org/officeDocument/2006/relationships/image"/><Relationship Id="rId5" Target="../media/image353.png" Type="http://schemas.openxmlformats.org/officeDocument/2006/relationships/image"/><Relationship Id="rId6" Target="../media/image354.png" Type="http://schemas.openxmlformats.org/officeDocument/2006/relationships/image"/><Relationship Id="rId7" Target="../media/image355.png" Type="http://schemas.openxmlformats.org/officeDocument/2006/relationships/image"/><Relationship Id="rId8" Target="../media/image356.png" Type="http://schemas.openxmlformats.org/officeDocument/2006/relationships/image"/><Relationship Id="rId9" Target="../media/image357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58.png" Type="http://schemas.openxmlformats.org/officeDocument/2006/relationships/image"/><Relationship Id="rId2" Target="../media/image359.png" Type="http://schemas.openxmlformats.org/officeDocument/2006/relationships/image"/><Relationship Id="rId3" Target="../media/image360.png" Type="http://schemas.openxmlformats.org/officeDocument/2006/relationships/image"/><Relationship Id="rId4" Target="../media/image361.png" Type="http://schemas.openxmlformats.org/officeDocument/2006/relationships/image"/><Relationship Id="rId5" Target="../media/image362.png" Type="http://schemas.openxmlformats.org/officeDocument/2006/relationships/image"/><Relationship Id="rId6" Target="../media/image363.png" Type="http://schemas.openxmlformats.org/officeDocument/2006/relationships/image"/><Relationship Id="rId7" Target="../media/image364.png" Type="http://schemas.openxmlformats.org/officeDocument/2006/relationships/image"/><Relationship Id="rId8" Target="../media/image365.png" Type="http://schemas.openxmlformats.org/officeDocument/2006/relationships/image"/><Relationship Id="rId9" Target="../media/image366.png" Type="http://schemas.openxmlformats.org/officeDocument/2006/relationships/image"/><Relationship Id="rId10" Target="../media/image367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68.png" Type="http://schemas.openxmlformats.org/officeDocument/2006/relationships/image"/><Relationship Id="rId2" Target="../media/image369.png" Type="http://schemas.openxmlformats.org/officeDocument/2006/relationships/image"/><Relationship Id="rId3" Target="../media/image370.png" Type="http://schemas.openxmlformats.org/officeDocument/2006/relationships/image"/><Relationship Id="rId4" Target="../media/image371.png" Type="http://schemas.openxmlformats.org/officeDocument/2006/relationships/image"/><Relationship Id="rId5" Target="../media/image372.png" Type="http://schemas.openxmlformats.org/officeDocument/2006/relationships/image"/><Relationship Id="rId6" Target="../media/image373.png" Type="http://schemas.openxmlformats.org/officeDocument/2006/relationships/image"/><Relationship Id="rId7" Target="../media/image374.png" Type="http://schemas.openxmlformats.org/officeDocument/2006/relationships/image"/><Relationship Id="rId8" Target="../media/image375.png" Type="http://schemas.openxmlformats.org/officeDocument/2006/relationships/image"/><Relationship Id="rId9" Target="../media/image376.png" Type="http://schemas.openxmlformats.org/officeDocument/2006/relationships/image"/><Relationship Id="rId10" Target="../media/image377.png" Type="http://schemas.openxmlformats.org/officeDocument/2006/relationships/image"/><Relationship Id="rId11" Target="../media/image378.png" Type="http://schemas.openxmlformats.org/officeDocument/2006/relationships/image"/><Relationship Id="rId12" Target="../media/image379.png" Type="http://schemas.openxmlformats.org/officeDocument/2006/relationships/image"/><Relationship Id="rId13" Target="../media/image380.png" Type="http://schemas.openxmlformats.org/officeDocument/2006/relationships/image"/><Relationship Id="rId14" Target="../media/image381.png" Type="http://schemas.openxmlformats.org/officeDocument/2006/relationships/image"/><Relationship Id="rId15" Target="../media/image382.png" Type="http://schemas.openxmlformats.org/officeDocument/2006/relationships/image"/><Relationship Id="rId16" Target="../media/image383.png" Type="http://schemas.openxmlformats.org/officeDocument/2006/relationships/image"/><Relationship Id="rId17" Target="../media/image384.png" Type="http://schemas.openxmlformats.org/officeDocument/2006/relationships/image"/><Relationship Id="rId18" Target="../media/image385.png" Type="http://schemas.openxmlformats.org/officeDocument/2006/relationships/image"/><Relationship Id="rId19" Target="../media/image386.png" Type="http://schemas.openxmlformats.org/officeDocument/2006/relationships/image"/><Relationship Id="rId20" Target="../media/image387.png" Type="http://schemas.openxmlformats.org/officeDocument/2006/relationships/image"/><Relationship Id="rId21" Target="../media/image388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89.png" Type="http://schemas.openxmlformats.org/officeDocument/2006/relationships/image"/><Relationship Id="rId2" Target="../media/image390.png" Type="http://schemas.openxmlformats.org/officeDocument/2006/relationships/image"/><Relationship Id="rId3" Target="../media/image391.png" Type="http://schemas.openxmlformats.org/officeDocument/2006/relationships/image"/><Relationship Id="rId4" Target="../media/image392.png" Type="http://schemas.openxmlformats.org/officeDocument/2006/relationships/image"/><Relationship Id="rId5" Target="../media/image393.png" Type="http://schemas.openxmlformats.org/officeDocument/2006/relationships/image"/><Relationship Id="rId6" Target="../media/image394.png" Type="http://schemas.openxmlformats.org/officeDocument/2006/relationships/image"/><Relationship Id="rId7" Target="../media/image395.png" Type="http://schemas.openxmlformats.org/officeDocument/2006/relationships/image"/><Relationship Id="rId8" Target="../media/image396.png" Type="http://schemas.openxmlformats.org/officeDocument/2006/relationships/image"/><Relationship Id="rId9" Target="../media/image397.png" Type="http://schemas.openxmlformats.org/officeDocument/2006/relationships/image"/><Relationship Id="rId10" Target="../media/image398.png" Type="http://schemas.openxmlformats.org/officeDocument/2006/relationships/image"/><Relationship Id="rId11" Target="../media/image399.png" Type="http://schemas.openxmlformats.org/officeDocument/2006/relationships/image"/><Relationship Id="rId12" Target="../media/image400.png" Type="http://schemas.openxmlformats.org/officeDocument/2006/relationships/image"/><Relationship Id="rId13" Target="../media/image401.png" Type="http://schemas.openxmlformats.org/officeDocument/2006/relationships/image"/><Relationship Id="rId14" Target="../media/image402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03.png" Type="http://schemas.openxmlformats.org/officeDocument/2006/relationships/image"/><Relationship Id="rId2" Target="../media/image404.png" Type="http://schemas.openxmlformats.org/officeDocument/2006/relationships/image"/><Relationship Id="rId3" Target="../media/image405.png" Type="http://schemas.openxmlformats.org/officeDocument/2006/relationships/image"/><Relationship Id="rId4" Target="../media/image406.png" Type="http://schemas.openxmlformats.org/officeDocument/2006/relationships/image"/><Relationship Id="rId5" Target="../media/image407.png" Type="http://schemas.openxmlformats.org/officeDocument/2006/relationships/image"/><Relationship Id="rId6" Target="../media/image408.png" Type="http://schemas.openxmlformats.org/officeDocument/2006/relationships/image"/><Relationship Id="rId7" Target="../media/image409.png" Type="http://schemas.openxmlformats.org/officeDocument/2006/relationships/image"/><Relationship Id="rId8" Target="../media/image410.png" Type="http://schemas.openxmlformats.org/officeDocument/2006/relationships/image"/><Relationship Id="rId9" Target="../media/image411.png" Type="http://schemas.openxmlformats.org/officeDocument/2006/relationships/image"/><Relationship Id="rId10" Target="../media/image412.png" Type="http://schemas.openxmlformats.org/officeDocument/2006/relationships/image"/><Relationship Id="rId11" Target="../media/image413.png" Type="http://schemas.openxmlformats.org/officeDocument/2006/relationships/image"/><Relationship Id="rId12" Target="../media/image414.png" Type="http://schemas.openxmlformats.org/officeDocument/2006/relationships/image"/><Relationship Id="rId13" Target="../media/image415.png" Type="http://schemas.openxmlformats.org/officeDocument/2006/relationships/image"/><Relationship Id="rId14" Target="../media/image416.png" Type="http://schemas.openxmlformats.org/officeDocument/2006/relationships/image"/><Relationship Id="rId15" Target="../media/image417.png" Type="http://schemas.openxmlformats.org/officeDocument/2006/relationships/image"/><Relationship Id="rId16" Target="../media/image418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19.png" Type="http://schemas.openxmlformats.org/officeDocument/2006/relationships/image"/><Relationship Id="rId2" Target="../media/image420.png" Type="http://schemas.openxmlformats.org/officeDocument/2006/relationships/image"/><Relationship Id="rId3" Target="../media/image421.png" Type="http://schemas.openxmlformats.org/officeDocument/2006/relationships/image"/><Relationship Id="rId4" Target="../media/image422.png" Type="http://schemas.openxmlformats.org/officeDocument/2006/relationships/image"/><Relationship Id="rId5" Target="../media/image423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24.png" Type="http://schemas.openxmlformats.org/officeDocument/2006/relationships/image"/><Relationship Id="rId2" Target="../media/image425.png" Type="http://schemas.openxmlformats.org/officeDocument/2006/relationships/image"/><Relationship Id="rId3" Target="../media/image426.png" Type="http://schemas.openxmlformats.org/officeDocument/2006/relationships/image"/><Relationship Id="rId4" Target="../media/image427.png" Type="http://schemas.openxmlformats.org/officeDocument/2006/relationships/image"/><Relationship Id="rId5" Target="../media/image428.png" Type="http://schemas.openxmlformats.org/officeDocument/2006/relationships/image"/><Relationship Id="rId6" Target="../media/image429.png" Type="http://schemas.openxmlformats.org/officeDocument/2006/relationships/image"/><Relationship Id="rId7" Target="../media/image430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31.png" Type="http://schemas.openxmlformats.org/officeDocument/2006/relationships/image"/><Relationship Id="rId2" Target="../media/image432.png" Type="http://schemas.openxmlformats.org/officeDocument/2006/relationships/image"/><Relationship Id="rId3" Target="../media/image433.png" Type="http://schemas.openxmlformats.org/officeDocument/2006/relationships/image"/><Relationship Id="rId4" Target="../media/image434.png" Type="http://schemas.openxmlformats.org/officeDocument/2006/relationships/image"/><Relationship Id="rId5" Target="../media/image435.png" Type="http://schemas.openxmlformats.org/officeDocument/2006/relationships/image"/><Relationship Id="rId6" Target="../media/image436.png" Type="http://schemas.openxmlformats.org/officeDocument/2006/relationships/image"/><Relationship Id="rId7" Target="../media/image437.png" Type="http://schemas.openxmlformats.org/officeDocument/2006/relationships/image"/><Relationship Id="rId8" Target="../media/image438.png" Type="http://schemas.openxmlformats.org/officeDocument/2006/relationships/image"/><Relationship Id="rId9" Target="../media/image439.png" Type="http://schemas.openxmlformats.org/officeDocument/2006/relationships/image"/><Relationship Id="rId10" Target="../media/image440.png" Type="http://schemas.openxmlformats.org/officeDocument/2006/relationships/image"/><Relationship Id="rId11" Target="../media/image441.png" Type="http://schemas.openxmlformats.org/officeDocument/2006/relationships/image"/><Relationship Id="rId12" Target="../media/image442.png" Type="http://schemas.openxmlformats.org/officeDocument/2006/relationships/image"/><Relationship Id="rId13" Target="../media/image443.png" Type="http://schemas.openxmlformats.org/officeDocument/2006/relationships/image"/><Relationship Id="rId14" Target="../media/image444.png" Type="http://schemas.openxmlformats.org/officeDocument/2006/relationships/image"/><Relationship Id="rId15" Target="../media/image445.png" Type="http://schemas.openxmlformats.org/officeDocument/2006/relationships/image"/><Relationship Id="rId16" Target="../media/image446.png" Type="http://schemas.openxmlformats.org/officeDocument/2006/relationships/image"/><Relationship Id="rId17" Target="../media/image447.png" Type="http://schemas.openxmlformats.org/officeDocument/2006/relationships/image"/><Relationship Id="rId18" Target="../media/image448.png" Type="http://schemas.openxmlformats.org/officeDocument/2006/relationships/image"/><Relationship Id="rId19" Target="../media/image449.png" Type="http://schemas.openxmlformats.org/officeDocument/2006/relationships/image"/><Relationship Id="rId20" Target="../media/image450.png" Type="http://schemas.openxmlformats.org/officeDocument/2006/relationships/image"/><Relationship Id="rId21" Target="../media/image451.png" Type="http://schemas.openxmlformats.org/officeDocument/2006/relationships/image"/><Relationship Id="rId22" Target="../media/image452.png" Type="http://schemas.openxmlformats.org/officeDocument/2006/relationships/image"/><Relationship Id="rId23" Target="../media/image453.png" Type="http://schemas.openxmlformats.org/officeDocument/2006/relationships/image"/><Relationship Id="rId24" Target="../media/image454.png" Type="http://schemas.openxmlformats.org/officeDocument/2006/relationships/image"/><Relationship Id="rId25" Target="../media/image455.png" Type="http://schemas.openxmlformats.org/officeDocument/2006/relationships/image"/><Relationship Id="rId26" Target="../media/image456.png" Type="http://schemas.openxmlformats.org/officeDocument/2006/relationships/image"/><Relationship Id="rId27" Target="../media/image457.png" Type="http://schemas.openxmlformats.org/officeDocument/2006/relationships/image"/><Relationship Id="rId28" Target="../media/image458.png" Type="http://schemas.openxmlformats.org/officeDocument/2006/relationships/image"/><Relationship Id="rId29" Target="../media/image459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Cloud Shell.svg">    </p:cNvPr>
          <p:cNvPicPr>
            <a:picLocks noChangeAspect="1"/>
          </p:cNvPicPr>
          <p:nvPr/>
        </p:nvPicPr>
        <p:blipFill>
          <a:blip r:embed="rId20"/>
          <a:extLst>
            <a:ext uri="{96DAC541-7B7A-43D3-8B79-37D633B846F1}">
              <asvg:svgBlip xmlns:asvg="http://schemas.microsoft.com/office/drawing/2016/SVG/main" r:embed="rId21"/>
            </a:ext>
          </a:extLst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I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PP UI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ess Controll List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ccount Management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lert Notifica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pplication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uto Scaling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ckend Server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ank Service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ot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eak Circuit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rokerag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d9ba7486-1a10-4a6d-86e6-ef0cf69bad8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18de078f-e6b0-4b47-a7c4-0ed2f93f3e1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f3a6bad0-297a-11e9-8bc5-bf215cf01e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ANNOTATOR FOR CLINICAL DATA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76fc0390-9024-11e8-b6c2-8d7309120d2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96a0ebf2-2a02-4e32-815f-7c09a1268c7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8514c706-225d-4848-a689-7c0a0bdcca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7af3a600-6cf5-4047-a48d-264646af214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s.instance-grou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95d4577c-29c4-4847-a5c9-55776477b8c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B2T SERVICE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712b94a0-c4a7-48b5-a527-fd27908b9a8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a0a8840-f899-11e8-bba8-6b3b2c5536b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6fdfccb4-1c28-4401-a94a-000bf75d889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d714e1f0-c19d-431e-b669-34b99b01708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adf18fe9-86c1-4c0e-9e31-b6725f4b527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37b751fd-75de-4757-b3b8-f33c3cd7e1e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cc56b926-cfa1-4f50-ab9d-01986ff692b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0a42129b-9839-42b7-90c7-7f3adb43537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dcc46a60-e13b-11e8-a015-757410dab16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6cde723c-9e49-74ac-4266-3f7a9bb742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46a4e75b-8ce6-4a51-9125-76c1652fb787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f329950-0a3e-11e8-922e-f1366c6e1c83-exp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f329950-0a3e-11e8-922e-f1366c6e1c83-mcv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c4cfe2d0-01ef-11e8-bd2c-cbf81959e22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hardware-security-modul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a3b01d2d-5457-4269-8bd5-a7c815bd2f4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846cfc7b-fd15-8532-5e22-fdbc81712bfb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MIGRATION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090c2c10-8c38-11e8-bec2-493df9c49eb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ff97f5c-bc5e-4455-b470-411c3edbe49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ic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bd517bf0-88ba-11ea-a52e-91aeb42a4019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SATELLITE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louda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ad2fdd0-bba5-11ea-8966-5d6402fed1c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1cda9f0-b9c3-11e7-acad-0d931c5f18f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nterprise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Elasticsearch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Etcd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JanusGraph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Mongo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MySQL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PostgreSQL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abbitMQ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Redis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RethinkDB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mposeScyllaDB-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f756420-434f-11e8-ae40-6bdd72502ab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public.bluemix.container.registry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ad9c1b8-e58e-2a9d-ccb8-d4d5ae84abc0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6c4a555-5ff6-4e1d-9ce7-0a9976629eab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9b735ee-5938-4ebd-a6b2-541aef2d1f6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777716b-e36e-4e9c-a239-6b9ed99dc12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6fad670-9d74-4138-8a14-709f5e6ac65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cassandr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enterprised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elasticsearch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etc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mongodb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tabases-for-postgresql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tabases-for-redi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ashdb-for-transaction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3d6e097c-b3b2-482a-b92d-6da183602cb6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e02e72d-00ce-4220-b44c-650c8314e58a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5b45fd07-d6cf-4596-b95e-2d3257267fd3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6fb7610-0f92-11ea-a6a3-8b96ed1570d8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7dd59b11-c3c5-5aad-f6b2-2a0c2a3e6c49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dc11a440-6073-11e9-9f5a-2f7997ba23c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2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3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b4ed8a30-936f-11e9-b289-1d079699cbe5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4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618c27d5-6f91-4615-baa1-9efb76e7814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d1e3f0d2-0f49-ddfd-0eb9-2897b9d3a45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ad5c038-a44d-4a3e-b8c2-133ca3e2655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c455b2d-79dc-45c3-8a31-c72b924ec833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a7f4e38-f218-48ef-9dd2-df408747568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s.floating-i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is.flow-log-collector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5b26324-9b39-c701-0cc5-b0d5d2fe8534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unction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9d788e08-1b4a-4504-920a-d2842b72f36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de32cac-4055-4166-92e8-b65baace7bc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42f47a0-f793-4b45-ad11-782cc565df16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6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564e6bd-9b6c-44dd-8402-d3818d9664c5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hcx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0db0a19f-b20e-4a52-8cc7-2821a28c26b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BE3AADC2-2C1A-4078-82F0-A33B1FD86EB0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c16516d-4559-48ee-9d61-e4a51710104b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589492e-6ac0-4a11-9c28-a157851c8f68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59a64cf0-5cf3-11e9-90a2-37a496589afc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024d3260-5cf4-11e9-90a2-37a496589af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86f2197-9f9a-44f4-9463-f17ec64c6729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is.imag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1f9be306-ada9-4be4-8220-b666668d9ca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84a429f4-a2f2-40e3-b155-29242c8f514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EEB04BA5-25BB-4E52-AAE5-9C7BEF86543B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iotf-service-i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75874a60-cb12-11e7-948e-37ac098eb1b9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3b960983-4483-488a-9851-6f7cccdb3534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12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035145f0-2cac-4505-59e9-2e363d08d5aa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ee41347f-b18e-4ca6-bf80-b5467c63f9a6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983ea9a2-0fec-4021-8b70-8da5373394e5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ntainers-kubernete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f1faf010-4107-4877-a571-fc9c8763c3d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088b5af6-3075-4b8c-a211-66ff2ef38fb1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is.load-balancer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13e1860-959c-11e8-871e-ad157af61ad7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1c53b72-918f-4869-b834-2d99eb28422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b3c3da-7b1f-0879-f414-f367da21848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imi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3c1472b0-6b8b-11e9-a537-057f51269323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4bd30e0-8921-11e9-a2c5-13fceaf553c0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messages-for-rabbitmq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8e8d12b7-cee7-4c35-90d7-582ffef56f5a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01037c41-adce-4bb5-8b45-0c06004916c4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8e17eb6f-6e2a-4b33-95ef-83bffe0833f7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5932737c-e24b-4836-9e37-d8cead92231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b6393bc-7d81-446b-9728-61b704f6eca5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s.network-acl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3f5debff-044f-4292-b387-9c9a50ba81f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d4c7a4d-2a2d-433f-a38d-9ebff43de337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e0b569e-03d7-44e4-a68c-6f567689a26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f2c407b-0a0d-4c57-8d8e-31bc7707d561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880fa4f0-62bc-48dc-8388-b4458f3f310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355f6faf-833f-4fcb-8ce9-f75c9954b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a001640-21f1-466e-b6f0-d227c353a823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d666f360-66d1-11e9-85ef-a19427301a8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bd259f0-9990-11e8-acc8-b9f54a8f166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3702343d-a294-46e4-bfdd-6bdeb422a492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d846d490-ef88-44a1-822e-9d7f4d40a90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43a3d18e-847e-4c27-807f-3b509613612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efc44e05-4faa-43f2-a8a3-4795f31ddfa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43B3EB0-F56B-4753-92E4-093815814C1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91a901ac-fb7d-9b6e-eb25-14e75a20c4c2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is.public-gateway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Push-d6aece47-d840-45b0-8ab9-ad15354deee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c1f8800-0ee2-43ca-864b-1e29ce4fd8f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135ead7e-cc70-4f10-8f2c-6e6c6821ce61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5f8ac0-98f7-11e9-a40c-5b3c4bf3cc6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467ab6d8-48dd-485a-adf9-30d5107537a1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openshif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3c4e5912-59dc-40b7-a482-25c6c6d38cc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8d08ed75-b71d-4d1a-a4c4-f17ead5c1954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14c9e07-7039-44a7-8eed-c508135829ac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schematic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4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bc0cdb0-af2a-11ea-98c7-29e5db822649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IBM_SecureGateway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ab1b0890-573c-11e8-9a9e-e3bf6f543902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is.security-group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2ee2b5a9-fee8-419f-a8be-510bd12de96a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SIMPLECLOUD.IO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ABB08BA3-D14D-4BD9-A5E6-EF67C52D35C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A888FFEA-E976-4F83-B7EC-288233BF62E6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151a321c-6289-420c-bce5-b2e9525c38a7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fdf77820-deed-11e9-911d-5f09017358ff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bc35fb8c-bc5b-431b-859e-3861771d584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e7623978-519a-42e1-ba8f-67a10a883e3f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0814030-c9dd-11e7-9a5e-19d80fed5e0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556153d0-5ad0-11e9-b7f9-41319ef22125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9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38ae3340-b0f3-470e-b0fc-db28f19be7da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5acdbc42-8965-48f9-8a3c-1c728b6ed2c4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is.subne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983cd952-9671-47a7-908a-f59a076eb933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82c1d79-9176-4597-9cff-941a8d6cfd4c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cf956de-e7c2-4a02-8f3b-ae554fa55cf8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e512e5f0-64fb-11e8-9c23-830c05b8b72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0dcbebb-c6e6-40c8-a5ba-10b7fc16d38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7e72e70b-546c-4dea-abe9-8a9a81f4494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f38a4da0-c353-11e9-83b6-a36a57a97a06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1e6f57b6-08fa-4579-b792-96eb536868e4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645ca653-38b8-4bbe-a532-f3511683d65a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652414f6-7c44-4faa-8075-5b9219e9a05a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477c8d09-81e9-48e2-b04c-6157bb2f234f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fe0bdb3-7a00-44e9-bb4b-3d6209d5d3c4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f5fa0b9-fd41-4d55-8f4b-81a154580170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ed1c54af-979b-47eb-b97a-4b6aa4aaebfb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is.vp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is.endpoint-gatewa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887073fb-ba5b-9407-d2ac-938308d890e4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virtual-server-group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is.instanc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700c7e8b-6609-71eb-e136-0a0f0ef9c2a2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15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VoiceAgent09152017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57254b0-a9a0-11ea-9ff6-17a22eb543c5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vp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vrop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7045626d-55e3-4418-be11-683a26dbc1e5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76b7bf22-b443-47db-b3db-066ba2988f4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ed3a5a53-eb60-4f3c-8fd1-17f88585b6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ad019f3-0fd6-4c25-966d-f3952481a87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39ba9d4c-b1c5-4cc3-a163-38b580121e0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8aa8e2c-1121-4592-94ed-8b7414eb33b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01231964-3f23-46f0-850e-07c7a02bb3a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f8a3f6e9-3a1b-4559-a529-26e94702518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bdd3cc41-1774-4bf7-9044-22d93dfa685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2021-02-04T17:11:40.066Z</dcterms:created>
  <dcterms:modified xsi:type="dcterms:W3CDTF">2021-02-04T17:11:40.066Z</dcterms:modified>
</cp:coreProperties>
</file>