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Mar 26 2023 23:03:32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1.png" Type="http://schemas.openxmlformats.org/officeDocument/2006/relationships/image"/><Relationship Id="rId2" Target="../media/image292.png" Type="http://schemas.openxmlformats.org/officeDocument/2006/relationships/image"/><Relationship Id="rId3" Target="../media/image293.png" Type="http://schemas.openxmlformats.org/officeDocument/2006/relationships/image"/><Relationship Id="rId4" Target="../media/image294.png" Type="http://schemas.openxmlformats.org/officeDocument/2006/relationships/image"/><Relationship Id="rId5" Target="../media/image295.png" Type="http://schemas.openxmlformats.org/officeDocument/2006/relationships/image"/><Relationship Id="rId6" Target="../media/image296.png" Type="http://schemas.openxmlformats.org/officeDocument/2006/relationships/image"/><Relationship Id="rId7" Target="../media/image297.png" Type="http://schemas.openxmlformats.org/officeDocument/2006/relationships/image"/><Relationship Id="rId8" Target="../media/image298.png" Type="http://schemas.openxmlformats.org/officeDocument/2006/relationships/image"/><Relationship Id="rId9" Target="../media/image299.png" Type="http://schemas.openxmlformats.org/officeDocument/2006/relationships/image"/><Relationship Id="rId10" Target="../media/image300.png" Type="http://schemas.openxmlformats.org/officeDocument/2006/relationships/image"/><Relationship Id="rId11" Target="../media/image301.png" Type="http://schemas.openxmlformats.org/officeDocument/2006/relationships/image"/><Relationship Id="rId12" Target="../media/image302.png" Type="http://schemas.openxmlformats.org/officeDocument/2006/relationships/image"/><Relationship Id="rId13" Target="../media/image303.png" Type="http://schemas.openxmlformats.org/officeDocument/2006/relationships/image"/><Relationship Id="rId14" Target="../media/image304.png" Type="http://schemas.openxmlformats.org/officeDocument/2006/relationships/image"/><Relationship Id="rId15" Target="../media/image305.png" Type="http://schemas.openxmlformats.org/officeDocument/2006/relationships/image"/><Relationship Id="rId16" Target="../media/image30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media/image34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media/image405.png" Type="http://schemas.openxmlformats.org/officeDocument/2006/relationships/image"/><Relationship Id="rId18" Target="../media/image406.png" Type="http://schemas.openxmlformats.org/officeDocument/2006/relationships/image"/><Relationship Id="rId19" Target="../media/image407.png" Type="http://schemas.openxmlformats.org/officeDocument/2006/relationships/image"/><Relationship Id="rId20" Target="../media/image408.png" Type="http://schemas.openxmlformats.org/officeDocument/2006/relationships/image"/><Relationship Id="rId21" Target="../media/image409.png" Type="http://schemas.openxmlformats.org/officeDocument/2006/relationships/image"/><Relationship Id="rId22" Target="../media/image410.png" Type="http://schemas.openxmlformats.org/officeDocument/2006/relationships/image"/><Relationship Id="rId23" Target="../media/image411.png" Type="http://schemas.openxmlformats.org/officeDocument/2006/relationships/image"/><Relationship Id="rId24" Target="../media/image412.png" Type="http://schemas.openxmlformats.org/officeDocument/2006/relationships/image"/><Relationship Id="rId25" Target="../media/image413.png" Type="http://schemas.openxmlformats.org/officeDocument/2006/relationships/image"/><Relationship Id="rId26" Target="../media/image414.png" Type="http://schemas.openxmlformats.org/officeDocument/2006/relationships/image"/><Relationship Id="rId27" Target="../media/image415.png" Type="http://schemas.openxmlformats.org/officeDocument/2006/relationships/image"/><Relationship Id="rId28" Target="../media/image416.png" Type="http://schemas.openxmlformats.org/officeDocument/2006/relationships/image"/><Relationship Id="rId29" Target="../media/image41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0.png" Type="http://schemas.openxmlformats.org/officeDocument/2006/relationships/image"/><Relationship Id="rId2" Target="../media/image191.png" Type="http://schemas.openxmlformats.org/officeDocument/2006/relationships/image"/><Relationship Id="rId3" Target="../media/image192.png" Type="http://schemas.openxmlformats.org/officeDocument/2006/relationships/image"/><Relationship Id="rId4" Target="../media/image193.png" Type="http://schemas.openxmlformats.org/officeDocument/2006/relationships/image"/><Relationship Id="rId5" Target="../media/image194.png" Type="http://schemas.openxmlformats.org/officeDocument/2006/relationships/image"/><Relationship Id="rId6" Target="../media/image195.png" Type="http://schemas.openxmlformats.org/officeDocument/2006/relationships/image"/><Relationship Id="rId7" Target="../media/image196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12" Target="../media/image201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208.png" Type="http://schemas.openxmlformats.org/officeDocument/2006/relationships/image"/><Relationship Id="rId20" Target="../media/image209.png" Type="http://schemas.openxmlformats.org/officeDocument/2006/relationships/image"/><Relationship Id="rId21" Target="../media/image210.png" Type="http://schemas.openxmlformats.org/officeDocument/2006/relationships/image"/><Relationship Id="rId22" Target="../media/image211.png" Type="http://schemas.openxmlformats.org/officeDocument/2006/relationships/image"/><Relationship Id="rId23" Target="../media/image212.png" Type="http://schemas.openxmlformats.org/officeDocument/2006/relationships/image"/><Relationship Id="rId24" Target="../media/image213.png" Type="http://schemas.openxmlformats.org/officeDocument/2006/relationships/image"/><Relationship Id="rId25" Target="../media/image214.png" Type="http://schemas.openxmlformats.org/officeDocument/2006/relationships/image"/><Relationship Id="rId26" Target="../media/image215.png" Type="http://schemas.openxmlformats.org/officeDocument/2006/relationships/image"/><Relationship Id="rId27" Target="../media/image216.png" Type="http://schemas.openxmlformats.org/officeDocument/2006/relationships/image"/><Relationship Id="rId28" Target="../media/image217.png" Type="http://schemas.openxmlformats.org/officeDocument/2006/relationships/image"/><Relationship Id="rId29" Target="../media/image218.png" Type="http://schemas.openxmlformats.org/officeDocument/2006/relationships/image"/><Relationship Id="rId30" Target="../media/image219.png" Type="http://schemas.openxmlformats.org/officeDocument/2006/relationships/image"/><Relationship Id="rId31" Target="../media/image220.png" Type="http://schemas.openxmlformats.org/officeDocument/2006/relationships/image"/><Relationship Id="rId32" Target="../media/image221.png" Type="http://schemas.openxmlformats.org/officeDocument/2006/relationships/image"/><Relationship Id="rId33" Target="../media/image222.png" Type="http://schemas.openxmlformats.org/officeDocument/2006/relationships/image"/><Relationship Id="rId34" Target="../media/image223.png" Type="http://schemas.openxmlformats.org/officeDocument/2006/relationships/image"/><Relationship Id="rId35" Target="../media/image224.png" Type="http://schemas.openxmlformats.org/officeDocument/2006/relationships/image"/><Relationship Id="rId36" Target="../media/image22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ee700ab3-6951-4c68-b541-a177f78eed5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BESPOKEN AUTOMATED TESTING FOR IVR AND CHAT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block-storage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volum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snapsho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6a0a8840-f899-11e8-bba8-6b3b2c5536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0a42129b-9839-42b7-90c7-7f3adb43537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pn-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dcc46a60-e13b-11e8-a015-757410dab1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cde723c-9e49-74ac-4266-3f7a9bb7421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is.backup-polic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Postgre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RabbitMQ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edis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756420-434f-11e8-ae40-6bdd72502ab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public.bluemix.container.registr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ad9c1b8-e58e-2a9d-ccb8-d4d5ae84ab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c4a555-5ff6-4e1d-9ce7-0a9976629ea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b735ee-5938-4ebd-a6b2-541aef2d1f6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19358fd-a20a-4bb7-9727-9d3c129db7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fad670-9d74-4138-8a14-709f5e6ac65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7d4aa9f-1f71-43bb-9916-8e9cff5bc42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96b9880-9e9b-11ea-9054-e15e287f1e7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atabases-for-cassandr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enterprised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lasticsearch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tc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mongod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ysql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postgre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redi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d0532c0-f87c-11ea-be25-c9dc051df7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shdb-for-transa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e02e72d-00ce-4220-b44c-650c8314e5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dedicated-hos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6fb7610-0f92-11ea-a6a3-8b96ed1570d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d59b11-c3c5-5aad-f6b2-2a0c2a3e6c4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c11a440-6073-11e9-9f5a-2f7997ba2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2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86e2b60-2455-11eb-aa2e-d9b1d586d93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ed8a30-936f-11e9-b289-1d079699cbe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f539f6f-f717-44c6-9825-494d9a648c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NOTES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8973dd7-184b-4e71-8485-84af8e81dbe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UNIFIED RECORDING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0427a43-cf48-41e0-bd95-26bde9c1210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 ON-PREMISES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floating-i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w-log-collecto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5b26324-9b39-c701-0cc5-b0d5d2fe853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unction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hc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9f5a6ea-185e-4625-8281-9e8629360a4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dacb5a3-de4a-4361-9f39-0b6657f89f3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e0e839d-ac5f-4435-b6b4-a58032feb27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E3AADC2-2C1A-4078-82F0-A33B1FD86EB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589492e-6ac0-4a11-9c28-a157851c8f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a64cf0-5cf3-11e9-90a2-37a496589af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24d3260-5cf4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86f2197-9f9a-44f4-9463-f17ec64c6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 FOR CLASSIC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mag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4a429f4-a2f2-40e3-b155-29242c8f514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metadat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EB04BA5-25BB-4E52-AAE5-9C7BEF86543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otf-service-i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35145f0-2cac-4505-59e9-2e363d08d5a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e41347f-b18e-4ca6-bf80-b5467c63f9a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ntainers-kubernet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1faf010-4107-4877-a571-fc9c8763c3d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load-balanc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13e1860-959c-11e8-871e-ad157af61ad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b3c3da-7b1f-0879-f414-f367da21848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imi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c1472b0-6b8b-11e9-a537-057f512693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4bd30e0-8921-11e9-a2c5-13fceaf553c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essages-for-rabbitmq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273110c-1f86-4774-acf9-b89b47fff74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MICROSOFT 365 BACKUP AS A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4000551-49ff-4868-9e05-f863e60fad3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037c41-adce-4bb5-8b45-0c06004916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c42cff0-b19b-11eb-9a66-c717766c1d3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network-ac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97bd0c3-a8e5-4f3d-b925-16380e039a9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lacement-grou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1690130-a4e8-11ea-94c3-d72a57643c7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a001640-21f1-466e-b6f0-d227c353a8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66f360-66d1-11e9-85ef-a19427301a8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db08950-01bb-11ec-a538-57bede45088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7a89a50-1afe-11ec-a91c-f3c70065be4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38a4da0-c353-11e9-83b6-a36a57a97a0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mware.directorsi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vd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1e0240-dd95-11eb-b4a0-db1c9221b8a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07850-0404-11eb-8c8b-c7d7505f656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2023-03-26T23:03:36.070Z</dcterms:created>
  <dcterms:modified xsi:type="dcterms:W3CDTF">2023-03-26T23:03:36.070Z</dcterms:modified>
</cp:coreProperties>
</file>