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Nov 07 2021 23:02:27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5.png" Type="http://schemas.openxmlformats.org/officeDocument/2006/relationships/image"/><Relationship Id="rId2" Target="../media/image226.png" Type="http://schemas.openxmlformats.org/officeDocument/2006/relationships/image"/><Relationship Id="rId3" Target="../media/image227.png" Type="http://schemas.openxmlformats.org/officeDocument/2006/relationships/image"/><Relationship Id="rId4" Target="../media/image228.png" Type="http://schemas.openxmlformats.org/officeDocument/2006/relationships/image"/><Relationship Id="rId5" Target="../media/image229.png" Type="http://schemas.openxmlformats.org/officeDocument/2006/relationships/image"/><Relationship Id="rId6" Target="../media/image230.png" Type="http://schemas.openxmlformats.org/officeDocument/2006/relationships/image"/><Relationship Id="rId7" Target="../media/image231.png" Type="http://schemas.openxmlformats.org/officeDocument/2006/relationships/image"/><Relationship Id="rId8" Target="../media/image232.png" Type="http://schemas.openxmlformats.org/officeDocument/2006/relationships/image"/><Relationship Id="rId9" Target="../media/image233.png" Type="http://schemas.openxmlformats.org/officeDocument/2006/relationships/image"/><Relationship Id="rId10" Target="../media/image234.png" Type="http://schemas.openxmlformats.org/officeDocument/2006/relationships/image"/><Relationship Id="rId11" Target="../media/image235.png" Type="http://schemas.openxmlformats.org/officeDocument/2006/relationships/image"/><Relationship Id="rId12" Target="../media/image236.png" Type="http://schemas.openxmlformats.org/officeDocument/2006/relationships/image"/><Relationship Id="rId13" Target="../media/image237.png" Type="http://schemas.openxmlformats.org/officeDocument/2006/relationships/image"/><Relationship Id="rId14" Target="../media/image238.png" Type="http://schemas.openxmlformats.org/officeDocument/2006/relationships/image"/><Relationship Id="rId15" Target="../media/image239.png" Type="http://schemas.openxmlformats.org/officeDocument/2006/relationships/image"/><Relationship Id="rId16" Target="../media/image240.png" Type="http://schemas.openxmlformats.org/officeDocument/2006/relationships/image"/><Relationship Id="rId17" Target="../media/image241.png" Type="http://schemas.openxmlformats.org/officeDocument/2006/relationships/image"/><Relationship Id="rId18" Target="../media/image242.png" Type="http://schemas.openxmlformats.org/officeDocument/2006/relationships/image"/><Relationship Id="rId19" Target="../media/image243.png" Type="http://schemas.openxmlformats.org/officeDocument/2006/relationships/image"/><Relationship Id="rId20" Target="../media/image244.png" Type="http://schemas.openxmlformats.org/officeDocument/2006/relationships/image"/><Relationship Id="rId21" Target="../media/image245.png" Type="http://schemas.openxmlformats.org/officeDocument/2006/relationships/image"/><Relationship Id="rId22" Target="../media/image246.png" Type="http://schemas.openxmlformats.org/officeDocument/2006/relationships/image"/><Relationship Id="rId23" Target="../media/image247.png" Type="http://schemas.openxmlformats.org/officeDocument/2006/relationships/image"/><Relationship Id="rId24" Target="../media/image248.png" Type="http://schemas.openxmlformats.org/officeDocument/2006/relationships/image"/><Relationship Id="rId25" Target="../media/image249.png" Type="http://schemas.openxmlformats.org/officeDocument/2006/relationships/image"/><Relationship Id="rId26" Target="../media/image250.png" Type="http://schemas.openxmlformats.org/officeDocument/2006/relationships/image"/><Relationship Id="rId27" Target="../media/image251.png" Type="http://schemas.openxmlformats.org/officeDocument/2006/relationships/image"/><Relationship Id="rId28" Target="../media/image252.png" Type="http://schemas.openxmlformats.org/officeDocument/2006/relationships/image"/><Relationship Id="rId29" Target="../media/image253.png" Type="http://schemas.openxmlformats.org/officeDocument/2006/relationships/image"/><Relationship Id="rId30" Target="../media/image254.png" Type="http://schemas.openxmlformats.org/officeDocument/2006/relationships/image"/><Relationship Id="rId31" Target="../media/image255.png" Type="http://schemas.openxmlformats.org/officeDocument/2006/relationships/image"/><Relationship Id="rId32" Target="../media/image256.png" Type="http://schemas.openxmlformats.org/officeDocument/2006/relationships/image"/><Relationship Id="rId33" Target="../media/image257.png" Type="http://schemas.openxmlformats.org/officeDocument/2006/relationships/image"/><Relationship Id="rId34" Target="../media/image258.png" Type="http://schemas.openxmlformats.org/officeDocument/2006/relationships/image"/><Relationship Id="rId35" Target="../media/image259.png" Type="http://schemas.openxmlformats.org/officeDocument/2006/relationships/image"/><Relationship Id="rId36" Target="../media/image26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1.png" Type="http://schemas.openxmlformats.org/officeDocument/2006/relationships/image"/><Relationship Id="rId2" Target="../media/image262.png" Type="http://schemas.openxmlformats.org/officeDocument/2006/relationships/image"/><Relationship Id="rId3" Target="../media/image263.png" Type="http://schemas.openxmlformats.org/officeDocument/2006/relationships/image"/><Relationship Id="rId4" Target="../media/image264.png" Type="http://schemas.openxmlformats.org/officeDocument/2006/relationships/image"/><Relationship Id="rId5" Target="../media/image265.png" Type="http://schemas.openxmlformats.org/officeDocument/2006/relationships/image"/><Relationship Id="rId6" Target="../media/image266.png" Type="http://schemas.openxmlformats.org/officeDocument/2006/relationships/image"/><Relationship Id="rId7" Target="../media/image267.png" Type="http://schemas.openxmlformats.org/officeDocument/2006/relationships/image"/><Relationship Id="rId8" Target="../media/image268.png" Type="http://schemas.openxmlformats.org/officeDocument/2006/relationships/image"/><Relationship Id="rId9" Target="../media/image269.png" Type="http://schemas.openxmlformats.org/officeDocument/2006/relationships/image"/><Relationship Id="rId10" Target="../media/image270.png" Type="http://schemas.openxmlformats.org/officeDocument/2006/relationships/image"/><Relationship Id="rId11" Target="../media/image271.png" Type="http://schemas.openxmlformats.org/officeDocument/2006/relationships/image"/><Relationship Id="rId12" Target="../media/image272.png" Type="http://schemas.openxmlformats.org/officeDocument/2006/relationships/image"/><Relationship Id="rId13" Target="../media/image273.png" Type="http://schemas.openxmlformats.org/officeDocument/2006/relationships/image"/><Relationship Id="rId14" Target="../media/image274.png" Type="http://schemas.openxmlformats.org/officeDocument/2006/relationships/image"/><Relationship Id="rId15" Target="../media/image275.png" Type="http://schemas.openxmlformats.org/officeDocument/2006/relationships/image"/><Relationship Id="rId16" Target="../media/image276.png" Type="http://schemas.openxmlformats.org/officeDocument/2006/relationships/image"/><Relationship Id="rId17" Target="../media/image277.png" Type="http://schemas.openxmlformats.org/officeDocument/2006/relationships/image"/><Relationship Id="rId18" Target="../media/image278.png" Type="http://schemas.openxmlformats.org/officeDocument/2006/relationships/image"/><Relationship Id="rId19" Target="../media/image279.png" Type="http://schemas.openxmlformats.org/officeDocument/2006/relationships/image"/><Relationship Id="rId20" Target="../media/image280.png" Type="http://schemas.openxmlformats.org/officeDocument/2006/relationships/image"/><Relationship Id="rId21" Target="../media/image281.png" Type="http://schemas.openxmlformats.org/officeDocument/2006/relationships/image"/><Relationship Id="rId22" Target="../media/image282.png" Type="http://schemas.openxmlformats.org/officeDocument/2006/relationships/image"/><Relationship Id="rId23" Target="../media/image283.png" Type="http://schemas.openxmlformats.org/officeDocument/2006/relationships/image"/><Relationship Id="rId24" Target="../media/image284.png" Type="http://schemas.openxmlformats.org/officeDocument/2006/relationships/image"/><Relationship Id="rId25" Target="../media/image285.png" Type="http://schemas.openxmlformats.org/officeDocument/2006/relationships/image"/><Relationship Id="rId26" Target="../media/image286.png" Type="http://schemas.openxmlformats.org/officeDocument/2006/relationships/image"/><Relationship Id="rId27" Target="../media/image287.png" Type="http://schemas.openxmlformats.org/officeDocument/2006/relationships/image"/><Relationship Id="rId28" Target="../media/image288.png" Type="http://schemas.openxmlformats.org/officeDocument/2006/relationships/image"/><Relationship Id="rId29" Target="../media/image289.png" Type="http://schemas.openxmlformats.org/officeDocument/2006/relationships/image"/><Relationship Id="rId30" Target="../media/image290.png" Type="http://schemas.openxmlformats.org/officeDocument/2006/relationships/image"/><Relationship Id="rId31" Target="../media/image291.png" Type="http://schemas.openxmlformats.org/officeDocument/2006/relationships/image"/><Relationship Id="rId32" Target="../media/image292.png" Type="http://schemas.openxmlformats.org/officeDocument/2006/relationships/image"/><Relationship Id="rId33" Target="../media/image293.png" Type="http://schemas.openxmlformats.org/officeDocument/2006/relationships/image"/><Relationship Id="rId34" Target="../media/image294.png" Type="http://schemas.openxmlformats.org/officeDocument/2006/relationships/image"/><Relationship Id="rId35" Target="../media/image295.png" Type="http://schemas.openxmlformats.org/officeDocument/2006/relationships/image"/><Relationship Id="rId36" Target="../media/image29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7.png" Type="http://schemas.openxmlformats.org/officeDocument/2006/relationships/image"/><Relationship Id="rId2" Target="../media/image29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media/image300.png" Type="http://schemas.openxmlformats.org/officeDocument/2006/relationships/image"/><Relationship Id="rId3" Target="../media/image301.png" Type="http://schemas.openxmlformats.org/officeDocument/2006/relationships/image"/><Relationship Id="rId4" Target="../media/image302.png" Type="http://schemas.openxmlformats.org/officeDocument/2006/relationships/image"/><Relationship Id="rId5" Target="../media/image303.png" Type="http://schemas.openxmlformats.org/officeDocument/2006/relationships/image"/><Relationship Id="rId6" Target="../media/image304.png" Type="http://schemas.openxmlformats.org/officeDocument/2006/relationships/image"/><Relationship Id="rId7" Target="../media/image30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media/image313.png" Type="http://schemas.openxmlformats.org/officeDocument/2006/relationships/image"/><Relationship Id="rId9" Target="../media/image314.png" Type="http://schemas.openxmlformats.org/officeDocument/2006/relationships/image"/><Relationship Id="rId10" Target="../media/image315.png" Type="http://schemas.openxmlformats.org/officeDocument/2006/relationships/image"/><Relationship Id="rId11" Target="../media/image316.png" Type="http://schemas.openxmlformats.org/officeDocument/2006/relationships/image"/><Relationship Id="rId12" Target="../media/image317.png" Type="http://schemas.openxmlformats.org/officeDocument/2006/relationships/image"/><Relationship Id="rId13" Target="../media/image318.png" Type="http://schemas.openxmlformats.org/officeDocument/2006/relationships/image"/><Relationship Id="rId14" Target="../media/image319.png" Type="http://schemas.openxmlformats.org/officeDocument/2006/relationships/image"/><Relationship Id="rId15" Target="../media/image320.png" Type="http://schemas.openxmlformats.org/officeDocument/2006/relationships/image"/><Relationship Id="rId16" Target="../media/image321.png" Type="http://schemas.openxmlformats.org/officeDocument/2006/relationships/image"/><Relationship Id="rId17" Target="../media/image322.png" Type="http://schemas.openxmlformats.org/officeDocument/2006/relationships/image"/><Relationship Id="rId18" Target="../media/image323.png" Type="http://schemas.openxmlformats.org/officeDocument/2006/relationships/image"/><Relationship Id="rId19" Target="../media/image324.png" Type="http://schemas.openxmlformats.org/officeDocument/2006/relationships/image"/><Relationship Id="rId20" Target="../media/image32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media/image36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media/image377.png" Type="http://schemas.openxmlformats.org/officeDocument/2006/relationships/image"/><Relationship Id="rId18" Target="../media/image378.png" Type="http://schemas.openxmlformats.org/officeDocument/2006/relationships/image"/><Relationship Id="rId19" Target="../media/image379.png" Type="http://schemas.openxmlformats.org/officeDocument/2006/relationships/image"/><Relationship Id="rId20" Target="../media/image380.png" Type="http://schemas.openxmlformats.org/officeDocument/2006/relationships/image"/><Relationship Id="rId21" Target="../media/image38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media/image389.png" Type="http://schemas.openxmlformats.org/officeDocument/2006/relationships/image"/><Relationship Id="rId9" Target="../media/image390.png" Type="http://schemas.openxmlformats.org/officeDocument/2006/relationships/image"/><Relationship Id="rId10" Target="../media/image391.png" Type="http://schemas.openxmlformats.org/officeDocument/2006/relationships/image"/><Relationship Id="rId11" Target="../media/image392.png" Type="http://schemas.openxmlformats.org/officeDocument/2006/relationships/image"/><Relationship Id="rId12" Target="../media/image393.png" Type="http://schemas.openxmlformats.org/officeDocument/2006/relationships/image"/><Relationship Id="rId13" Target="../media/image394.png" Type="http://schemas.openxmlformats.org/officeDocument/2006/relationships/image"/><Relationship Id="rId14" Target="../media/image39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6.png" Type="http://schemas.openxmlformats.org/officeDocument/2006/relationships/image"/><Relationship Id="rId2" Target="../media/image397.png" Type="http://schemas.openxmlformats.org/officeDocument/2006/relationships/image"/><Relationship Id="rId3" Target="../media/image398.png" Type="http://schemas.openxmlformats.org/officeDocument/2006/relationships/image"/><Relationship Id="rId4" Target="../media/image399.png" Type="http://schemas.openxmlformats.org/officeDocument/2006/relationships/image"/><Relationship Id="rId5" Target="../media/image400.png" Type="http://schemas.openxmlformats.org/officeDocument/2006/relationships/image"/><Relationship Id="rId6" Target="../media/image401.png" Type="http://schemas.openxmlformats.org/officeDocument/2006/relationships/image"/><Relationship Id="rId7" Target="../media/image402.png" Type="http://schemas.openxmlformats.org/officeDocument/2006/relationships/image"/><Relationship Id="rId8" Target="../media/image403.png" Type="http://schemas.openxmlformats.org/officeDocument/2006/relationships/image"/><Relationship Id="rId9" Target="../media/image404.png" Type="http://schemas.openxmlformats.org/officeDocument/2006/relationships/image"/><Relationship Id="rId10" Target="../media/image405.png" Type="http://schemas.openxmlformats.org/officeDocument/2006/relationships/image"/><Relationship Id="rId11" Target="../media/image406.png" Type="http://schemas.openxmlformats.org/officeDocument/2006/relationships/image"/><Relationship Id="rId12" Target="../media/image407.png" Type="http://schemas.openxmlformats.org/officeDocument/2006/relationships/image"/><Relationship Id="rId13" Target="../media/image408.png" Type="http://schemas.openxmlformats.org/officeDocument/2006/relationships/image"/><Relationship Id="rId14" Target="../media/image409.png" Type="http://schemas.openxmlformats.org/officeDocument/2006/relationships/image"/><Relationship Id="rId15" Target="../media/image410.png" Type="http://schemas.openxmlformats.org/officeDocument/2006/relationships/image"/><Relationship Id="rId16" Target="../media/image41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media/image422.png" Type="http://schemas.openxmlformats.org/officeDocument/2006/relationships/image"/><Relationship Id="rId7" Target="../media/image4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media/image429.png" Type="http://schemas.openxmlformats.org/officeDocument/2006/relationships/image"/><Relationship Id="rId7" Target="../media/image430.png" Type="http://schemas.openxmlformats.org/officeDocument/2006/relationships/image"/><Relationship Id="rId8" Target="../media/image431.png" Type="http://schemas.openxmlformats.org/officeDocument/2006/relationships/image"/><Relationship Id="rId9" Target="../media/image432.png" Type="http://schemas.openxmlformats.org/officeDocument/2006/relationships/image"/><Relationship Id="rId10" Target="../media/image433.png" Type="http://schemas.openxmlformats.org/officeDocument/2006/relationships/image"/><Relationship Id="rId11" Target="../media/image434.png" Type="http://schemas.openxmlformats.org/officeDocument/2006/relationships/image"/><Relationship Id="rId12" Target="../media/image435.png" Type="http://schemas.openxmlformats.org/officeDocument/2006/relationships/image"/><Relationship Id="rId13" Target="../media/image436.png" Type="http://schemas.openxmlformats.org/officeDocument/2006/relationships/image"/><Relationship Id="rId14" Target="../media/image437.png" Type="http://schemas.openxmlformats.org/officeDocument/2006/relationships/image"/><Relationship Id="rId15" Target="../media/image438.png" Type="http://schemas.openxmlformats.org/officeDocument/2006/relationships/image"/><Relationship Id="rId16" Target="../media/image439.png" Type="http://schemas.openxmlformats.org/officeDocument/2006/relationships/image"/><Relationship Id="rId17" Target="../media/image440.png" Type="http://schemas.openxmlformats.org/officeDocument/2006/relationships/image"/><Relationship Id="rId18" Target="../media/image441.png" Type="http://schemas.openxmlformats.org/officeDocument/2006/relationships/image"/><Relationship Id="rId19" Target="../media/image442.png" Type="http://schemas.openxmlformats.org/officeDocument/2006/relationships/image"/><Relationship Id="rId20" Target="../media/image443.png" Type="http://schemas.openxmlformats.org/officeDocument/2006/relationships/image"/><Relationship Id="rId21" Target="../media/image444.png" Type="http://schemas.openxmlformats.org/officeDocument/2006/relationships/image"/><Relationship Id="rId22" Target="../media/image445.png" Type="http://schemas.openxmlformats.org/officeDocument/2006/relationships/image"/><Relationship Id="rId23" Target="../media/image446.png" Type="http://schemas.openxmlformats.org/officeDocument/2006/relationships/image"/><Relationship Id="rId24" Target="../media/image447.png" Type="http://schemas.openxmlformats.org/officeDocument/2006/relationships/image"/><Relationship Id="rId25" Target="../media/image448.png" Type="http://schemas.openxmlformats.org/officeDocument/2006/relationships/image"/><Relationship Id="rId26" Target="../media/image449.png" Type="http://schemas.openxmlformats.org/officeDocument/2006/relationships/image"/><Relationship Id="rId27" Target="../media/image450.png" Type="http://schemas.openxmlformats.org/officeDocument/2006/relationships/image"/><Relationship Id="rId28" Target="../media/image451.png" Type="http://schemas.openxmlformats.org/officeDocument/2006/relationships/image"/><Relationship Id="rId29" Target="../media/image45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5d4577c-29c4-4847-a5c9-55776477b8c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lock-storage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snapsho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is.vpn-serv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fb171b30-a0e2-11ea-8c89-ff84138bac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cdb4690-c2d8-11eb-bff1-4f7b9d2dfe4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w-log-collecto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unction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d788e08-1b4a-4504-920a-d2842b72f3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de32cac-4055-4166-92e8-b65baace7bc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2f47a0-f793-4b45-ad11-782cc565df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cx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f9be306-ada9-4be4-8220-b666668d9ca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4a429f4-a2f2-40e3-b155-29242c8f514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EB04BA5-25BB-4E52-AAE5-9C7BEF86543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otf-service-i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35145f0-2cac-4505-59e9-2e363d08d5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83ea9a2-0fec-4021-8b70-8da5373394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ntainers-kubernet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1faf010-4107-4877-a571-fc9c8763c3d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88b5af6-3075-4b8c-a211-66ff2ef38fb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load-balanc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13e1860-959c-11e8-871e-ad157af61ad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1c53b72-918f-4869-b834-2d99eb28422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b3c3da-7b1f-0879-f414-f367da21848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im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c1472b0-6b8b-11e9-a537-057f5126932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bd30e0-8921-11e9-a2c5-13fceaf553c0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messages-for-rabbitmq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e8d12b7-cee7-4c35-90d7-582ffef56f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1037c41-adce-4bb5-8b45-0c06004916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placement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55f6faf-833f-4fcb-8ce9-f75c9954b2f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001640-21f1-466e-b6f0-d227c353a8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66f360-66d1-11e9-85ef-a19427301a8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d259f0-9990-11e8-acc8-b9f54a8f166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702343d-a294-46e4-bfdd-6bdeb422a49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846d490-ef88-44a1-822e-9d7f4d40a90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3a3d18e-847e-4c27-807f-3b509613612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fc44e05-4faa-43f2-a8a3-4795f31ddf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43B3EB0-F56B-4753-92E4-093815814C1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1a901ac-fb7d-9b6e-eb25-14e75a20c4c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eb2d5a0-24ff-11eb-9437-631d7272fff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2e97f08-c40d-b09d-e4af-7fd4d07991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35ead7e-cc70-4f10-8f2c-6e6c6821ce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5f8ac0-98f7-11e9-a40c-5b3c4bf3cc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shif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d08ed75-b71d-4d1a-a4c4-f17ead5c195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517bf0-88ba-11ea-a52e-91aeb42a40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atellite-iaa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ee2b5a9-fee8-419f-a8be-510bd12de96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1a321c-6289-420c-bce5-b2e9525c38a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623978-519a-42e1-ba8f-67a10a883e3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8ae3340-b0f3-470e-b0fc-db28f19be7d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0dcbebb-c6e6-40c8-a5ba-10b7fc16d38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e72e70b-546c-4dea-abe9-8a9a81f449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38a4da0-c353-11e9-83b6-a36a57a97a0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f5fa0b9-fd41-4d55-8f4b-81a1545801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1c54af-979b-47eb-b97a-4b6aa4aaebf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77c8f80-f155-11eb-8766-1f68cf60a2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VIZIVAULT PLATFORM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045626d-55e3-4418-be11-683a26dbc1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6b7bf22-b443-47db-b3db-066ba2988f4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d3a5a53-eb60-4f3c-8fd1-17f88585b6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ad019f3-0fd6-4c25-966d-f3952481a87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9ba9d4c-b1c5-4cc3-a163-38b580121e0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8aa8e2c-1121-4592-94ed-8b7414eb33b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8a3f6e9-3a1b-4559-a529-26e94702518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dd3cc41-1774-4bf7-9044-22d93dfa685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2021-11-07T23:02:46.314Z</dcterms:created>
  <dcterms:modified xsi:type="dcterms:W3CDTF">2021-11-07T23:02:46.314Z</dcterms:modified>
</cp:coreProperties>
</file>