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ype="http://schemas.openxmlformats.org/officeDocument/2006/relationships/presProps" Target="presProps.xml"/>  <Relationship Id="rId26" Type="http://schemas.openxmlformats.org/officeDocument/2006/relationships/viewProps" Target="viewProps.xml"/>  <Relationship Id="rId27" Type="http://schemas.openxmlformats.org/officeDocument/2006/relationships/theme" Target="theme/theme1.xml"/>  <Relationship Id="rId28" Type="http://schemas.openxmlformats.org/officeDocument/2006/relationships/tableStyles" Target="tableStyles.xml"/>  <Relationship Id="rId2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Generated on Mon Mar 01 2021 07:07:34 GMT+0000 (Coordinated Universal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230.png" Type="http://schemas.openxmlformats.org/officeDocument/2006/relationships/image"/><Relationship Id="rId2" Target="../media/image231.png" Type="http://schemas.openxmlformats.org/officeDocument/2006/relationships/image"/><Relationship Id="rId3" Target="../media/image232.png" Type="http://schemas.openxmlformats.org/officeDocument/2006/relationships/image"/><Relationship Id="rId4" Target="../media/image233.png" Type="http://schemas.openxmlformats.org/officeDocument/2006/relationships/image"/><Relationship Id="rId5" Target="../media/image234.png" Type="http://schemas.openxmlformats.org/officeDocument/2006/relationships/image"/><Relationship Id="rId6" Target="../media/image235.png" Type="http://schemas.openxmlformats.org/officeDocument/2006/relationships/image"/><Relationship Id="rId7" Target="../media/image236.png" Type="http://schemas.openxmlformats.org/officeDocument/2006/relationships/image"/><Relationship Id="rId8" Target="../media/image237.png" Type="http://schemas.openxmlformats.org/officeDocument/2006/relationships/image"/><Relationship Id="rId9" Target="../media/image238.png" Type="http://schemas.openxmlformats.org/officeDocument/2006/relationships/image"/><Relationship Id="rId10" Target="../media/image239.png" Type="http://schemas.openxmlformats.org/officeDocument/2006/relationships/image"/><Relationship Id="rId11" Target="../media/image240.png" Type="http://schemas.openxmlformats.org/officeDocument/2006/relationships/image"/><Relationship Id="rId12" Target="../media/image241.png" Type="http://schemas.openxmlformats.org/officeDocument/2006/relationships/image"/><Relationship Id="rId13" Target="../media/image242.png" Type="http://schemas.openxmlformats.org/officeDocument/2006/relationships/image"/><Relationship Id="rId14" Target="../media/image243.png" Type="http://schemas.openxmlformats.org/officeDocument/2006/relationships/image"/><Relationship Id="rId15" Target="../media/image244.png" Type="http://schemas.openxmlformats.org/officeDocument/2006/relationships/image"/><Relationship Id="rId16" Target="../media/image245.png" Type="http://schemas.openxmlformats.org/officeDocument/2006/relationships/image"/><Relationship Id="rId17" Target="../media/image246.png" Type="http://schemas.openxmlformats.org/officeDocument/2006/relationships/image"/><Relationship Id="rId18" Target="../media/image247.png" Type="http://schemas.openxmlformats.org/officeDocument/2006/relationships/image"/><Relationship Id="rId19" Target="../media/image248.png" Type="http://schemas.openxmlformats.org/officeDocument/2006/relationships/image"/><Relationship Id="rId20" Target="../media/image249.png" Type="http://schemas.openxmlformats.org/officeDocument/2006/relationships/image"/><Relationship Id="rId21" Target="../media/image250.png" Type="http://schemas.openxmlformats.org/officeDocument/2006/relationships/image"/><Relationship Id="rId22" Target="../media/image251.png" Type="http://schemas.openxmlformats.org/officeDocument/2006/relationships/image"/><Relationship Id="rId23" Target="../media/image252.png" Type="http://schemas.openxmlformats.org/officeDocument/2006/relationships/image"/><Relationship Id="rId24" Target="../media/image253.png" Type="http://schemas.openxmlformats.org/officeDocument/2006/relationships/image"/><Relationship Id="rId25" Target="../media/image254.png" Type="http://schemas.openxmlformats.org/officeDocument/2006/relationships/image"/><Relationship Id="rId26" Target="../media/image255.png" Type="http://schemas.openxmlformats.org/officeDocument/2006/relationships/image"/><Relationship Id="rId27" Target="../media/image256.png" Type="http://schemas.openxmlformats.org/officeDocument/2006/relationships/image"/><Relationship Id="rId28" Target="../media/image257.png" Type="http://schemas.openxmlformats.org/officeDocument/2006/relationships/image"/><Relationship Id="rId29" Target="../media/image258.png" Type="http://schemas.openxmlformats.org/officeDocument/2006/relationships/image"/><Relationship Id="rId30" Target="../media/image259.png" Type="http://schemas.openxmlformats.org/officeDocument/2006/relationships/image"/><Relationship Id="rId31" Target="../media/image260.png" Type="http://schemas.openxmlformats.org/officeDocument/2006/relationships/image"/><Relationship Id="rId32" Target="../media/image261.png" Type="http://schemas.openxmlformats.org/officeDocument/2006/relationships/image"/><Relationship Id="rId33" Target="../media/image262.png" Type="http://schemas.openxmlformats.org/officeDocument/2006/relationships/image"/><Relationship Id="rId34" Target="../media/image263.png" Type="http://schemas.openxmlformats.org/officeDocument/2006/relationships/image"/><Relationship Id="rId35" Target="../media/image264.png" Type="http://schemas.openxmlformats.org/officeDocument/2006/relationships/image"/><Relationship Id="rId36" Target="../media/image265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266.png" Type="http://schemas.openxmlformats.org/officeDocument/2006/relationships/image"/><Relationship Id="rId2" Target="../media/image267.png" Type="http://schemas.openxmlformats.org/officeDocument/2006/relationships/image"/><Relationship Id="rId3" Target="../media/image268.png" Type="http://schemas.openxmlformats.org/officeDocument/2006/relationships/image"/><Relationship Id="rId4" Target="../media/image269.png" Type="http://schemas.openxmlformats.org/officeDocument/2006/relationships/image"/><Relationship Id="rId5" Target="../media/image270.png" Type="http://schemas.openxmlformats.org/officeDocument/2006/relationships/image"/><Relationship Id="rId6" Target="../media/image271.png" Type="http://schemas.openxmlformats.org/officeDocument/2006/relationships/image"/><Relationship Id="rId7" Target="../media/image272.png" Type="http://schemas.openxmlformats.org/officeDocument/2006/relationships/image"/><Relationship Id="rId8" Target="../media/image273.png" Type="http://schemas.openxmlformats.org/officeDocument/2006/relationships/image"/><Relationship Id="rId9" Target="../media/image274.png" Type="http://schemas.openxmlformats.org/officeDocument/2006/relationships/image"/><Relationship Id="rId10" Target="../media/image275.png" Type="http://schemas.openxmlformats.org/officeDocument/2006/relationships/image"/><Relationship Id="rId11" Target="../media/image276.png" Type="http://schemas.openxmlformats.org/officeDocument/2006/relationships/image"/><Relationship Id="rId12" Target="../media/image277.png" Type="http://schemas.openxmlformats.org/officeDocument/2006/relationships/image"/><Relationship Id="rId13" Target="../media/image278.png" Type="http://schemas.openxmlformats.org/officeDocument/2006/relationships/image"/><Relationship Id="rId14" Target="../media/image279.png" Type="http://schemas.openxmlformats.org/officeDocument/2006/relationships/image"/><Relationship Id="rId15" Target="../media/image280.png" Type="http://schemas.openxmlformats.org/officeDocument/2006/relationships/image"/><Relationship Id="rId16" Target="../media/image281.png" Type="http://schemas.openxmlformats.org/officeDocument/2006/relationships/image"/><Relationship Id="rId17" Target="../media/image282.png" Type="http://schemas.openxmlformats.org/officeDocument/2006/relationships/image"/><Relationship Id="rId18" Target="../media/image283.png" Type="http://schemas.openxmlformats.org/officeDocument/2006/relationships/image"/><Relationship Id="rId19" Target="../media/image284.png" Type="http://schemas.openxmlformats.org/officeDocument/2006/relationships/image"/><Relationship Id="rId20" Target="../media/image285.png" Type="http://schemas.openxmlformats.org/officeDocument/2006/relationships/image"/><Relationship Id="rId21" Target="../media/image286.png" Type="http://schemas.openxmlformats.org/officeDocument/2006/relationships/image"/><Relationship Id="rId22" Target="../media/image287.png" Type="http://schemas.openxmlformats.org/officeDocument/2006/relationships/image"/><Relationship Id="rId23" Target="../media/image288.png" Type="http://schemas.openxmlformats.org/officeDocument/2006/relationships/image"/><Relationship Id="rId24" Target="../media/image289.png" Type="http://schemas.openxmlformats.org/officeDocument/2006/relationships/image"/><Relationship Id="rId25" Target="../media/image290.png" Type="http://schemas.openxmlformats.org/officeDocument/2006/relationships/image"/><Relationship Id="rId26" Target="../media/image291.png" Type="http://schemas.openxmlformats.org/officeDocument/2006/relationships/image"/><Relationship Id="rId27" Target="../media/image292.png" Type="http://schemas.openxmlformats.org/officeDocument/2006/relationships/image"/><Relationship Id="rId28" Target="../media/image293.png" Type="http://schemas.openxmlformats.org/officeDocument/2006/relationships/image"/><Relationship Id="rId29" Target="../media/image294.png" Type="http://schemas.openxmlformats.org/officeDocument/2006/relationships/image"/><Relationship Id="rId30" Target="../media/image295.png" Type="http://schemas.openxmlformats.org/officeDocument/2006/relationships/image"/><Relationship Id="rId31" Target="../media/image296.png" Type="http://schemas.openxmlformats.org/officeDocument/2006/relationships/image"/><Relationship Id="rId32" Target="../media/image297.png" Type="http://schemas.openxmlformats.org/officeDocument/2006/relationships/image"/><Relationship Id="rId33" Target="../media/image298.png" Type="http://schemas.openxmlformats.org/officeDocument/2006/relationships/image"/><Relationship Id="rId34" Target="../media/image299.png" Type="http://schemas.openxmlformats.org/officeDocument/2006/relationships/image"/><Relationship Id="rId35" Target="../media/image300.png" Type="http://schemas.openxmlformats.org/officeDocument/2006/relationships/image"/><Relationship Id="rId36" Target="../media/image301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302.png" Type="http://schemas.openxmlformats.org/officeDocument/2006/relationships/image"/><Relationship Id="rId2" Target="../media/image303.png" Type="http://schemas.openxmlformats.org/officeDocument/2006/relationships/image"/><Relationship Id="rId3" Target="../slideLayouts/slideLayout1.xml" Type="http://schemas.openxmlformats.org/officeDocument/2006/relationships/slideLayout"/><Relationship Id="rId4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304.png" Type="http://schemas.openxmlformats.org/officeDocument/2006/relationships/image"/><Relationship Id="rId2" Target="../media/image305.png" Type="http://schemas.openxmlformats.org/officeDocument/2006/relationships/image"/><Relationship Id="rId3" Target="../media/image306.png" Type="http://schemas.openxmlformats.org/officeDocument/2006/relationships/image"/><Relationship Id="rId4" Target="../media/image307.png" Type="http://schemas.openxmlformats.org/officeDocument/2006/relationships/image"/><Relationship Id="rId5" Target="../media/image308.png" Type="http://schemas.openxmlformats.org/officeDocument/2006/relationships/image"/><Relationship Id="rId6" Target="../media/image309.png" Type="http://schemas.openxmlformats.org/officeDocument/2006/relationships/image"/><Relationship Id="rId7" Target="../media/image310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311.png" Type="http://schemas.openxmlformats.org/officeDocument/2006/relationships/image"/><Relationship Id="rId2" Target="../media/image312.png" Type="http://schemas.openxmlformats.org/officeDocument/2006/relationships/image"/><Relationship Id="rId3" Target="../media/image313.png" Type="http://schemas.openxmlformats.org/officeDocument/2006/relationships/image"/><Relationship Id="rId4" Target="../media/image314.png" Type="http://schemas.openxmlformats.org/officeDocument/2006/relationships/image"/><Relationship Id="rId5" Target="../media/image315.png" Type="http://schemas.openxmlformats.org/officeDocument/2006/relationships/image"/><Relationship Id="rId6" Target="../media/image316.png" Type="http://schemas.openxmlformats.org/officeDocument/2006/relationships/image"/><Relationship Id="rId7" Target="../media/image317.png" Type="http://schemas.openxmlformats.org/officeDocument/2006/relationships/image"/><Relationship Id="rId8" Target="../media/image318.png" Type="http://schemas.openxmlformats.org/officeDocument/2006/relationships/image"/><Relationship Id="rId9" Target="../media/image319.png" Type="http://schemas.openxmlformats.org/officeDocument/2006/relationships/image"/><Relationship Id="rId10" Target="../media/image320.png" Type="http://schemas.openxmlformats.org/officeDocument/2006/relationships/image"/><Relationship Id="rId11" Target="../media/image321.png" Type="http://schemas.openxmlformats.org/officeDocument/2006/relationships/image"/><Relationship Id="rId12" Target="../media/image322.png" Type="http://schemas.openxmlformats.org/officeDocument/2006/relationships/image"/><Relationship Id="rId13" Target="../media/image323.png" Type="http://schemas.openxmlformats.org/officeDocument/2006/relationships/image"/><Relationship Id="rId14" Target="../media/image324.png" Type="http://schemas.openxmlformats.org/officeDocument/2006/relationships/image"/><Relationship Id="rId15" Target="../media/image325.png" Type="http://schemas.openxmlformats.org/officeDocument/2006/relationships/image"/><Relationship Id="rId16" Target="../media/image326.png" Type="http://schemas.openxmlformats.org/officeDocument/2006/relationships/image"/><Relationship Id="rId17" Target="../media/image327.png" Type="http://schemas.openxmlformats.org/officeDocument/2006/relationships/image"/><Relationship Id="rId18" Target="../media/image328.png" Type="http://schemas.openxmlformats.org/officeDocument/2006/relationships/image"/><Relationship Id="rId19" Target="../media/image329.png" Type="http://schemas.openxmlformats.org/officeDocument/2006/relationships/image"/><Relationship Id="rId20" Target="../media/image330.png" Type="http://schemas.openxmlformats.org/officeDocument/2006/relationships/image"/><Relationship Id="rId21" Target="../slideLayouts/slideLayout1.xml" Type="http://schemas.openxmlformats.org/officeDocument/2006/relationships/slideLayout"/><Relationship Id="rId22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331.png" Type="http://schemas.openxmlformats.org/officeDocument/2006/relationships/image"/><Relationship Id="rId2" Target="../media/image332.png" Type="http://schemas.openxmlformats.org/officeDocument/2006/relationships/image"/><Relationship Id="rId3" Target="../media/image333.png" Type="http://schemas.openxmlformats.org/officeDocument/2006/relationships/image"/><Relationship Id="rId4" Target="../media/image334.png" Type="http://schemas.openxmlformats.org/officeDocument/2006/relationships/image"/><Relationship Id="rId5" Target="../media/image335.png" Type="http://schemas.openxmlformats.org/officeDocument/2006/relationships/image"/><Relationship Id="rId6" Target="../media/image336.png" Type="http://schemas.openxmlformats.org/officeDocument/2006/relationships/image"/><Relationship Id="rId7" Target="../media/image337.png" Type="http://schemas.openxmlformats.org/officeDocument/2006/relationships/image"/><Relationship Id="rId8" Target="../media/image338.png" Type="http://schemas.openxmlformats.org/officeDocument/2006/relationships/image"/><Relationship Id="rId9" Target="../media/image339.png" Type="http://schemas.openxmlformats.org/officeDocument/2006/relationships/image"/><Relationship Id="rId10" Target="../media/image340.png" Type="http://schemas.openxmlformats.org/officeDocument/2006/relationships/image"/><Relationship Id="rId11" Target="../media/image341.png" Type="http://schemas.openxmlformats.org/officeDocument/2006/relationships/image"/><Relationship Id="rId12" Target="../media/image342.png" Type="http://schemas.openxmlformats.org/officeDocument/2006/relationships/image"/><Relationship Id="rId13" Target="../media/image343.png" Type="http://schemas.openxmlformats.org/officeDocument/2006/relationships/image"/><Relationship Id="rId14" Target="../media/image344.png" Type="http://schemas.openxmlformats.org/officeDocument/2006/relationships/image"/><Relationship Id="rId15" Target="../media/image345.png" Type="http://schemas.openxmlformats.org/officeDocument/2006/relationships/image"/><Relationship Id="rId16" Target="../media/image34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347.png" Type="http://schemas.openxmlformats.org/officeDocument/2006/relationships/image"/><Relationship Id="rId2" Target="../media/image348.png" Type="http://schemas.openxmlformats.org/officeDocument/2006/relationships/image"/><Relationship Id="rId3" Target="../media/image349.png" Type="http://schemas.openxmlformats.org/officeDocument/2006/relationships/image"/><Relationship Id="rId4" Target="../media/image350.png" Type="http://schemas.openxmlformats.org/officeDocument/2006/relationships/image"/><Relationship Id="rId5" Target="../media/image351.png" Type="http://schemas.openxmlformats.org/officeDocument/2006/relationships/image"/><Relationship Id="rId6" Target="../media/image352.png" Type="http://schemas.openxmlformats.org/officeDocument/2006/relationships/image"/><Relationship Id="rId7" Target="../media/image353.png" Type="http://schemas.openxmlformats.org/officeDocument/2006/relationships/image"/><Relationship Id="rId8" Target="../media/image354.png" Type="http://schemas.openxmlformats.org/officeDocument/2006/relationships/image"/><Relationship Id="rId9" Target="../media/image355.png" Type="http://schemas.openxmlformats.org/officeDocument/2006/relationships/image"/><Relationship Id="rId10" Target="../slideLayouts/slideLayout1.xml" Type="http://schemas.openxmlformats.org/officeDocument/2006/relationships/slideLayout"/><Relationship Id="rId11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356.png" Type="http://schemas.openxmlformats.org/officeDocument/2006/relationships/image"/><Relationship Id="rId2" Target="../media/image357.png" Type="http://schemas.openxmlformats.org/officeDocument/2006/relationships/image"/><Relationship Id="rId3" Target="../media/image358.png" Type="http://schemas.openxmlformats.org/officeDocument/2006/relationships/image"/><Relationship Id="rId4" Target="../media/image359.png" Type="http://schemas.openxmlformats.org/officeDocument/2006/relationships/image"/><Relationship Id="rId5" Target="../media/image360.png" Type="http://schemas.openxmlformats.org/officeDocument/2006/relationships/image"/><Relationship Id="rId6" Target="../media/image361.png" Type="http://schemas.openxmlformats.org/officeDocument/2006/relationships/image"/><Relationship Id="rId7" Target="../media/image362.png" Type="http://schemas.openxmlformats.org/officeDocument/2006/relationships/image"/><Relationship Id="rId8" Target="../media/image363.png" Type="http://schemas.openxmlformats.org/officeDocument/2006/relationships/image"/><Relationship Id="rId9" Target="../media/image364.png" Type="http://schemas.openxmlformats.org/officeDocument/2006/relationships/image"/><Relationship Id="rId10" Target="../media/image365.png" Type="http://schemas.openxmlformats.org/officeDocument/2006/relationships/image"/><Relationship Id="rId11" Target="../slideLayouts/slideLayout1.xml" Type="http://schemas.openxmlformats.org/officeDocument/2006/relationships/slideLayout"/><Relationship Id="rId12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366.png" Type="http://schemas.openxmlformats.org/officeDocument/2006/relationships/image"/><Relationship Id="rId2" Target="../media/image367.png" Type="http://schemas.openxmlformats.org/officeDocument/2006/relationships/image"/><Relationship Id="rId3" Target="../media/image368.png" Type="http://schemas.openxmlformats.org/officeDocument/2006/relationships/image"/><Relationship Id="rId4" Target="../media/image369.png" Type="http://schemas.openxmlformats.org/officeDocument/2006/relationships/image"/><Relationship Id="rId5" Target="../media/image370.png" Type="http://schemas.openxmlformats.org/officeDocument/2006/relationships/image"/><Relationship Id="rId6" Target="../media/image371.png" Type="http://schemas.openxmlformats.org/officeDocument/2006/relationships/image"/><Relationship Id="rId7" Target="../media/image372.png" Type="http://schemas.openxmlformats.org/officeDocument/2006/relationships/image"/><Relationship Id="rId8" Target="../media/image373.png" Type="http://schemas.openxmlformats.org/officeDocument/2006/relationships/image"/><Relationship Id="rId9" Target="../media/image374.png" Type="http://schemas.openxmlformats.org/officeDocument/2006/relationships/image"/><Relationship Id="rId10" Target="../media/image375.png" Type="http://schemas.openxmlformats.org/officeDocument/2006/relationships/image"/><Relationship Id="rId11" Target="../media/image376.png" Type="http://schemas.openxmlformats.org/officeDocument/2006/relationships/image"/><Relationship Id="rId12" Target="../media/image377.png" Type="http://schemas.openxmlformats.org/officeDocument/2006/relationships/image"/><Relationship Id="rId13" Target="../media/image378.png" Type="http://schemas.openxmlformats.org/officeDocument/2006/relationships/image"/><Relationship Id="rId14" Target="../media/image379.png" Type="http://schemas.openxmlformats.org/officeDocument/2006/relationships/image"/><Relationship Id="rId15" Target="../media/image380.png" Type="http://schemas.openxmlformats.org/officeDocument/2006/relationships/image"/><Relationship Id="rId16" Target="../media/image381.png" Type="http://schemas.openxmlformats.org/officeDocument/2006/relationships/image"/><Relationship Id="rId17" Target="../media/image382.png" Type="http://schemas.openxmlformats.org/officeDocument/2006/relationships/image"/><Relationship Id="rId18" Target="../media/image383.png" Type="http://schemas.openxmlformats.org/officeDocument/2006/relationships/image"/><Relationship Id="rId19" Target="../media/image384.png" Type="http://schemas.openxmlformats.org/officeDocument/2006/relationships/image"/><Relationship Id="rId20" Target="../media/image385.png" Type="http://schemas.openxmlformats.org/officeDocument/2006/relationships/image"/><Relationship Id="rId21" Target="../media/image386.png" Type="http://schemas.openxmlformats.org/officeDocument/2006/relationships/image"/><Relationship Id="rId22" Target="../slideLayouts/slideLayout1.xml" Type="http://schemas.openxmlformats.org/officeDocument/2006/relationships/slideLayout"/><Relationship Id="rId2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387.png" Type="http://schemas.openxmlformats.org/officeDocument/2006/relationships/image"/><Relationship Id="rId2" Target="../media/image388.png" Type="http://schemas.openxmlformats.org/officeDocument/2006/relationships/image"/><Relationship Id="rId3" Target="../media/image389.png" Type="http://schemas.openxmlformats.org/officeDocument/2006/relationships/image"/><Relationship Id="rId4" Target="../media/image390.png" Type="http://schemas.openxmlformats.org/officeDocument/2006/relationships/image"/><Relationship Id="rId5" Target="../media/image391.png" Type="http://schemas.openxmlformats.org/officeDocument/2006/relationships/image"/><Relationship Id="rId6" Target="../media/image392.png" Type="http://schemas.openxmlformats.org/officeDocument/2006/relationships/image"/><Relationship Id="rId7" Target="../media/image393.png" Type="http://schemas.openxmlformats.org/officeDocument/2006/relationships/image"/><Relationship Id="rId8" Target="../media/image394.png" Type="http://schemas.openxmlformats.org/officeDocument/2006/relationships/image"/><Relationship Id="rId9" Target="../media/image395.png" Type="http://schemas.openxmlformats.org/officeDocument/2006/relationships/image"/><Relationship Id="rId10" Target="../media/image396.png" Type="http://schemas.openxmlformats.org/officeDocument/2006/relationships/image"/><Relationship Id="rId11" Target="../media/image397.png" Type="http://schemas.openxmlformats.org/officeDocument/2006/relationships/image"/><Relationship Id="rId12" Target="../media/image398.png" Type="http://schemas.openxmlformats.org/officeDocument/2006/relationships/image"/><Relationship Id="rId13" Target="../media/image399.png" Type="http://schemas.openxmlformats.org/officeDocument/2006/relationships/image"/><Relationship Id="rId14" Target="../media/image400.png" Type="http://schemas.openxmlformats.org/officeDocument/2006/relationships/image"/><Relationship Id="rId15" Target="../slideLayouts/slideLayout1.xml" Type="http://schemas.openxmlformats.org/officeDocument/2006/relationships/slideLayout"/><Relationship Id="rId16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401.png" Type="http://schemas.openxmlformats.org/officeDocument/2006/relationships/image"/><Relationship Id="rId2" Target="../media/image402.png" Type="http://schemas.openxmlformats.org/officeDocument/2006/relationships/image"/><Relationship Id="rId3" Target="../media/image403.png" Type="http://schemas.openxmlformats.org/officeDocument/2006/relationships/image"/><Relationship Id="rId4" Target="../media/image404.png" Type="http://schemas.openxmlformats.org/officeDocument/2006/relationships/image"/><Relationship Id="rId5" Target="../media/image405.png" Type="http://schemas.openxmlformats.org/officeDocument/2006/relationships/image"/><Relationship Id="rId6" Target="../media/image406.png" Type="http://schemas.openxmlformats.org/officeDocument/2006/relationships/image"/><Relationship Id="rId7" Target="../media/image407.png" Type="http://schemas.openxmlformats.org/officeDocument/2006/relationships/image"/><Relationship Id="rId8" Target="../media/image408.png" Type="http://schemas.openxmlformats.org/officeDocument/2006/relationships/image"/><Relationship Id="rId9" Target="../media/image409.png" Type="http://schemas.openxmlformats.org/officeDocument/2006/relationships/image"/><Relationship Id="rId10" Target="../media/image410.png" Type="http://schemas.openxmlformats.org/officeDocument/2006/relationships/image"/><Relationship Id="rId11" Target="../media/image411.png" Type="http://schemas.openxmlformats.org/officeDocument/2006/relationships/image"/><Relationship Id="rId12" Target="../media/image412.png" Type="http://schemas.openxmlformats.org/officeDocument/2006/relationships/image"/><Relationship Id="rId13" Target="../media/image413.png" Type="http://schemas.openxmlformats.org/officeDocument/2006/relationships/image"/><Relationship Id="rId14" Target="../media/image414.png" Type="http://schemas.openxmlformats.org/officeDocument/2006/relationships/image"/><Relationship Id="rId15" Target="../media/image415.png" Type="http://schemas.openxmlformats.org/officeDocument/2006/relationships/image"/><Relationship Id="rId16" Target="../media/image416.png" Type="http://schemas.openxmlformats.org/officeDocument/2006/relationships/image"/><Relationship Id="rId17" Target="../slideLayouts/slideLayout1.xml" Type="http://schemas.openxmlformats.org/officeDocument/2006/relationships/slideLayout"/><Relationship Id="rId18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417.png" Type="http://schemas.openxmlformats.org/officeDocument/2006/relationships/image"/><Relationship Id="rId2" Target="../media/image418.png" Type="http://schemas.openxmlformats.org/officeDocument/2006/relationships/image"/><Relationship Id="rId3" Target="../media/image419.png" Type="http://schemas.openxmlformats.org/officeDocument/2006/relationships/image"/><Relationship Id="rId4" Target="../media/image420.png" Type="http://schemas.openxmlformats.org/officeDocument/2006/relationships/image"/><Relationship Id="rId5" Target="../media/image421.png" Type="http://schemas.openxmlformats.org/officeDocument/2006/relationships/image"/><Relationship Id="rId6" Target="../slideLayouts/slideLayout1.xml" Type="http://schemas.openxmlformats.org/officeDocument/2006/relationships/slideLayout"/><Relationship Id="rId7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422.png" Type="http://schemas.openxmlformats.org/officeDocument/2006/relationships/image"/><Relationship Id="rId2" Target="../media/image423.png" Type="http://schemas.openxmlformats.org/officeDocument/2006/relationships/image"/><Relationship Id="rId3" Target="../media/image424.png" Type="http://schemas.openxmlformats.org/officeDocument/2006/relationships/image"/><Relationship Id="rId4" Target="../media/image425.png" Type="http://schemas.openxmlformats.org/officeDocument/2006/relationships/image"/><Relationship Id="rId5" Target="../media/image426.png" Type="http://schemas.openxmlformats.org/officeDocument/2006/relationships/image"/><Relationship Id="rId6" Target="../media/image427.png" Type="http://schemas.openxmlformats.org/officeDocument/2006/relationships/image"/><Relationship Id="rId7" Target="../media/image428.png" Type="http://schemas.openxmlformats.org/officeDocument/2006/relationships/image"/><Relationship Id="rId8" Target="../slideLayouts/slideLayout1.xml" Type="http://schemas.openxmlformats.org/officeDocument/2006/relationships/slideLayout"/><Relationship Id="rId9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429.png" Type="http://schemas.openxmlformats.org/officeDocument/2006/relationships/image"/><Relationship Id="rId2" Target="../media/image430.png" Type="http://schemas.openxmlformats.org/officeDocument/2006/relationships/image"/><Relationship Id="rId3" Target="../media/image431.png" Type="http://schemas.openxmlformats.org/officeDocument/2006/relationships/image"/><Relationship Id="rId4" Target="../media/image432.png" Type="http://schemas.openxmlformats.org/officeDocument/2006/relationships/image"/><Relationship Id="rId5" Target="../media/image433.png" Type="http://schemas.openxmlformats.org/officeDocument/2006/relationships/image"/><Relationship Id="rId6" Target="../media/image434.png" Type="http://schemas.openxmlformats.org/officeDocument/2006/relationships/image"/><Relationship Id="rId7" Target="../media/image435.png" Type="http://schemas.openxmlformats.org/officeDocument/2006/relationships/image"/><Relationship Id="rId8" Target="../media/image436.png" Type="http://schemas.openxmlformats.org/officeDocument/2006/relationships/image"/><Relationship Id="rId9" Target="../media/image437.png" Type="http://schemas.openxmlformats.org/officeDocument/2006/relationships/image"/><Relationship Id="rId10" Target="../media/image438.png" Type="http://schemas.openxmlformats.org/officeDocument/2006/relationships/image"/><Relationship Id="rId11" Target="../media/image439.png" Type="http://schemas.openxmlformats.org/officeDocument/2006/relationships/image"/><Relationship Id="rId12" Target="../media/image440.png" Type="http://schemas.openxmlformats.org/officeDocument/2006/relationships/image"/><Relationship Id="rId13" Target="../media/image441.png" Type="http://schemas.openxmlformats.org/officeDocument/2006/relationships/image"/><Relationship Id="rId14" Target="../media/image442.png" Type="http://schemas.openxmlformats.org/officeDocument/2006/relationships/image"/><Relationship Id="rId15" Target="../media/image443.png" Type="http://schemas.openxmlformats.org/officeDocument/2006/relationships/image"/><Relationship Id="rId16" Target="../media/image444.png" Type="http://schemas.openxmlformats.org/officeDocument/2006/relationships/image"/><Relationship Id="rId17" Target="../media/image445.png" Type="http://schemas.openxmlformats.org/officeDocument/2006/relationships/image"/><Relationship Id="rId18" Target="../media/image446.png" Type="http://schemas.openxmlformats.org/officeDocument/2006/relationships/image"/><Relationship Id="rId19" Target="../media/image447.png" Type="http://schemas.openxmlformats.org/officeDocument/2006/relationships/image"/><Relationship Id="rId20" Target="../media/image448.png" Type="http://schemas.openxmlformats.org/officeDocument/2006/relationships/image"/><Relationship Id="rId21" Target="../media/image449.png" Type="http://schemas.openxmlformats.org/officeDocument/2006/relationships/image"/><Relationship Id="rId22" Target="../media/image450.png" Type="http://schemas.openxmlformats.org/officeDocument/2006/relationships/image"/><Relationship Id="rId23" Target="../media/image451.png" Type="http://schemas.openxmlformats.org/officeDocument/2006/relationships/image"/><Relationship Id="rId24" Target="../media/image452.png" Type="http://schemas.openxmlformats.org/officeDocument/2006/relationships/image"/><Relationship Id="rId25" Target="../media/image453.png" Type="http://schemas.openxmlformats.org/officeDocument/2006/relationships/image"/><Relationship Id="rId26" Target="../media/image454.png" Type="http://schemas.openxmlformats.org/officeDocument/2006/relationships/image"/><Relationship Id="rId27" Target="../media/image455.png" Type="http://schemas.openxmlformats.org/officeDocument/2006/relationships/image"/><Relationship Id="rId28" Target="../media/image456.png" Type="http://schemas.openxmlformats.org/officeDocument/2006/relationships/image"/><Relationship Id="rId29" Target="../media/image457.png" Type="http://schemas.openxmlformats.org/officeDocument/2006/relationships/image"/><Relationship Id="rId30" Target="../slideLayouts/slideLayout1.xml" Type="http://schemas.openxmlformats.org/officeDocument/2006/relationships/slideLayout"/><Relationship Id="rId31" Target="../notesSlides/notesSlide23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1.png" Type="http://schemas.openxmlformats.org/officeDocument/2006/relationships/image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Relationship Id="rId10" Target="../media/image10.png" Type="http://schemas.openxmlformats.org/officeDocument/2006/relationships/image"/><Relationship Id="rId11" Target="../media/image11.png" Type="http://schemas.openxmlformats.org/officeDocument/2006/relationships/image"/><Relationship Id="rId12" Target="../media/image12.png" Type="http://schemas.openxmlformats.org/officeDocument/2006/relationships/image"/><Relationship Id="rId13" Target="../media/image13.png" Type="http://schemas.openxmlformats.org/officeDocument/2006/relationships/image"/><Relationship Id="rId14" Target="../media/image14.png" Type="http://schemas.openxmlformats.org/officeDocument/2006/relationships/image"/><Relationship Id="rId15" Target="../media/image15.png" Type="http://schemas.openxmlformats.org/officeDocument/2006/relationships/image"/><Relationship Id="rId16" Target="../media/image16.png" Type="http://schemas.openxmlformats.org/officeDocument/2006/relationships/image"/><Relationship Id="rId17" Target="../media/image17.png" Type="http://schemas.openxmlformats.org/officeDocument/2006/relationships/image"/><Relationship Id="rId18" Target="../media/image18.png" Type="http://schemas.openxmlformats.org/officeDocument/2006/relationships/image"/><Relationship Id="rId19" Target="../media/image19.png" Type="http://schemas.openxmlformats.org/officeDocument/2006/relationships/image"/><Relationship Id="rId20" Target="../media/image20.png" Type="http://schemas.openxmlformats.org/officeDocument/2006/relationships/image"/><Relationship Id="rId21" Target="../media/image21.png" Type="http://schemas.openxmlformats.org/officeDocument/2006/relationships/image"/><Relationship Id="rId22" Target="../media/image22.png" Type="http://schemas.openxmlformats.org/officeDocument/2006/relationships/image"/><Relationship Id="rId23" Target="../media/image23.png" Type="http://schemas.openxmlformats.org/officeDocument/2006/relationships/image"/><Relationship Id="rId24" Target="../media/image24.png" Type="http://schemas.openxmlformats.org/officeDocument/2006/relationships/image"/><Relationship Id="rId25" Target="../media/image25.png" Type="http://schemas.openxmlformats.org/officeDocument/2006/relationships/image"/><Relationship Id="rId26" Target="../media/image26.png" Type="http://schemas.openxmlformats.org/officeDocument/2006/relationships/image"/><Relationship Id="rId27" Target="../media/image27.png" Type="http://schemas.openxmlformats.org/officeDocument/2006/relationships/image"/><Relationship Id="rId28" Target="../media/image28.png" Type="http://schemas.openxmlformats.org/officeDocument/2006/relationships/image"/><Relationship Id="rId29" Target="../media/image29.png" Type="http://schemas.openxmlformats.org/officeDocument/2006/relationships/image"/><Relationship Id="rId30" Target="../media/image30.png" Type="http://schemas.openxmlformats.org/officeDocument/2006/relationships/image"/><Relationship Id="rId31" Target="../media/image31.png" Type="http://schemas.openxmlformats.org/officeDocument/2006/relationships/image"/><Relationship Id="rId32" Target="../media/image32.png" Type="http://schemas.openxmlformats.org/officeDocument/2006/relationships/image"/><Relationship Id="rId33" Target="../media/image33.png" Type="http://schemas.openxmlformats.org/officeDocument/2006/relationships/image"/><Relationship Id="rId34" Target="../media/image34.png" Type="http://schemas.openxmlformats.org/officeDocument/2006/relationships/image"/><Relationship Id="rId35" Target="../media/image35.png" Type="http://schemas.openxmlformats.org/officeDocument/2006/relationships/image"/><Relationship Id="rId36" Target="../media/image3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37.png" Type="http://schemas.openxmlformats.org/officeDocument/2006/relationships/image"/><Relationship Id="rId2" Target="../media/image38.png" Type="http://schemas.openxmlformats.org/officeDocument/2006/relationships/image"/><Relationship Id="rId3" Target="../media/image39.pn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Relationship Id="rId10" Target="../media/image46.png" Type="http://schemas.openxmlformats.org/officeDocument/2006/relationships/image"/><Relationship Id="rId11" Target="../media/image47.png" Type="http://schemas.openxmlformats.org/officeDocument/2006/relationships/image"/><Relationship Id="rId12" Target="../media/image48.png" Type="http://schemas.openxmlformats.org/officeDocument/2006/relationships/image"/><Relationship Id="rId13" Target="../media/image49.png" Type="http://schemas.openxmlformats.org/officeDocument/2006/relationships/image"/><Relationship Id="rId14" Target="../media/image50.png" Type="http://schemas.openxmlformats.org/officeDocument/2006/relationships/image"/><Relationship Id="rId15" Target="../media/image51.png" Type="http://schemas.openxmlformats.org/officeDocument/2006/relationships/image"/><Relationship Id="rId16" Target="../media/image52.png" Type="http://schemas.openxmlformats.org/officeDocument/2006/relationships/image"/><Relationship Id="rId17" Target="../media/image53.png" Type="http://schemas.openxmlformats.org/officeDocument/2006/relationships/image"/><Relationship Id="rId18" Target="../media/image54.png" Type="http://schemas.openxmlformats.org/officeDocument/2006/relationships/image"/><Relationship Id="rId19" Target="../media/image55.png" Type="http://schemas.openxmlformats.org/officeDocument/2006/relationships/image"/><Relationship Id="rId20" Target="../media/image56.png" Type="http://schemas.openxmlformats.org/officeDocument/2006/relationships/image"/><Relationship Id="rId21" Target="../media/image57.png" Type="http://schemas.openxmlformats.org/officeDocument/2006/relationships/image"/><Relationship Id="rId22" Target="../media/image58.png" Type="http://schemas.openxmlformats.org/officeDocument/2006/relationships/image"/><Relationship Id="rId23" Target="../media/image59.png" Type="http://schemas.openxmlformats.org/officeDocument/2006/relationships/image"/><Relationship Id="rId24" Target="../media/image60.png" Type="http://schemas.openxmlformats.org/officeDocument/2006/relationships/image"/><Relationship Id="rId25" Target="../media/image61.png" Type="http://schemas.openxmlformats.org/officeDocument/2006/relationships/image"/><Relationship Id="rId26" Target="../media/image62.png" Type="http://schemas.openxmlformats.org/officeDocument/2006/relationships/image"/><Relationship Id="rId27" Target="../media/image63.png" Type="http://schemas.openxmlformats.org/officeDocument/2006/relationships/image"/><Relationship Id="rId28" Target="../media/image64.png" Type="http://schemas.openxmlformats.org/officeDocument/2006/relationships/image"/><Relationship Id="rId29" Target="../media/image65.png" Type="http://schemas.openxmlformats.org/officeDocument/2006/relationships/image"/><Relationship Id="rId30" Target="../media/image66.png" Type="http://schemas.openxmlformats.org/officeDocument/2006/relationships/image"/><Relationship Id="rId31" Target="../media/image67.png" Type="http://schemas.openxmlformats.org/officeDocument/2006/relationships/image"/><Relationship Id="rId32" Target="../media/image68.png" Type="http://schemas.openxmlformats.org/officeDocument/2006/relationships/image"/><Relationship Id="rId33" Target="../media/image69.png" Type="http://schemas.openxmlformats.org/officeDocument/2006/relationships/image"/><Relationship Id="rId34" Target="../media/image70.png" Type="http://schemas.openxmlformats.org/officeDocument/2006/relationships/image"/><Relationship Id="rId35" Target="../media/image71.png" Type="http://schemas.openxmlformats.org/officeDocument/2006/relationships/image"/><Relationship Id="rId36" Target="../media/image72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73.png" Type="http://schemas.openxmlformats.org/officeDocument/2006/relationships/image"/><Relationship Id="rId2" Target="../media/image74.png" Type="http://schemas.openxmlformats.org/officeDocument/2006/relationships/image"/><Relationship Id="rId3" Target="../media/image75.png" Type="http://schemas.openxmlformats.org/officeDocument/2006/relationships/image"/><Relationship Id="rId4" Target="../media/image76.png" Type="http://schemas.openxmlformats.org/officeDocument/2006/relationships/image"/><Relationship Id="rId5" Target="../media/image77.png" Type="http://schemas.openxmlformats.org/officeDocument/2006/relationships/image"/><Relationship Id="rId6" Target="../media/image78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Relationship Id="rId9" Target="../media/image81.png" Type="http://schemas.openxmlformats.org/officeDocument/2006/relationships/image"/><Relationship Id="rId10" Target="../media/image82.png" Type="http://schemas.openxmlformats.org/officeDocument/2006/relationships/image"/><Relationship Id="rId11" Target="../media/image83.png" Type="http://schemas.openxmlformats.org/officeDocument/2006/relationships/image"/><Relationship Id="rId12" Target="../media/image84.png" Type="http://schemas.openxmlformats.org/officeDocument/2006/relationships/image"/><Relationship Id="rId13" Target="../media/image85.png" Type="http://schemas.openxmlformats.org/officeDocument/2006/relationships/image"/><Relationship Id="rId14" Target="../media/image86.png" Type="http://schemas.openxmlformats.org/officeDocument/2006/relationships/image"/><Relationship Id="rId15" Target="../media/image87.png" Type="http://schemas.openxmlformats.org/officeDocument/2006/relationships/image"/><Relationship Id="rId16" Target="../media/image88.png" Type="http://schemas.openxmlformats.org/officeDocument/2006/relationships/image"/><Relationship Id="rId17" Target="../media/image89.png" Type="http://schemas.openxmlformats.org/officeDocument/2006/relationships/image"/><Relationship Id="rId18" Target="../media/image90.png" Type="http://schemas.openxmlformats.org/officeDocument/2006/relationships/image"/><Relationship Id="rId19" Target="../media/image91.png" Type="http://schemas.openxmlformats.org/officeDocument/2006/relationships/image"/><Relationship Id="rId20" Target="../media/image92.png" Type="http://schemas.openxmlformats.org/officeDocument/2006/relationships/image"/><Relationship Id="rId21" Target="../media/image93.png" Type="http://schemas.openxmlformats.org/officeDocument/2006/relationships/image"/><Relationship Id="rId22" Target="../media/image94.png" Type="http://schemas.openxmlformats.org/officeDocument/2006/relationships/image"/><Relationship Id="rId23" Target="../media/image95.png" Type="http://schemas.openxmlformats.org/officeDocument/2006/relationships/image"/><Relationship Id="rId24" Target="../media/image96.png" Type="http://schemas.openxmlformats.org/officeDocument/2006/relationships/image"/><Relationship Id="rId25" Target="../media/image97.png" Type="http://schemas.openxmlformats.org/officeDocument/2006/relationships/image"/><Relationship Id="rId26" Target="../media/image98.png" Type="http://schemas.openxmlformats.org/officeDocument/2006/relationships/image"/><Relationship Id="rId27" Target="../media/image99.png" Type="http://schemas.openxmlformats.org/officeDocument/2006/relationships/image"/><Relationship Id="rId28" Target="../media/image100.png" Type="http://schemas.openxmlformats.org/officeDocument/2006/relationships/image"/><Relationship Id="rId29" Target="../media/image101.png" Type="http://schemas.openxmlformats.org/officeDocument/2006/relationships/image"/><Relationship Id="rId30" Target="../media/image102.png" Type="http://schemas.openxmlformats.org/officeDocument/2006/relationships/image"/><Relationship Id="rId31" Target="../media/image103.png" Type="http://schemas.openxmlformats.org/officeDocument/2006/relationships/image"/><Relationship Id="rId32" Target="../media/image104.png" Type="http://schemas.openxmlformats.org/officeDocument/2006/relationships/image"/><Relationship Id="rId33" Target="../media/image105.png" Type="http://schemas.openxmlformats.org/officeDocument/2006/relationships/image"/><Relationship Id="rId34" Target="../media/image106.png" Type="http://schemas.openxmlformats.org/officeDocument/2006/relationships/image"/><Relationship Id="rId35" Target="../media/image107.png" Type="http://schemas.openxmlformats.org/officeDocument/2006/relationships/image"/><Relationship Id="rId36" Target="../media/image108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109.png" Type="http://schemas.openxmlformats.org/officeDocument/2006/relationships/image"/><Relationship Id="rId2" Target="../media/image110.png" Type="http://schemas.openxmlformats.org/officeDocument/2006/relationships/image"/><Relationship Id="rId3" Target="../media/image111.png" Type="http://schemas.openxmlformats.org/officeDocument/2006/relationships/image"/><Relationship Id="rId4" Target="../media/image112.png" Type="http://schemas.openxmlformats.org/officeDocument/2006/relationships/image"/><Relationship Id="rId5" Target="../media/image113.png" Type="http://schemas.openxmlformats.org/officeDocument/2006/relationships/image"/><Relationship Id="rId6" Target="../media/image114.png" Type="http://schemas.openxmlformats.org/officeDocument/2006/relationships/image"/><Relationship Id="rId7" Target="../media/image115.png" Type="http://schemas.openxmlformats.org/officeDocument/2006/relationships/image"/><Relationship Id="rId8" Target="../media/image116.png" Type="http://schemas.openxmlformats.org/officeDocument/2006/relationships/image"/><Relationship Id="rId9" Target="../media/image117.png" Type="http://schemas.openxmlformats.org/officeDocument/2006/relationships/image"/><Relationship Id="rId10" Target="../media/image118.png" Type="http://schemas.openxmlformats.org/officeDocument/2006/relationships/image"/><Relationship Id="rId11" Target="../media/image119.png" Type="http://schemas.openxmlformats.org/officeDocument/2006/relationships/image"/><Relationship Id="rId12" Target="../media/image120.png" Type="http://schemas.openxmlformats.org/officeDocument/2006/relationships/image"/><Relationship Id="rId13" Target="../media/image121.png" Type="http://schemas.openxmlformats.org/officeDocument/2006/relationships/image"/><Relationship Id="rId14" Target="../media/image122.png" Type="http://schemas.openxmlformats.org/officeDocument/2006/relationships/image"/><Relationship Id="rId15" Target="../media/image123.png" Type="http://schemas.openxmlformats.org/officeDocument/2006/relationships/image"/><Relationship Id="rId16" Target="../media/image124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19" Target="../media/image127.png" Type="http://schemas.openxmlformats.org/officeDocument/2006/relationships/image"/><Relationship Id="rId20" Target="../media/image128.png" Type="http://schemas.openxmlformats.org/officeDocument/2006/relationships/image"/><Relationship Id="rId21" Target="../media/image129.png" Type="http://schemas.openxmlformats.org/officeDocument/2006/relationships/image"/><Relationship Id="rId22" Target="../media/image130.png" Type="http://schemas.openxmlformats.org/officeDocument/2006/relationships/image"/><Relationship Id="rId23" Target="../media/image131.png" Type="http://schemas.openxmlformats.org/officeDocument/2006/relationships/image"/><Relationship Id="rId24" Target="../media/image132.png" Type="http://schemas.openxmlformats.org/officeDocument/2006/relationships/image"/><Relationship Id="rId25" Target="../media/image133.png" Type="http://schemas.openxmlformats.org/officeDocument/2006/relationships/image"/><Relationship Id="rId26" Target="../media/image134.png" Type="http://schemas.openxmlformats.org/officeDocument/2006/relationships/image"/><Relationship Id="rId27" Target="../media/image135.png" Type="http://schemas.openxmlformats.org/officeDocument/2006/relationships/image"/><Relationship Id="rId28" Target="../media/image136.png" Type="http://schemas.openxmlformats.org/officeDocument/2006/relationships/image"/><Relationship Id="rId29" Target="../media/image137.png" Type="http://schemas.openxmlformats.org/officeDocument/2006/relationships/image"/><Relationship Id="rId30" Target="../media/image138.png" Type="http://schemas.openxmlformats.org/officeDocument/2006/relationships/image"/><Relationship Id="rId31" Target="../media/image139.png" Type="http://schemas.openxmlformats.org/officeDocument/2006/relationships/image"/><Relationship Id="rId32" Target="../media/image140.png" Type="http://schemas.openxmlformats.org/officeDocument/2006/relationships/image"/><Relationship Id="rId33" Target="../media/image141.png" Type="http://schemas.openxmlformats.org/officeDocument/2006/relationships/image"/><Relationship Id="rId34" Target="../media/image142.png" Type="http://schemas.openxmlformats.org/officeDocument/2006/relationships/image"/><Relationship Id="rId35" Target="../media/image143.png" Type="http://schemas.openxmlformats.org/officeDocument/2006/relationships/image"/><Relationship Id="rId36" Target="../media/image144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145.png" Type="http://schemas.openxmlformats.org/officeDocument/2006/relationships/image"/><Relationship Id="rId2" Target="../media/image146.png" Type="http://schemas.openxmlformats.org/officeDocument/2006/relationships/image"/><Relationship Id="rId3" Target="../media/image147.png" Type="http://schemas.openxmlformats.org/officeDocument/2006/relationships/image"/><Relationship Id="rId4" Target="../media/image148.png" Type="http://schemas.openxmlformats.org/officeDocument/2006/relationships/image"/><Relationship Id="rId5" Target="../media/image149.png" Type="http://schemas.openxmlformats.org/officeDocument/2006/relationships/image"/><Relationship Id="rId6" Target="../media/image150.png" Type="http://schemas.openxmlformats.org/officeDocument/2006/relationships/image"/><Relationship Id="rId7" Target="../media/image151.png" Type="http://schemas.openxmlformats.org/officeDocument/2006/relationships/image"/><Relationship Id="rId8" Target="../media/image152.png" Type="http://schemas.openxmlformats.org/officeDocument/2006/relationships/image"/><Relationship Id="rId9" Target="../media/image153.png" Type="http://schemas.openxmlformats.org/officeDocument/2006/relationships/image"/><Relationship Id="rId10" Target="../media/image154.png" Type="http://schemas.openxmlformats.org/officeDocument/2006/relationships/image"/><Relationship Id="rId11" Target="../media/image155.png" Type="http://schemas.openxmlformats.org/officeDocument/2006/relationships/image"/><Relationship Id="rId12" Target="../media/image156.png" Type="http://schemas.openxmlformats.org/officeDocument/2006/relationships/image"/><Relationship Id="rId13" Target="../media/image157.png" Type="http://schemas.openxmlformats.org/officeDocument/2006/relationships/image"/><Relationship Id="rId14" Target="../media/image158.png" Type="http://schemas.openxmlformats.org/officeDocument/2006/relationships/image"/><Relationship Id="rId15" Target="../media/image159.png" Type="http://schemas.openxmlformats.org/officeDocument/2006/relationships/image"/><Relationship Id="rId16" Target="../media/image160.png" Type="http://schemas.openxmlformats.org/officeDocument/2006/relationships/image"/><Relationship Id="rId17" Target="../media/image161.png" Type="http://schemas.openxmlformats.org/officeDocument/2006/relationships/image"/><Relationship Id="rId18" Target="../media/image162.png" Type="http://schemas.openxmlformats.org/officeDocument/2006/relationships/image"/><Relationship Id="rId19" Target="../media/image163.png" Type="http://schemas.openxmlformats.org/officeDocument/2006/relationships/image"/><Relationship Id="rId20" Target="../media/image164.png" Type="http://schemas.openxmlformats.org/officeDocument/2006/relationships/image"/><Relationship Id="rId21" Target="../media/image165.png" Type="http://schemas.openxmlformats.org/officeDocument/2006/relationships/image"/><Relationship Id="rId22" Target="../media/image166.png" Type="http://schemas.openxmlformats.org/officeDocument/2006/relationships/image"/><Relationship Id="rId23" Target="../media/image167.png" Type="http://schemas.openxmlformats.org/officeDocument/2006/relationships/image"/><Relationship Id="rId24" Target="../media/image168.png" Type="http://schemas.openxmlformats.org/officeDocument/2006/relationships/image"/><Relationship Id="rId25" Target="../media/image169.png" Type="http://schemas.openxmlformats.org/officeDocument/2006/relationships/image"/><Relationship Id="rId26" Target="../media/image170.png" Type="http://schemas.openxmlformats.org/officeDocument/2006/relationships/image"/><Relationship Id="rId27" Target="../media/image171.png" Type="http://schemas.openxmlformats.org/officeDocument/2006/relationships/image"/><Relationship Id="rId28" Target="../media/image172.png" Type="http://schemas.openxmlformats.org/officeDocument/2006/relationships/image"/><Relationship Id="rId29" Target="../media/image173.png" Type="http://schemas.openxmlformats.org/officeDocument/2006/relationships/image"/><Relationship Id="rId30" Target="../media/image174.png" Type="http://schemas.openxmlformats.org/officeDocument/2006/relationships/image"/><Relationship Id="rId31" Target="../media/image175.png" Type="http://schemas.openxmlformats.org/officeDocument/2006/relationships/image"/><Relationship Id="rId32" Target="../media/image176.png" Type="http://schemas.openxmlformats.org/officeDocument/2006/relationships/image"/><Relationship Id="rId33" Target="../media/image177.png" Type="http://schemas.openxmlformats.org/officeDocument/2006/relationships/image"/><Relationship Id="rId34" Target="../media/image178.png" Type="http://schemas.openxmlformats.org/officeDocument/2006/relationships/image"/><Relationship Id="rId35" Target="../media/image179.png" Type="http://schemas.openxmlformats.org/officeDocument/2006/relationships/image"/><Relationship Id="rId36" Target="../media/image180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181.png" Type="http://schemas.openxmlformats.org/officeDocument/2006/relationships/image"/><Relationship Id="rId2" Target="../media/image182.png" Type="http://schemas.openxmlformats.org/officeDocument/2006/relationships/image"/><Relationship Id="rId3" Target="../media/image183.png" Type="http://schemas.openxmlformats.org/officeDocument/2006/relationships/image"/><Relationship Id="rId4" Target="../media/image184.png" Type="http://schemas.openxmlformats.org/officeDocument/2006/relationships/image"/><Relationship Id="rId5" Target="../media/image185.png" Type="http://schemas.openxmlformats.org/officeDocument/2006/relationships/image"/><Relationship Id="rId6" Target="../media/image186.png" Type="http://schemas.openxmlformats.org/officeDocument/2006/relationships/image"/><Relationship Id="rId7" Target="../media/image187.png" Type="http://schemas.openxmlformats.org/officeDocument/2006/relationships/image"/><Relationship Id="rId8" Target="../media/image188.png" Type="http://schemas.openxmlformats.org/officeDocument/2006/relationships/image"/><Relationship Id="rId9" Target="../media/image189.png" Type="http://schemas.openxmlformats.org/officeDocument/2006/relationships/image"/><Relationship Id="rId10" Target="../media/image190.png" Type="http://schemas.openxmlformats.org/officeDocument/2006/relationships/image"/><Relationship Id="rId11" Target="../media/image191.png" Type="http://schemas.openxmlformats.org/officeDocument/2006/relationships/image"/><Relationship Id="rId12" Target="../media/image192.png" Type="http://schemas.openxmlformats.org/officeDocument/2006/relationships/image"/><Relationship Id="rId13" Target="../media/image193.png" Type="http://schemas.openxmlformats.org/officeDocument/2006/relationships/image"/><Relationship Id="rId14" Target="../media/image194.png" Type="http://schemas.openxmlformats.org/officeDocument/2006/relationships/image"/><Relationship Id="rId15" Target="../media/image195.png" Type="http://schemas.openxmlformats.org/officeDocument/2006/relationships/image"/><Relationship Id="rId16" Target="../media/image196.png" Type="http://schemas.openxmlformats.org/officeDocument/2006/relationships/image"/><Relationship Id="rId17" Target="../media/image197.png" Type="http://schemas.openxmlformats.org/officeDocument/2006/relationships/image"/><Relationship Id="rId18" Target="../media/image198.png" Type="http://schemas.openxmlformats.org/officeDocument/2006/relationships/image"/><Relationship Id="rId19" Target="../media/image199.png" Type="http://schemas.openxmlformats.org/officeDocument/2006/relationships/image"/><Relationship Id="rId20" Target="../media/image200.png" Type="http://schemas.openxmlformats.org/officeDocument/2006/relationships/image"/><Relationship Id="rId21" Target="../media/image201.png" Type="http://schemas.openxmlformats.org/officeDocument/2006/relationships/image"/><Relationship Id="rId22" Target="../media/image202.png" Type="http://schemas.openxmlformats.org/officeDocument/2006/relationships/image"/><Relationship Id="rId23" Target="../media/image203.png" Type="http://schemas.openxmlformats.org/officeDocument/2006/relationships/image"/><Relationship Id="rId24" Target="../media/image204.png" Type="http://schemas.openxmlformats.org/officeDocument/2006/relationships/image"/><Relationship Id="rId25" Target="../media/image205.png" Type="http://schemas.openxmlformats.org/officeDocument/2006/relationships/image"/><Relationship Id="rId26" Target="../media/image206.png" Type="http://schemas.openxmlformats.org/officeDocument/2006/relationships/image"/><Relationship Id="rId27" Target="../media/image207.png" Type="http://schemas.openxmlformats.org/officeDocument/2006/relationships/image"/><Relationship Id="rId28" Target="../media/image208.png" Type="http://schemas.openxmlformats.org/officeDocument/2006/relationships/image"/><Relationship Id="rId29" Target="../media/image209.png" Type="http://schemas.openxmlformats.org/officeDocument/2006/relationships/image"/><Relationship Id="rId30" Target="../media/image210.png" Type="http://schemas.openxmlformats.org/officeDocument/2006/relationships/image"/><Relationship Id="rId31" Target="../media/image211.png" Type="http://schemas.openxmlformats.org/officeDocument/2006/relationships/image"/><Relationship Id="rId32" Target="../media/image212.png" Type="http://schemas.openxmlformats.org/officeDocument/2006/relationships/image"/><Relationship Id="rId33" Target="../media/image213.png" Type="http://schemas.openxmlformats.org/officeDocument/2006/relationships/image"/><Relationship Id="rId34" Target="../media/image214.png" Type="http://schemas.openxmlformats.org/officeDocument/2006/relationships/image"/><Relationship Id="rId35" Target="../media/image215.png" Type="http://schemas.openxmlformats.org/officeDocument/2006/relationships/image"/><Relationship Id="rId36" Target="../media/image216.png" Type="http://schemas.openxmlformats.org/officeDocument/2006/relationships/image"/><Relationship Id="rId37" Target="../slideLayouts/slideLayout1.xml" Type="http://schemas.openxmlformats.org/officeDocument/2006/relationships/slideLayout"/><Relationship Id="rId38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217.png" Type="http://schemas.openxmlformats.org/officeDocument/2006/relationships/image"/><Relationship Id="rId2" Target="../media/image218.png" Type="http://schemas.openxmlformats.org/officeDocument/2006/relationships/image"/><Relationship Id="rId3" Target="../media/image219.png" Type="http://schemas.openxmlformats.org/officeDocument/2006/relationships/image"/><Relationship Id="rId4" Target="../media/image220.png" Type="http://schemas.openxmlformats.org/officeDocument/2006/relationships/image"/><Relationship Id="rId5" Target="../media/image221.png" Type="http://schemas.openxmlformats.org/officeDocument/2006/relationships/image"/><Relationship Id="rId6" Target="../media/image222.png" Type="http://schemas.openxmlformats.org/officeDocument/2006/relationships/image"/><Relationship Id="rId7" Target="../media/image223.png" Type="http://schemas.openxmlformats.org/officeDocument/2006/relationships/image"/><Relationship Id="rId8" Target="../media/image224.png" Type="http://schemas.openxmlformats.org/officeDocument/2006/relationships/image"/><Relationship Id="rId9" Target="../media/image225.png" Type="http://schemas.openxmlformats.org/officeDocument/2006/relationships/image"/><Relationship Id="rId10" Target="../media/image226.png" Type="http://schemas.openxmlformats.org/officeDocument/2006/relationships/image"/><Relationship Id="rId11" Target="../media/image227.png" Type="http://schemas.openxmlformats.org/officeDocument/2006/relationships/image"/><Relationship Id="rId12" Target="../media/image228.png" Type="http://schemas.openxmlformats.org/officeDocument/2006/relationships/image"/><Relationship Id="rId13" Target="../media/image229.png" Type="http://schemas.openxmlformats.org/officeDocument/2006/relationships/image"/><Relationship Id="rId14" Target="../slideLayouts/slideLayout1.xml" Type="http://schemas.openxmlformats.org/officeDocument/2006/relationships/slideLayout"/><Relationship Id="rId15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548640" y="457200"/>
            <a:ext cx="36576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1031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5" name="Object 4"/>
          <p:cNvSpPr/>
          <p:nvPr/>
        </p:nvSpPr>
        <p:spPr>
          <a:xfrm>
            <a:off x="24688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846320" y="457200"/>
            <a:ext cx="9144" cy="4114800"/>
          </a:xfrm>
          <a:prstGeom prst="line">
            <a:avLst/>
          </a:prstGeom>
          <a:noFill/>
          <a:ln w="19050">
            <a:solidFill>
              <a:srgbClr val="646365"/>
            </a:solidFill>
            <a:prstDash val="solid"/>
          </a:ln>
        </p:spPr>
      </p:sp>
      <p:sp>
        <p:nvSpPr>
          <p:cNvPr id="7" name="Object 6"/>
          <p:cNvSpPr/>
          <p:nvPr/>
        </p:nvSpPr>
        <p:spPr>
          <a:xfrm>
            <a:off x="5212080" y="457200"/>
            <a:ext cx="6858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5486400" y="2103120"/>
            <a:ext cx="18288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9" name="Object 8"/>
          <p:cNvSpPr/>
          <p:nvPr/>
        </p:nvSpPr>
        <p:spPr>
          <a:xfrm rot="2700000">
            <a:off x="5486400" y="1188720"/>
            <a:ext cx="914400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10" name="Object 9"/>
          <p:cNvSpPr/>
          <p:nvPr/>
        </p:nvSpPr>
        <p:spPr>
          <a:xfrm>
            <a:off x="5486400" y="2743200"/>
            <a:ext cx="914400" cy="27432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POST /users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274320" y="9144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2" name="Object 11"/>
          <p:cNvSpPr/>
          <p:nvPr/>
        </p:nvSpPr>
        <p:spPr>
          <a:xfrm>
            <a:off x="274320" y="9144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274320" y="11887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4" name="Object 13"/>
          <p:cNvSpPr/>
          <p:nvPr/>
        </p:nvSpPr>
        <p:spPr>
          <a:xfrm>
            <a:off x="274320" y="11887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2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274320" y="14630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6" name="Object 15"/>
          <p:cNvSpPr/>
          <p:nvPr/>
        </p:nvSpPr>
        <p:spPr>
          <a:xfrm>
            <a:off x="274320" y="14630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3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274320" y="17373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18" name="Object 17"/>
          <p:cNvSpPr/>
          <p:nvPr/>
        </p:nvSpPr>
        <p:spPr>
          <a:xfrm>
            <a:off x="274320" y="17373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4</a:t>
            </a:r>
            <a:endParaRPr lang="en-US" dirty="0"/>
          </a:p>
        </p:txBody>
      </p:sp>
      <p:sp>
        <p:nvSpPr>
          <p:cNvPr id="19" name="Object 18"/>
          <p:cNvSpPr/>
          <p:nvPr/>
        </p:nvSpPr>
        <p:spPr>
          <a:xfrm>
            <a:off x="274320" y="20116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0" name="Object 19"/>
          <p:cNvSpPr/>
          <p:nvPr/>
        </p:nvSpPr>
        <p:spPr>
          <a:xfrm>
            <a:off x="274320" y="20116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5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274320" y="22860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2" name="Object 21"/>
          <p:cNvSpPr/>
          <p:nvPr/>
        </p:nvSpPr>
        <p:spPr>
          <a:xfrm>
            <a:off x="274320" y="22860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6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274320" y="25603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4" name="Object 23"/>
          <p:cNvSpPr/>
          <p:nvPr/>
        </p:nvSpPr>
        <p:spPr>
          <a:xfrm>
            <a:off x="274320" y="25603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7</a:t>
            </a:r>
            <a:endParaRPr lang="en-US" dirty="0"/>
          </a:p>
        </p:txBody>
      </p:sp>
      <p:sp>
        <p:nvSpPr>
          <p:cNvPr id="25" name="Object 24"/>
          <p:cNvSpPr/>
          <p:nvPr/>
        </p:nvSpPr>
        <p:spPr>
          <a:xfrm>
            <a:off x="274320" y="28346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6" name="Object 25"/>
          <p:cNvSpPr/>
          <p:nvPr/>
        </p:nvSpPr>
        <p:spPr>
          <a:xfrm>
            <a:off x="274320" y="28346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8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274320" y="31089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28" name="Object 27"/>
          <p:cNvSpPr/>
          <p:nvPr/>
        </p:nvSpPr>
        <p:spPr>
          <a:xfrm>
            <a:off x="274320" y="31089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9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33832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0" name="Object 29"/>
          <p:cNvSpPr/>
          <p:nvPr/>
        </p:nvSpPr>
        <p:spPr>
          <a:xfrm>
            <a:off x="274320" y="33832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10</a:t>
            </a:r>
            <a:endParaRPr lang="en-US" dirty="0"/>
          </a:p>
        </p:txBody>
      </p:sp>
      <p:sp>
        <p:nvSpPr>
          <p:cNvPr id="31" name="Object 30"/>
          <p:cNvSpPr/>
          <p:nvPr/>
        </p:nvSpPr>
        <p:spPr>
          <a:xfrm>
            <a:off x="274320" y="365760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2" name="Object 31"/>
          <p:cNvSpPr/>
          <p:nvPr/>
        </p:nvSpPr>
        <p:spPr>
          <a:xfrm>
            <a:off x="274320" y="365760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11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274320" y="393192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4" name="Object 33"/>
          <p:cNvSpPr/>
          <p:nvPr/>
        </p:nvSpPr>
        <p:spPr>
          <a:xfrm>
            <a:off x="274320" y="393192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12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74320" y="420624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6" name="Object 35"/>
          <p:cNvSpPr/>
          <p:nvPr/>
        </p:nvSpPr>
        <p:spPr>
          <a:xfrm>
            <a:off x="274320" y="420624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13</a:t>
            </a:r>
            <a:endParaRPr lang="en-US" dirty="0"/>
          </a:p>
        </p:txBody>
      </p:sp>
      <p:sp>
        <p:nvSpPr>
          <p:cNvPr id="37" name="Object 36"/>
          <p:cNvSpPr/>
          <p:nvPr/>
        </p:nvSpPr>
        <p:spPr>
          <a:xfrm>
            <a:off x="274320" y="448056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38" name="Object 37"/>
          <p:cNvSpPr/>
          <p:nvPr/>
        </p:nvSpPr>
        <p:spPr>
          <a:xfrm>
            <a:off x="274320" y="448056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14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274320" y="4754880"/>
            <a:ext cx="182880" cy="18288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C755F"/>
            </a:solidFill>
            <a:prstDash val="solid"/>
          </a:ln>
        </p:spPr>
      </p:sp>
      <p:sp>
        <p:nvSpPr>
          <p:cNvPr id="40" name="Object 39"/>
          <p:cNvSpPr/>
          <p:nvPr/>
        </p:nvSpPr>
        <p:spPr>
          <a:xfrm>
            <a:off x="274320" y="4754880"/>
            <a:ext cx="182880" cy="18288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 algn="ctr">
              <a:buNone/>
            </a:pPr>
            <a:r>
              <a:rPr lang="en-US" b="1" sz="700" dirty="0" smtClean="0">
                <a:solidFill>
                  <a:srgbClr val="0C755F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Kubernetes-https%3A%2F%2Fraw.githubusercontent.com%2Fkubernetes%2Fkubernetes%2Fmaster%2Flogo%2Flogo.p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ontainer Registry-https%3A%2F%2Fresource-catalog.bluemix.net%2Fapi%2Fv1%2Fpublic.bluemix.container.registry%2Fartifacts%2Fstatic%2Flogo%2Ficon_32px.p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Docker-https%3A%2F%2Fwww.docker.com%2Fsites%2Fdefault%2Ffiles%2Fvertical_large.pn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DOCKER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schematics_logo_64x64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Liberty for Java-https%3A%2F%2Fresource-catalog.bluemix.net%2Fapi%2Fv1%2FjavaHelloWorld%2Fartifacts%2Frest%2Ftemplates%2FjavaHelloWorld%2FcachedIcon%2Flarge%2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LIBERTY FOR JAVA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SDK for Node.js-https%3A%2F%2Fresource-catalog.bluemix.net%2Fapi%2Fv1%2FnodejsHelloWorld%2Fartifacts%2Frest%2Ftemplates%2FnodejsHelloWorld%2FcachedIcon%2Flarge%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SDK FOR NODE.JS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ASP.NET Core-https%3A%2F%2Fresource-catalog.bluemix.net%2Fapi%2Fv1%2FdotnetHelloWorld%2Fartifacts%2Frest%2Ftemplates%2FdotnetHelloWorld%2FcachedIcon%2Flarge%2F0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ASP.NET CORE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Runtime for Swift-https%3A%2F%2Fresource-catalog.bluemix.net%2Fapi%2Fv1%2Fswifthelloworld%2Fartifacts%2Frest%2Ftemplates%2Fswifthelloworld%2FcachedIcon%2Flarge%2F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FOR SWIFT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Go-https%3A%2F%2Fresource-catalog.bluemix.net%2Fapi%2Fv1%2FgoHelloWorld%2Fartifacts%2Frest%2Ftemplates%2FgoHelloWorld%2FcachedIcon%2Flarge%2F0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PHP-https%3A%2F%2Fresource-catalog.bluemix.net%2Fapi%2Fv1%2FphpHelloWorld%2Fartifacts%2Frest%2Ftemplates%2FphpHelloWorld%2FcachedIcon%2Flarge%2F0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Python-https%3A%2F%2Fresource-catalog.bluemix.net%2Fapi%2Fv1%2FpythonHelloWorld%2Fartifacts%2Frest%2Ftemplates%2FpythonHelloWorld%2FcachedIcon%2Flarge%2F0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PYTHON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Ruby-https%3A%2F%2Fresource-catalog.bluemix.net%2Fapi%2Fv1%2FrubyHelloWorld%2Fartifacts%2Frest%2Ftemplates%2FrubyHelloWorld%2FcachedIcon%2Flarge%2F0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RUBY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Tomcat-https%3A%2F%2Fresource-catalog.bluemix.net%2Fapi%2Fv1%2FtomcatHelloWorld%2Fartifacts%2Frest%2Ftemplates%2FtomcatHelloWorld%2FcachedIcon%2Flarge%2F0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TOMCAT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nginx-https%3A%2F%2Fupload.wikimedia.org%2Fwikipedia%2Fcommons%2Fc%2Fc5%2FNginx_logo.svg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NGINX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MySQL-https%3A%2F%2Fcdn.worldvectorlogo.com%2Flogos%2Fmysql-4.sv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PHP-https%3A%2F%2Fupload.wikimedia.org%2Fwikipedia%2Fcommons%2F2%2F27%2FPHP-logo.svg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GIT-https%3A%2F%2Fgit-scm.com%2Fimages%2Flogos%2Fdownloads%2FGit-Icon-1788C.png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Spring Boot-https%3A%2F%2Fwww.vectorlogo.zone%2Flogos%2Fspringio%2Fspringio-icon.svg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SPRING BOOT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loud Foundry-https%3A%2F%2Fraw.githubusercontent.com%2Fcloudfoundry%2Flogos%2Fmaster%2FCF_Icon_4-colour.svg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API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APP UI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UI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Access Controll Lis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ACCESS CONTROLL LIST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Account Management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 MANAGEMENT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Alert Notification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Application Server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SERVER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Auto Scaling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SCALING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Backend Server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BACKEND SERVER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Bank Services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BANK SERVICES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Bot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BOT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Break Circuit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BREAK CIRCUIT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Brokerag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BROKERAGE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Cloud Shell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SHELL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Composer Playground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PLAYGROUND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Composer Rest Server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COMPOSER REST SERVER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Configu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Converbelt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CONVERBELT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Customer Databas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CUSTOMER DATABASE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Developer Portal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DEVELOPER PORTAL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icons/namedsvg/Discovery Collec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DISCOVERY COLLECTION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icons/namedsvg/Distribution 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DISTRIBUTION CENTER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icons/namedsvg/Email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icons/namedsvg/Example Data Se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EXAMPLE DATA SET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icons/namedsvg/External Service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EXTERNAL SERVICE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icons/namedsvg/Fil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icons/namedsvg/Financial Risk 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FINANCIAL RISK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icons/namedsvg/Generat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GENERATE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icons/namedsvg/Hyperledger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HYPERLEDGER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icons/namedsvg/IBM Clou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icons/namedsvg/IBM Data Science Experi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 SCIENCE EXPERIENCE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icons/namedsvg/IBM Datapower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DATAPOWER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icons/namedsvg/IBM Z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Z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icons/namedsvg/ID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icons/namedsvg/Install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INSTALL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icons/namedsvg/Inventory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INVENTORY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icons/namedsvg/Ivestment Portfolio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IVESTMENT PORTFOLIO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icons/namedsvg/List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LIST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icons/namedsvg/Load Balancin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icons/namedsvg/Local Network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LOCAL NETWORK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icons/namedsvg/Market Data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MARKET DATA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icons/namedsvg/Media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MEDIA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icons/namedsvg/Microphone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MICROPHONE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icons/namedsvg/Online News Content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ONLINE NEWS CONTENT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icons/namedsvg/Outbound Calls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OUTBOUND CALLS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icons/namedsvg/Outlet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OUTLET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icons/namedsvg/Predictive Market Scenario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icons/namedsvg/Recommendation Service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RECOMMENDATION SERVICE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icons/namedsvg/Sensor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icons/namedsvg/Service Provider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PROVIDER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icons/namedsvg/Service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icons/namedsvg/Store Sale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 SALES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icons/namedsvg/Store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STORE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icons/namedsvg/View Logs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VIEW LOGS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icons/namedsvg/Virtual Real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REALITY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icons/namedsvg/zO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3" name="Object 2" descr="icons/refarch/Analytics/Analytic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</a:t>
            </a:r>
            <a:endParaRPr lang="en-US" dirty="0"/>
          </a:p>
        </p:txBody>
      </p:sp>
      <p:pic>
        <p:nvPicPr>
          <p:cNvPr id="5" name="Object 4" descr="icons/refarch/Analytics/DataIntegr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INTEGRATION</a:t>
            </a:r>
            <a:endParaRPr lang="en-US" dirty="0"/>
          </a:p>
        </p:txBody>
      </p:sp>
      <p:pic>
        <p:nvPicPr>
          <p:cNvPr id="7" name="Object 6" descr="icons/refarch/Analytics/DataRepositori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REPOSITORIES</a:t>
            </a:r>
            <a:endParaRPr lang="en-US" dirty="0"/>
          </a:p>
        </p:txBody>
      </p:sp>
      <p:pic>
        <p:nvPicPr>
          <p:cNvPr id="9" name="Object 8" descr="icons/refarch/Analytics/Decision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DECISION MANAGEMENT</a:t>
            </a:r>
            <a:endParaRPr lang="en-US" dirty="0"/>
          </a:p>
        </p:txBody>
      </p:sp>
      <p:pic>
        <p:nvPicPr>
          <p:cNvPr id="11" name="Object 10" descr="icons/refarch/Analytics/DeviceAnalytic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ANALYTICS</a:t>
            </a:r>
            <a:endParaRPr lang="en-US" dirty="0"/>
          </a:p>
        </p:txBody>
      </p:sp>
      <p:pic>
        <p:nvPicPr>
          <p:cNvPr id="13" name="Object 12" descr="icons/refarch/Analytics/MachineLearn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pic>
        <p:nvPicPr>
          <p:cNvPr id="15" name="Object 14" descr="icons/refarch/Analytics/StreamingCompu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COMPUTING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APPLICATIONS</a:t>
            </a:r>
            <a:endParaRPr lang="en-US" dirty="0"/>
          </a:p>
        </p:txBody>
      </p:sp>
      <p:pic>
        <p:nvPicPr>
          <p:cNvPr id="3" name="Object 2" descr="icons/refarch/Applications/APIDeveloperPortal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DEVELOPER PORTAL</a:t>
            </a:r>
            <a:endParaRPr lang="en-US" dirty="0"/>
          </a:p>
        </p:txBody>
      </p:sp>
      <p:pic>
        <p:nvPicPr>
          <p:cNvPr id="5" name="Object 4" descr="icons/refarch/Applications/APIPolyglotRuntimes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POLYGLOT RUNTIMES</a:t>
            </a:r>
            <a:endParaRPr lang="en-US" dirty="0"/>
          </a:p>
        </p:txBody>
      </p:sp>
      <p:pic>
        <p:nvPicPr>
          <p:cNvPr id="7" name="Object 6" descr="icons/refarch/Applications/ActionableInsigh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ACTIONABLE INSIGHT</a:t>
            </a:r>
            <a:endParaRPr lang="en-US" dirty="0"/>
          </a:p>
        </p:txBody>
      </p:sp>
      <p:pic>
        <p:nvPicPr>
          <p:cNvPr id="9" name="Object 8" descr="icons/refarch/Applications/Annotat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ANNOTATE</a:t>
            </a:r>
            <a:endParaRPr lang="en-US" dirty="0"/>
          </a:p>
        </p:txBody>
      </p:sp>
      <p:pic>
        <p:nvPicPr>
          <p:cNvPr id="11" name="Object 10" descr="icons/refarch/Applications/AppServe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SERVER</a:t>
            </a:r>
            <a:endParaRPr lang="en-US" dirty="0"/>
          </a:p>
        </p:txBody>
      </p:sp>
      <p:pic>
        <p:nvPicPr>
          <p:cNvPr id="13" name="Object 12" descr="icons/refarch/Applications/ApplicationLogic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LOGIC</a:t>
            </a:r>
            <a:endParaRPr lang="en-US" dirty="0"/>
          </a:p>
        </p:txBody>
      </p:sp>
      <p:pic>
        <p:nvPicPr>
          <p:cNvPr id="15" name="Object 14" descr="icons/refarch/Applications/AutomationTool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AUTOMATION TOOLS</a:t>
            </a:r>
            <a:endParaRPr lang="en-US" dirty="0"/>
          </a:p>
        </p:txBody>
      </p:sp>
      <p:pic>
        <p:nvPicPr>
          <p:cNvPr id="17" name="Object 16" descr="icons/refarch/Applications/EnterpriseApplication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APPLICATIONS</a:t>
            </a:r>
            <a:endParaRPr lang="en-US" dirty="0"/>
          </a:p>
        </p:txBody>
      </p:sp>
      <p:pic>
        <p:nvPicPr>
          <p:cNvPr id="19" name="Object 18" descr="icons/refarch/Applications/IOTApplication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IOT APPLICATION</a:t>
            </a:r>
            <a:endParaRPr lang="en-US" dirty="0"/>
          </a:p>
        </p:txBody>
      </p:sp>
      <p:pic>
        <p:nvPicPr>
          <p:cNvPr id="21" name="Object 20" descr="icons/refarch/Applications/Index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INDEX</a:t>
            </a:r>
            <a:endParaRPr lang="en-US" dirty="0"/>
          </a:p>
        </p:txBody>
      </p:sp>
      <p:pic>
        <p:nvPicPr>
          <p:cNvPr id="23" name="Object 22" descr="icons/refarch/Applications/Microservi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MICROSERVICE</a:t>
            </a:r>
            <a:endParaRPr lang="en-US" dirty="0"/>
          </a:p>
        </p:txBody>
      </p:sp>
      <p:pic>
        <p:nvPicPr>
          <p:cNvPr id="25" name="Object 24" descr="icons/refarch/Applications/MobileAp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APP</a:t>
            </a:r>
            <a:endParaRPr lang="en-US" dirty="0"/>
          </a:p>
        </p:txBody>
      </p:sp>
      <p:pic>
        <p:nvPicPr>
          <p:cNvPr id="27" name="Object 26" descr="icons/refarch/Applications/Ontolog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ONTOLOGY</a:t>
            </a:r>
            <a:endParaRPr lang="en-US" dirty="0"/>
          </a:p>
        </p:txBody>
      </p:sp>
      <p:pic>
        <p:nvPicPr>
          <p:cNvPr id="29" name="Object 28" descr="icons/refarch/Applications/Opesource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OPESOURCE TOOLS</a:t>
            </a:r>
            <a:endParaRPr lang="en-US" dirty="0"/>
          </a:p>
        </p:txBody>
      </p:sp>
      <p:pic>
        <p:nvPicPr>
          <p:cNvPr id="31" name="Object 30" descr="icons/refarch/Applications/RuntimeServices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 SERVICES</a:t>
            </a:r>
            <a:endParaRPr lang="en-US" dirty="0"/>
          </a:p>
        </p:txBody>
      </p:sp>
      <p:pic>
        <p:nvPicPr>
          <p:cNvPr id="33" name="Object 32" descr="icons/refarch/Applications/SaaSApplication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SAA S APPLICATIONS</a:t>
            </a:r>
            <a:endParaRPr lang="en-US" dirty="0"/>
          </a:p>
        </p:txBody>
      </p:sp>
      <p:pic>
        <p:nvPicPr>
          <p:cNvPr id="35" name="Object 34" descr="icons/refarch/Applications/ServiceBrok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BROKER</a:t>
            </a:r>
            <a:endParaRPr lang="en-US" dirty="0"/>
          </a:p>
        </p:txBody>
      </p:sp>
      <p:pic>
        <p:nvPicPr>
          <p:cNvPr id="37" name="Object 36" descr="icons/refarch/Applications/SpeechToText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pic>
        <p:nvPicPr>
          <p:cNvPr id="39" name="Object 38" descr="icons/refarch/Applications/VisualRecogni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pic>
        <p:nvPicPr>
          <p:cNvPr id="41" name="Object 40" descr="icons/refarch/Applications/Visualization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VISUALIZATION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</a:t>
            </a:r>
            <a:endParaRPr lang="en-US" dirty="0"/>
          </a:p>
        </p:txBody>
      </p:sp>
      <p:pic>
        <p:nvPicPr>
          <p:cNvPr id="3" name="Object 2" descr="icons/refarch/Data/Cach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CACHES</a:t>
            </a:r>
            <a:endParaRPr lang="en-US" dirty="0"/>
          </a:p>
        </p:txBody>
      </p:sp>
      <p:pic>
        <p:nvPicPr>
          <p:cNvPr id="5" name="Object 4" descr="icons/refarch/Data/Conten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</a:t>
            </a:r>
            <a:endParaRPr lang="en-US" dirty="0"/>
          </a:p>
        </p:txBody>
      </p:sp>
      <p:pic>
        <p:nvPicPr>
          <p:cNvPr id="7" name="Object 6" descr="icons/refarch/Data/Convers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CONVERSATION</a:t>
            </a:r>
            <a:endParaRPr lang="en-US" dirty="0"/>
          </a:p>
        </p:txBody>
      </p:sp>
      <p:pic>
        <p:nvPicPr>
          <p:cNvPr id="9" name="Object 8" descr="icons/refarch/Data/DatScience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 SCIENCE</a:t>
            </a:r>
            <a:endParaRPr lang="en-US" dirty="0"/>
          </a:p>
        </p:txBody>
      </p:sp>
      <p:pic>
        <p:nvPicPr>
          <p:cNvPr id="11" name="Object 10" descr="icons/refarch/Data/DataLak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LAKE</a:t>
            </a:r>
            <a:endParaRPr lang="en-US" dirty="0"/>
          </a:p>
        </p:txBody>
      </p:sp>
      <p:pic>
        <p:nvPicPr>
          <p:cNvPr id="13" name="Object 12" descr="icons/refarch/Data/DataMar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MART</a:t>
            </a:r>
            <a:endParaRPr lang="en-US" dirty="0"/>
          </a:p>
        </p:txBody>
      </p:sp>
      <p:pic>
        <p:nvPicPr>
          <p:cNvPr id="15" name="Object 14" descr="icons/refarch/Data/DataServices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7" name="Object 16" descr="icons/refarch/Data/DataSource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SOURCES</a:t>
            </a:r>
            <a:endParaRPr lang="en-US" dirty="0"/>
          </a:p>
        </p:txBody>
      </p:sp>
      <p:pic>
        <p:nvPicPr>
          <p:cNvPr id="19" name="Object 18" descr="icons/refarch/Data/DeviceRegistry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REGISTRY</a:t>
            </a:r>
            <a:endParaRPr lang="en-US" dirty="0"/>
          </a:p>
        </p:txBody>
      </p:sp>
      <p:pic>
        <p:nvPicPr>
          <p:cNvPr id="21" name="Object 20" descr="icons/refarch/Data/DevideIdentityServic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DEVIDE IDENTITY SERVICE</a:t>
            </a:r>
            <a:endParaRPr lang="en-US" dirty="0"/>
          </a:p>
        </p:txBody>
      </p:sp>
      <p:pic>
        <p:nvPicPr>
          <p:cNvPr id="23" name="Object 22" descr="icons/refarch/Data/EnterpriseData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DATA</a:t>
            </a:r>
            <a:endParaRPr lang="en-US" dirty="0"/>
          </a:p>
        </p:txBody>
      </p:sp>
      <p:pic>
        <p:nvPicPr>
          <p:cNvPr id="25" name="Object 24" descr="icons/refarch/Data/EnterpriseUserDirector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USER DIRECTORY</a:t>
            </a:r>
            <a:endParaRPr lang="en-US" dirty="0"/>
          </a:p>
        </p:txBody>
      </p:sp>
      <p:pic>
        <p:nvPicPr>
          <p:cNvPr id="27" name="Object 26" descr="icons/refarch/Data/FileRepository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REPOSITORY</a:t>
            </a:r>
            <a:endParaRPr lang="en-US" dirty="0"/>
          </a:p>
        </p:txBody>
      </p:sp>
      <p:pic>
        <p:nvPicPr>
          <p:cNvPr id="29" name="Object 28" descr="icons/refarch/Data/GroundTruth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GROUND TRUTH</a:t>
            </a:r>
            <a:endParaRPr lang="en-US" dirty="0"/>
          </a:p>
        </p:txBody>
      </p:sp>
      <p:pic>
        <p:nvPicPr>
          <p:cNvPr id="31" name="Object 30" descr="icons/refarch/Data/Model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MODEL</a:t>
            </a:r>
            <a:endParaRPr lang="en-US" dirty="0"/>
          </a:p>
        </p:txBody>
      </p:sp>
      <p:pic>
        <p:nvPicPr>
          <p:cNvPr id="33" name="Object 32" descr="icons/refarch/Data/TMSDataInterface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TMS DATA INTERFACE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</a:t>
            </a:r>
            <a:endParaRPr lang="en-US" dirty="0"/>
          </a:p>
        </p:txBody>
      </p:sp>
      <p:pic>
        <p:nvPicPr>
          <p:cNvPr id="3" name="Object 2" descr="icons/refarch/DevOps/Artifact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ARTIFACT MANAGEMENT</a:t>
            </a:r>
            <a:endParaRPr lang="en-US" dirty="0"/>
          </a:p>
        </p:txBody>
      </p:sp>
      <p:pic>
        <p:nvPicPr>
          <p:cNvPr id="5" name="Object 4" descr="icons/refarch/DevOps/BuildAndTest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BUILD AND TEST</a:t>
            </a:r>
            <a:endParaRPr lang="en-US" dirty="0"/>
          </a:p>
        </p:txBody>
      </p:sp>
      <p:pic>
        <p:nvPicPr>
          <p:cNvPr id="7" name="Object 6" descr="icons/refarch/DevOps/CodeEditor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EDITOR</a:t>
            </a:r>
            <a:endParaRPr lang="en-US" dirty="0"/>
          </a:p>
        </p:txBody>
      </p:sp>
      <p:pic>
        <p:nvPicPr>
          <p:cNvPr id="9" name="Object 8" descr="icons/refarch/DevOps/CollaborativeDevelop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COLLABORATIVE DEVELOPMENT</a:t>
            </a:r>
            <a:endParaRPr lang="en-US" dirty="0"/>
          </a:p>
        </p:txBody>
      </p:sp>
      <p:pic>
        <p:nvPicPr>
          <p:cNvPr id="11" name="Object 10" descr="icons/refarch/DevOps/ConfigurationManagement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CONFIGURATION MANAGEMENT</a:t>
            </a:r>
            <a:endParaRPr lang="en-US" dirty="0"/>
          </a:p>
        </p:txBody>
      </p:sp>
      <p:pic>
        <p:nvPicPr>
          <p:cNvPr id="13" name="Object 12" descr="icons/refarch/DevOps/ContinuousDeploy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DEPLOY</a:t>
            </a:r>
            <a:endParaRPr lang="en-US" dirty="0"/>
          </a:p>
        </p:txBody>
      </p:sp>
      <p:pic>
        <p:nvPicPr>
          <p:cNvPr id="15" name="Object 14" descr="icons/refarch/DevOps/ContinuousTestin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TESTING</a:t>
            </a:r>
            <a:endParaRPr lang="en-US" dirty="0"/>
          </a:p>
        </p:txBody>
      </p:sp>
      <p:pic>
        <p:nvPicPr>
          <p:cNvPr id="17" name="Object 16" descr="icons/refarch/DevOps/Devop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DEVOPS</a:t>
            </a:r>
            <a:endParaRPr lang="en-US" dirty="0"/>
          </a:p>
        </p:txBody>
      </p:sp>
      <p:pic>
        <p:nvPicPr>
          <p:cNvPr id="19" name="Object 18" descr="icons/refarch/DevOps/Release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RELEASE MANAGEMENT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 COMMERCE</a:t>
            </a:r>
            <a:endParaRPr lang="en-US" dirty="0"/>
          </a:p>
        </p:txBody>
      </p:sp>
      <p:pic>
        <p:nvPicPr>
          <p:cNvPr id="3" name="Object 2" descr="icons/refarch/E-Commerce/Commerce Business 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BUSINESS PROCESS</a:t>
            </a:r>
            <a:endParaRPr lang="en-US" dirty="0"/>
          </a:p>
        </p:txBody>
      </p:sp>
      <p:pic>
        <p:nvPicPr>
          <p:cNvPr id="5" name="Object 4" descr="icons/refarch/E-Commerce/Commerce Customer Car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CUSTOMER CARE</a:t>
            </a:r>
            <a:endParaRPr lang="en-US" dirty="0"/>
          </a:p>
        </p:txBody>
      </p:sp>
      <p:pic>
        <p:nvPicPr>
          <p:cNvPr id="7" name="Object 6" descr="icons/refarch/E-Commerce/Commerce Digital Experienc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DIGITAL EXPERIENCE</a:t>
            </a:r>
            <a:endParaRPr lang="en-US" dirty="0"/>
          </a:p>
        </p:txBody>
      </p:sp>
      <p:pic>
        <p:nvPicPr>
          <p:cNvPr id="9" name="Object 8" descr="icons/refarch/E-Commerce/Commerce Distributed Ord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DISTRIBUTED ORDER</a:t>
            </a:r>
            <a:endParaRPr lang="en-US" dirty="0"/>
          </a:p>
        </p:txBody>
      </p:sp>
      <p:pic>
        <p:nvPicPr>
          <p:cNvPr id="11" name="Object 10" descr="icons/refarch/E-Commerce/Commerce Market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MARKETING</a:t>
            </a:r>
            <a:endParaRPr lang="en-US" dirty="0"/>
          </a:p>
        </p:txBody>
      </p:sp>
      <p:pic>
        <p:nvPicPr>
          <p:cNvPr id="13" name="Object 12" descr="icons/refarch/E-Commerce/Commerce Merchandis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MERCHANDISING</a:t>
            </a:r>
            <a:endParaRPr lang="en-US" dirty="0"/>
          </a:p>
        </p:txBody>
      </p:sp>
      <p:pic>
        <p:nvPicPr>
          <p:cNvPr id="15" name="Object 14" descr="icons/refarch/E-Commerce/Commerce Pay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PAYMENT</a:t>
            </a:r>
            <a:endParaRPr lang="en-US" dirty="0"/>
          </a:p>
        </p:txBody>
      </p:sp>
      <p:pic>
        <p:nvPicPr>
          <p:cNvPr id="17" name="Object 16" descr="icons/refarch/E-Commerce/Commerce Supply Chain Mgmt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SUPPLY CHAIN MGMT</a:t>
            </a:r>
            <a:endParaRPr lang="en-US" dirty="0"/>
          </a:p>
        </p:txBody>
      </p:sp>
      <p:pic>
        <p:nvPicPr>
          <p:cNvPr id="19" name="Object 18" descr="icons/refarch/E-Commerce/Commerce Warehouse Mgm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WAREHOUSE MGMT</a:t>
            </a:r>
            <a:endParaRPr lang="en-US" dirty="0"/>
          </a:p>
        </p:txBody>
      </p:sp>
      <p:pic>
        <p:nvPicPr>
          <p:cNvPr id="21" name="Object 20" descr="icons/refarch/E-Commerce/Commerce e-Commerce Appl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COMMERCE E COMMERCE APPL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</a:t>
            </a:r>
            <a:endParaRPr lang="en-US" dirty="0"/>
          </a:p>
        </p:txBody>
      </p:sp>
      <p:pic>
        <p:nvPicPr>
          <p:cNvPr id="3" name="Object 2" descr="icons/refarch/Infrastructure/Channel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CHANNELS</a:t>
            </a:r>
            <a:endParaRPr lang="en-US" dirty="0"/>
          </a:p>
        </p:txBody>
      </p:sp>
      <p:pic>
        <p:nvPicPr>
          <p:cNvPr id="5" name="Object 4" descr="icons/refarch/Infrastructure/CloudMessaging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MESSAGING</a:t>
            </a:r>
            <a:endParaRPr lang="en-US" dirty="0"/>
          </a:p>
        </p:txBody>
      </p:sp>
      <p:pic>
        <p:nvPicPr>
          <p:cNvPr id="7" name="Object 6" descr="icons/refarch/Infrastructure/ContainerCatalo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CATALOG</a:t>
            </a:r>
            <a:endParaRPr lang="en-US" dirty="0"/>
          </a:p>
        </p:txBody>
      </p:sp>
      <p:pic>
        <p:nvPicPr>
          <p:cNvPr id="9" name="Object 8" descr="icons/refarch/Infrastructure/Diagnostic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DIAGNOSTICS</a:t>
            </a:r>
            <a:endParaRPr lang="en-US" dirty="0"/>
          </a:p>
        </p:txBody>
      </p:sp>
      <p:pic>
        <p:nvPicPr>
          <p:cNvPr id="11" name="Object 10" descr="icons/refarch/Infrastructure/Edge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EDGE SERVICES</a:t>
            </a:r>
            <a:endParaRPr lang="en-US" dirty="0"/>
          </a:p>
        </p:txBody>
      </p:sp>
      <p:pic>
        <p:nvPicPr>
          <p:cNvPr id="13" name="Object 12" descr="icons/refarch/Infrastructure/EnterpriseMessaging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MESSAGING</a:t>
            </a:r>
            <a:endParaRPr lang="en-US" dirty="0"/>
          </a:p>
        </p:txBody>
      </p:sp>
      <p:pic>
        <p:nvPicPr>
          <p:cNvPr id="15" name="Object 14" descr="icons/refarch/Infrastructure/EventFe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FEED</a:t>
            </a:r>
            <a:endParaRPr lang="en-US" dirty="0"/>
          </a:p>
        </p:txBody>
      </p:sp>
      <p:pic>
        <p:nvPicPr>
          <p:cNvPr id="17" name="Object 16" descr="icons/refarch/Infrastructure/ExistingEnterpriseSystems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EXISTING ENTERPRISE SYSTEMS</a:t>
            </a:r>
            <a:endParaRPr lang="en-US" dirty="0"/>
          </a:p>
        </p:txBody>
      </p:sp>
      <p:pic>
        <p:nvPicPr>
          <p:cNvPr id="19" name="Object 18" descr="icons/refarch/Infrastructure/InfrastructureServices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SERVICES</a:t>
            </a:r>
            <a:endParaRPr lang="en-US" dirty="0"/>
          </a:p>
        </p:txBody>
      </p:sp>
      <p:pic>
        <p:nvPicPr>
          <p:cNvPr id="21" name="Object 20" descr="icons/refarch/Infrastructure/Integration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INTEGRATION</a:t>
            </a:r>
            <a:endParaRPr lang="en-US" dirty="0"/>
          </a:p>
        </p:txBody>
      </p:sp>
      <p:pic>
        <p:nvPicPr>
          <p:cNvPr id="23" name="Object 22" descr="icons/refarch/Infrastructure/InterserviceCommunication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INTERSERVICE COMMUNICATION</a:t>
            </a:r>
            <a:endParaRPr lang="en-US" dirty="0"/>
          </a:p>
        </p:txBody>
      </p:sp>
      <p:pic>
        <p:nvPicPr>
          <p:cNvPr id="25" name="Object 24" descr="icons/refarch/Infrastructure/LoadBalancingAndRouting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BALANCING AND ROUTING</a:t>
            </a:r>
            <a:endParaRPr lang="en-US" dirty="0"/>
          </a:p>
        </p:txBody>
      </p:sp>
      <p:pic>
        <p:nvPicPr>
          <p:cNvPr id="27" name="Object 26" descr="icons/refarch/Infrastructure/MobileBacken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BACKEND</a:t>
            </a:r>
            <a:endParaRPr lang="en-US" dirty="0"/>
          </a:p>
        </p:txBody>
      </p:sp>
      <p:pic>
        <p:nvPicPr>
          <p:cNvPr id="29" name="Object 28" descr="icons/refarch/Infrastructure/MobileProviderNetwork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MOBILE PROVIDER NETWORK</a:t>
            </a:r>
            <a:endParaRPr lang="en-US" dirty="0"/>
          </a:p>
        </p:txBody>
      </p:sp>
      <p:pic>
        <p:nvPicPr>
          <p:cNvPr id="31" name="Object 30" descr="icons/refarch/Infrastructure/MonitoringAndLogg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LOGGING</a:t>
            </a:r>
            <a:endParaRPr lang="en-US" dirty="0"/>
          </a:p>
        </p:txBody>
      </p:sp>
      <p:pic>
        <p:nvPicPr>
          <p:cNvPr id="33" name="Object 32" descr="icons/refarch/Infrastructure/PeerServices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PEER SERVICES</a:t>
            </a:r>
            <a:endParaRPr lang="en-US" dirty="0"/>
          </a:p>
        </p:txBody>
      </p:sp>
      <p:pic>
        <p:nvPicPr>
          <p:cNvPr id="35" name="Object 34" descr="icons/refarch/Infrastructure/Proces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</a:t>
            </a:r>
            <a:endParaRPr lang="en-US" dirty="0"/>
          </a:p>
        </p:txBody>
      </p:sp>
      <p:pic>
        <p:nvPicPr>
          <p:cNvPr id="37" name="Object 36" descr="icons/refarch/Infrastructure/Runti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RUNTIME</a:t>
            </a:r>
            <a:endParaRPr lang="en-US" dirty="0"/>
          </a:p>
        </p:txBody>
      </p:sp>
      <p:pic>
        <p:nvPicPr>
          <p:cNvPr id="39" name="Object 38" descr="icons/refarch/Infrastructure/ServiceDiscoveryAndConfiguration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DISCOVERY AND CONFIGURATION</a:t>
            </a:r>
            <a:endParaRPr lang="en-US" dirty="0"/>
          </a:p>
        </p:txBody>
      </p:sp>
      <p:pic>
        <p:nvPicPr>
          <p:cNvPr id="41" name="Object 40" descr="icons/refarch/Infrastructure/Services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SERVICES</a:t>
            </a:r>
            <a:endParaRPr lang="en-US" dirty="0"/>
          </a:p>
        </p:txBody>
      </p:sp>
      <p:pic>
        <p:nvPicPr>
          <p:cNvPr id="43" name="Object 42" descr="icons/refarch/Infrastructure/TransformationAndConnectivity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TRANSFORMATION AND CONNECTIVITY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3" name="Object 2" descr="icons/refarch/Management/APIManagemen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MANAGEMENT</a:t>
            </a:r>
            <a:endParaRPr lang="en-US" dirty="0"/>
          </a:p>
        </p:txBody>
      </p:sp>
      <p:pic>
        <p:nvPicPr>
          <p:cNvPr id="5" name="Object 4" descr="icons/refarch/Management/AlertNotification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ALERT NOTIFICATION</a:t>
            </a:r>
            <a:endParaRPr lang="en-US" dirty="0"/>
          </a:p>
        </p:txBody>
      </p:sp>
      <p:pic>
        <p:nvPicPr>
          <p:cNvPr id="7" name="Object 6" descr="icons/refarch/Management/ClusterManagement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CLUSTER MANAGEMENT</a:t>
            </a:r>
            <a:endParaRPr lang="en-US" dirty="0"/>
          </a:p>
        </p:txBody>
      </p:sp>
      <p:pic>
        <p:nvPicPr>
          <p:cNvPr id="9" name="Object 8" descr="icons/refarch/Management/ContentManagement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MANAGEMENT</a:t>
            </a:r>
            <a:endParaRPr lang="en-US" dirty="0"/>
          </a:p>
        </p:txBody>
      </p:sp>
      <p:pic>
        <p:nvPicPr>
          <p:cNvPr id="11" name="Object 10" descr="icons/refarch/Management/DataServices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SERVICES</a:t>
            </a:r>
            <a:endParaRPr lang="en-US" dirty="0"/>
          </a:p>
        </p:txBody>
      </p:sp>
      <p:pic>
        <p:nvPicPr>
          <p:cNvPr id="13" name="Object 12" descr="icons/refarch/Management/DeviceManagemen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 MANAGEMENT</a:t>
            </a:r>
            <a:endParaRPr lang="en-US" dirty="0"/>
          </a:p>
        </p:txBody>
      </p:sp>
      <p:pic>
        <p:nvPicPr>
          <p:cNvPr id="15" name="Object 14" descr="icons/refarch/Management/ITServiceManageme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IT SERVICE MANAGEMENT</a:t>
            </a:r>
            <a:endParaRPr lang="en-US" dirty="0"/>
          </a:p>
        </p:txBody>
      </p:sp>
      <p:pic>
        <p:nvPicPr>
          <p:cNvPr id="17" name="Object 16" descr="icons/refarch/Management/InformationGovern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INFORMATION GOVERNANCE</a:t>
            </a:r>
            <a:endParaRPr lang="en-US" dirty="0"/>
          </a:p>
        </p:txBody>
      </p:sp>
      <p:pic>
        <p:nvPicPr>
          <p:cNvPr id="19" name="Object 18" descr="icons/refarch/Management/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MANAGEMENT</a:t>
            </a:r>
            <a:endParaRPr lang="en-US" dirty="0"/>
          </a:p>
        </p:txBody>
      </p:sp>
      <p:pic>
        <p:nvPicPr>
          <p:cNvPr id="21" name="Object 20" descr="icons/refarch/Management/MonitoringAndMetrics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MONITORING AND METRICS</a:t>
            </a:r>
            <a:endParaRPr lang="en-US" dirty="0"/>
          </a:p>
        </p:txBody>
      </p:sp>
      <p:pic>
        <p:nvPicPr>
          <p:cNvPr id="23" name="Object 22" descr="icons/refarch/Management/ProcessManagemen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PROCESS MANAGEMENT</a:t>
            </a:r>
            <a:endParaRPr lang="en-US" dirty="0"/>
          </a:p>
        </p:txBody>
      </p:sp>
      <p:pic>
        <p:nvPicPr>
          <p:cNvPr id="25" name="Object 24" descr="icons/refarch/Management/ProviderCloudPortalService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PROVIDER CLOUD PORTAL SERVICE</a:t>
            </a:r>
            <a:endParaRPr lang="en-US" dirty="0"/>
          </a:p>
        </p:txBody>
      </p:sp>
      <p:pic>
        <p:nvPicPr>
          <p:cNvPr id="27" name="Object 26" descr="icons/refarch/Management/PushNotification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pic>
        <p:nvPicPr>
          <p:cNvPr id="29" name="Object 28" descr="icons/refarch/Management/ServiceManagementTool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SERVICE MANAGEMENT TOOLS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1645920"/>
            <a:ext cx="1005840" cy="640080"/>
          </a:xfrm>
          <a:prstGeom prst="cloud">
            <a:avLst/>
          </a:prstGeom>
          <a:solidFill>
            <a:srgbClr val="FFFFFF"/>
          </a:solidFill>
          <a:ln w="12700">
            <a:solidFill>
              <a:srgbClr val="646365"/>
            </a:solidFill>
          </a:ln>
        </p:spPr>
        <p:txBody>
          <a:bodyPr wrap="square" rtlCol="0" anchor="ctr"/>
          <a:lstStyle/>
          <a:p>
            <a:pPr algn="ctr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The Internet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1389888" y="1965960"/>
            <a:ext cx="512064" cy="0"/>
          </a:xfrm>
          <a:prstGeom prst="line">
            <a:avLst/>
          </a:prstGeom>
          <a:noFill/>
          <a:ln w="12700">
            <a:solidFill>
              <a:srgbClr val="646365"/>
            </a:solidFill>
            <a:prstDash val="solid"/>
            <a:tailEnd type="arrow"/>
          </a:ln>
        </p:spPr>
      </p:sp>
      <p:sp>
        <p:nvSpPr>
          <p:cNvPr id="4" name="Object 3"/>
          <p:cNvSpPr/>
          <p:nvPr/>
        </p:nvSpPr>
        <p:spPr>
          <a:xfrm>
            <a:off x="2011680" y="274320"/>
            <a:ext cx="3657600" cy="3657600"/>
          </a:xfrm>
          <a:prstGeom prst="roundRect">
            <a:avLst>
              <a:gd name="adj" fmla="val 2500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ot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2148840" y="548640"/>
            <a:ext cx="3383280" cy="3246120"/>
          </a:xfrm>
          <a:prstGeom prst="roundRect">
            <a:avLst>
              <a:gd name="adj" fmla="val 2817"/>
            </a:avLst>
          </a:prstGeom>
          <a:solidFill>
            <a:srgbClr val="F2F2F2"/>
          </a:solidFill>
          <a:ln w="190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2286000" y="822960"/>
            <a:ext cx="3108960" cy="2834640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 w="19050">
            <a:solidFill>
              <a:srgbClr val="646365"/>
            </a:solidFill>
            <a:prstDash val="sysDash"/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2423160" y="1097280"/>
            <a:ext cx="2834640" cy="109728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 w="6350">
            <a:solidFill>
              <a:srgbClr val="646365"/>
            </a:solidFill>
          </a:ln>
        </p:spPr>
        <p:txBody>
          <a:bodyPr wrap="square" rtlCol="0" anchor="t"/>
          <a:lstStyle/>
          <a:p>
            <a:pPr algn="l">
              <a:buNone/>
            </a:pPr>
            <a:r>
              <a:rPr lang="en-US" sz="9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</a:t>
            </a:r>
            <a:endParaRPr lang="en-US" dirty="0"/>
          </a:p>
        </p:txBody>
      </p:sp>
      <p:pic>
        <p:nvPicPr>
          <p:cNvPr id="3" name="Object 2" descr="icons/refarch/Security/APISecurit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SECURITY</a:t>
            </a:r>
            <a:endParaRPr lang="en-US" dirty="0"/>
          </a:p>
        </p:txBody>
      </p:sp>
      <p:pic>
        <p:nvPicPr>
          <p:cNvPr id="5" name="Object 4" descr="icons/refarch/Security/Application Security-19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APPLICATION SECURITY 19</a:t>
            </a:r>
            <a:endParaRPr lang="en-US" dirty="0"/>
          </a:p>
        </p:txBody>
      </p:sp>
      <p:pic>
        <p:nvPicPr>
          <p:cNvPr id="7" name="Object 6" descr="icons/refarch/Security/BlockchainSecurityServi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SECURITY SERVICES</a:t>
            </a:r>
            <a:endParaRPr lang="en-US" dirty="0"/>
          </a:p>
        </p:txBody>
      </p:sp>
      <p:pic>
        <p:nvPicPr>
          <p:cNvPr id="9" name="Object 8" descr="icons/refarch/Security/DataSecur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 SECURITY</a:t>
            </a:r>
            <a:endParaRPr lang="en-US" dirty="0"/>
          </a:p>
        </p:txBody>
      </p:sp>
      <p:pic>
        <p:nvPicPr>
          <p:cNvPr id="11" name="Object 10" descr="icons/refarch/Security/DevOps Security-2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 OPS SECURITY 20</a:t>
            </a:r>
            <a:endParaRPr lang="en-US" dirty="0"/>
          </a:p>
        </p:txBody>
      </p:sp>
      <p:pic>
        <p:nvPicPr>
          <p:cNvPr id="13" name="Object 12" descr="icons/refarch/Security/Firewall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FIREWALL</a:t>
            </a:r>
            <a:endParaRPr lang="en-US" dirty="0"/>
          </a:p>
        </p:txBody>
      </p:sp>
      <p:pic>
        <p:nvPicPr>
          <p:cNvPr id="15" name="Object 14" descr="icons/refarch/Security/Gateway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GATEWAY</a:t>
            </a:r>
            <a:endParaRPr lang="en-US" dirty="0"/>
          </a:p>
        </p:txBody>
      </p:sp>
      <p:pic>
        <p:nvPicPr>
          <p:cNvPr id="17" name="Object 16" descr="icons/refarch/Security/GovernanceRiskAndCompliance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GOVERNANCE RISK AND COMPLIANCE</a:t>
            </a:r>
            <a:endParaRPr lang="en-US" dirty="0"/>
          </a:p>
        </p:txBody>
      </p:sp>
      <p:pic>
        <p:nvPicPr>
          <p:cNvPr id="19" name="Object 18" descr="icons/refarch/Security/IdentirtyAndAccessManagement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IDENTIRTY AND ACCESS MANAGEMENT</a:t>
            </a:r>
            <a:endParaRPr lang="en-US" dirty="0"/>
          </a:p>
        </p:txBody>
      </p:sp>
      <p:pic>
        <p:nvPicPr>
          <p:cNvPr id="21" name="Object 20" descr="icons/refarch/Security/IdentityProvider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IDENTITY PROVIDER</a:t>
            </a:r>
            <a:endParaRPr lang="en-US" dirty="0"/>
          </a:p>
        </p:txBody>
      </p:sp>
      <p:pic>
        <p:nvPicPr>
          <p:cNvPr id="23" name="Object 22" descr="icons/refarch/Security/InfrastructureSecurity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INFRASTRUCTURE SECURITY</a:t>
            </a:r>
            <a:endParaRPr lang="en-US" dirty="0"/>
          </a:p>
        </p:txBody>
      </p:sp>
      <p:pic>
        <p:nvPicPr>
          <p:cNvPr id="25" name="Object 24" descr="icons/refarch/Security/PhysicalSecurity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SECURITY</a:t>
            </a:r>
            <a:endParaRPr lang="en-US" dirty="0"/>
          </a:p>
        </p:txBody>
      </p:sp>
      <p:pic>
        <p:nvPicPr>
          <p:cNvPr id="27" name="Object 26" descr="icons/refarch/Security/SecurityMonitoringAndIntelligence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MONITORING AND INTELLIGENCE</a:t>
            </a:r>
            <a:endParaRPr lang="en-US" dirty="0"/>
          </a:p>
        </p:txBody>
      </p:sp>
      <p:pic>
        <p:nvPicPr>
          <p:cNvPr id="29" name="Object 28" descr="icons/refarch/Security/SecurityServices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SERVICES</a:t>
            </a:r>
            <a:endParaRPr lang="en-US" dirty="0"/>
          </a:p>
        </p:txBody>
      </p:sp>
      <p:pic>
        <p:nvPicPr>
          <p:cNvPr id="31" name="Object 30" descr="icons/refarch/Security/TrustedComputing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TRUSTED COMPUTING</a:t>
            </a:r>
            <a:endParaRPr lang="en-US" dirty="0"/>
          </a:p>
        </p:txBody>
      </p:sp>
      <p:pic>
        <p:nvPicPr>
          <p:cNvPr id="33" name="Object 32" descr="icons/refarch/Security/VP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SOCIAL</a:t>
            </a:r>
            <a:endParaRPr lang="en-US" dirty="0"/>
          </a:p>
        </p:txBody>
      </p:sp>
      <p:pic>
        <p:nvPicPr>
          <p:cNvPr id="3" name="Object 2" descr="icons/refarch/Social/Communiti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COMMUNITIES</a:t>
            </a:r>
            <a:endParaRPr lang="en-US" dirty="0"/>
          </a:p>
        </p:txBody>
      </p:sp>
      <p:pic>
        <p:nvPicPr>
          <p:cNvPr id="5" name="Object 4" descr="icons/refarch/Social/FileSyn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SYNC</a:t>
            </a:r>
            <a:endParaRPr lang="en-US" dirty="0"/>
          </a:p>
        </p:txBody>
      </p:sp>
      <p:pic>
        <p:nvPicPr>
          <p:cNvPr id="7" name="Object 6" descr="icons/refarch/Social/LiveCollaboratio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LIVE COLLABORATION</a:t>
            </a:r>
            <a:endParaRPr lang="en-US" dirty="0"/>
          </a:p>
        </p:txBody>
      </p:sp>
      <p:pic>
        <p:nvPicPr>
          <p:cNvPr id="9" name="Object 8" descr="icons/refarch/Social/Messaging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MESSAGING</a:t>
            </a:r>
            <a:endParaRPr lang="en-US" dirty="0"/>
          </a:p>
        </p:txBody>
      </p:sp>
      <p:pic>
        <p:nvPicPr>
          <p:cNvPr id="11" name="Object 10" descr="icons/refarch/Social/Networking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NETWORKING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USERS</a:t>
            </a:r>
            <a:endParaRPr lang="en-US" dirty="0"/>
          </a:p>
        </p:txBody>
      </p:sp>
      <p:pic>
        <p:nvPicPr>
          <p:cNvPr id="3" name="Object 2" descr="icons/refarch/Users/browser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BROWSER</a:t>
            </a:r>
            <a:endParaRPr lang="en-US" dirty="0"/>
          </a:p>
        </p:txBody>
      </p:sp>
      <p:pic>
        <p:nvPicPr>
          <p:cNvPr id="5" name="Object 4" descr="icons/refarch/Users/devic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DEVICE</a:t>
            </a:r>
            <a:endParaRPr lang="en-US" dirty="0"/>
          </a:p>
        </p:txBody>
      </p:sp>
      <p:pic>
        <p:nvPicPr>
          <p:cNvPr id="7" name="Object 6" descr="icons/refarch/Users/integrated digital experience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INTEGRATED DIGITAL EXPERIENCES</a:t>
            </a:r>
            <a:endParaRPr lang="en-US" dirty="0"/>
          </a:p>
        </p:txBody>
      </p:sp>
      <p:pic>
        <p:nvPicPr>
          <p:cNvPr id="9" name="Object 8" descr="icons/refarch/Users/physical entity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PHYSICAL ENTITY</a:t>
            </a:r>
            <a:endParaRPr lang="en-US" dirty="0"/>
          </a:p>
        </p:txBody>
      </p:sp>
      <p:pic>
        <p:nvPicPr>
          <p:cNvPr id="11" name="Object 10" descr="icons/refarch/Users/sensor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SENSOR</a:t>
            </a:r>
            <a:endParaRPr lang="en-US" dirty="0"/>
          </a:p>
        </p:txBody>
      </p:sp>
      <p:pic>
        <p:nvPicPr>
          <p:cNvPr id="13" name="Object 12" descr="icons/refarch/Users/user interfac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 INTERFACE</a:t>
            </a:r>
            <a:endParaRPr lang="en-US" dirty="0"/>
          </a:p>
        </p:txBody>
      </p:sp>
      <p:pic>
        <p:nvPicPr>
          <p:cNvPr id="15" name="Object 14" descr="icons/refarch/Users/user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USER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</a:t>
            </a:r>
            <a:endParaRPr lang="en-US" dirty="0"/>
          </a:p>
        </p:txBody>
      </p:sp>
      <p:pic>
        <p:nvPicPr>
          <p:cNvPr id="3" name="Object 2" descr="icons/refarch/VPC/block_stor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274320"/>
            <a:ext cx="457200" cy="45720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pic>
        <p:nvPicPr>
          <p:cNvPr id="5" name="Object 4" descr="icons/refarch/VPC/brid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20" y="274320"/>
            <a:ext cx="457200" cy="457200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BRIDGE</a:t>
            </a:r>
            <a:endParaRPr lang="en-US" dirty="0"/>
          </a:p>
        </p:txBody>
      </p:sp>
      <p:pic>
        <p:nvPicPr>
          <p:cNvPr id="7" name="Object 6" descr="icons/refarch/VPC/classic_tag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0" y="274320"/>
            <a:ext cx="457200" cy="45720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CLASSIC TAG</a:t>
            </a:r>
            <a:endParaRPr lang="en-US" dirty="0"/>
          </a:p>
        </p:txBody>
      </p:sp>
      <p:pic>
        <p:nvPicPr>
          <p:cNvPr id="9" name="Object 8" descr="icons/refarch/VPC/datacenter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274320"/>
            <a:ext cx="457200" cy="45720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DATACENTER</a:t>
            </a:r>
            <a:endParaRPr lang="en-US" dirty="0"/>
          </a:p>
        </p:txBody>
      </p:sp>
      <p:pic>
        <p:nvPicPr>
          <p:cNvPr id="11" name="Object 10" descr="icons/refarch/VPC/direct_link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920" y="274320"/>
            <a:ext cx="457200" cy="457200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</a:t>
            </a:r>
            <a:endParaRPr lang="en-US" dirty="0"/>
          </a:p>
        </p:txBody>
      </p:sp>
      <p:pic>
        <p:nvPicPr>
          <p:cNvPr id="13" name="Object 12" descr="icons/refarch/VPC/enterprise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320" y="274320"/>
            <a:ext cx="457200" cy="45720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</a:t>
            </a:r>
            <a:endParaRPr lang="en-US" dirty="0"/>
          </a:p>
        </p:txBody>
      </p:sp>
      <p:pic>
        <p:nvPicPr>
          <p:cNvPr id="15" name="Object 14" descr="icons/refarch/VPC/enterprise_tag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0720" y="274320"/>
            <a:ext cx="457200" cy="45720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ENTERPRISE TAG</a:t>
            </a:r>
            <a:endParaRPr lang="en-US" dirty="0"/>
          </a:p>
        </p:txBody>
      </p:sp>
      <p:pic>
        <p:nvPicPr>
          <p:cNvPr id="17" name="Object 16" descr="icons/refarch/VPC/floating_ip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75120" y="274320"/>
            <a:ext cx="457200" cy="457200"/>
          </a:xfrm>
          <a:prstGeom prst="rect">
            <a:avLst/>
          </a:prstGeom>
        </p:spPr>
      </p:pic>
      <p:sp>
        <p:nvSpPr>
          <p:cNvPr id="18" name="Object 17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</a:t>
            </a:r>
            <a:endParaRPr lang="en-US" dirty="0"/>
          </a:p>
        </p:txBody>
      </p:sp>
      <p:pic>
        <p:nvPicPr>
          <p:cNvPr id="19" name="Object 18" descr="icons/refarch/VPC/ibm_cloud_tag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9520" y="274320"/>
            <a:ext cx="457200" cy="45720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IBM CLOUD TAG</a:t>
            </a:r>
            <a:endParaRPr lang="en-US" dirty="0"/>
          </a:p>
        </p:txBody>
      </p:sp>
      <p:pic>
        <p:nvPicPr>
          <p:cNvPr id="21" name="Object 20" descr="icons/refarch/VPC/imag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" y="1371600"/>
            <a:ext cx="457200" cy="45720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</a:t>
            </a:r>
            <a:endParaRPr lang="en-US" dirty="0"/>
          </a:p>
        </p:txBody>
      </p:sp>
      <p:pic>
        <p:nvPicPr>
          <p:cNvPr id="23" name="Object 22" descr="icons/refarch/VPC/instance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88720" y="1371600"/>
            <a:ext cx="457200" cy="457200"/>
          </a:xfrm>
          <a:prstGeom prst="rect">
            <a:avLst/>
          </a:prstGeom>
        </p:spPr>
      </p:pic>
      <p:sp>
        <p:nvSpPr>
          <p:cNvPr id="24" name="Object 2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INSTANCE</a:t>
            </a:r>
            <a:endParaRPr lang="en-US" dirty="0"/>
          </a:p>
        </p:txBody>
      </p:sp>
      <p:pic>
        <p:nvPicPr>
          <p:cNvPr id="25" name="Object 24" descr="icons/refarch/VPC/internet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03120" y="1371600"/>
            <a:ext cx="457200" cy="45720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</a:t>
            </a:r>
            <a:endParaRPr lang="en-US" dirty="0"/>
          </a:p>
        </p:txBody>
      </p:sp>
      <p:pic>
        <p:nvPicPr>
          <p:cNvPr id="27" name="Object 26" descr="icons/refarch/VPC/internet_services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7520" y="1371600"/>
            <a:ext cx="457200" cy="45720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pic>
        <p:nvPicPr>
          <p:cNvPr id="29" name="Object 28" descr="icons/refarch/VPC/key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31920" y="1371600"/>
            <a:ext cx="457200" cy="457200"/>
          </a:xfrm>
          <a:prstGeom prst="rect">
            <a:avLst/>
          </a:prstGeom>
        </p:spPr>
      </p:pic>
      <p:sp>
        <p:nvSpPr>
          <p:cNvPr id="30" name="Object 29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</a:t>
            </a:r>
            <a:endParaRPr lang="en-US" dirty="0"/>
          </a:p>
        </p:txBody>
      </p:sp>
      <p:pic>
        <p:nvPicPr>
          <p:cNvPr id="31" name="Object 30" descr="icons/refarch/VPC/lb_listener_icon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46320" y="1371600"/>
            <a:ext cx="457200" cy="45720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LISTENER ICON</a:t>
            </a:r>
            <a:endParaRPr lang="en-US" dirty="0"/>
          </a:p>
        </p:txBody>
      </p:sp>
      <p:pic>
        <p:nvPicPr>
          <p:cNvPr id="33" name="Object 32" descr="icons/refarch/VPC/lb_pool_icon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0720" y="1371600"/>
            <a:ext cx="457200" cy="45720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LB POOL ICON</a:t>
            </a:r>
            <a:endParaRPr lang="en-US" dirty="0"/>
          </a:p>
        </p:txBody>
      </p:sp>
      <p:pic>
        <p:nvPicPr>
          <p:cNvPr id="35" name="Object 34" descr="icons/refarch/VPC/load_balancer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75120" y="1371600"/>
            <a:ext cx="457200" cy="457200"/>
          </a:xfrm>
          <a:prstGeom prst="rect">
            <a:avLst/>
          </a:prstGeom>
        </p:spPr>
      </p:pic>
      <p:sp>
        <p:nvSpPr>
          <p:cNvPr id="36" name="Object 35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</a:t>
            </a:r>
            <a:endParaRPr lang="en-US" dirty="0"/>
          </a:p>
        </p:txBody>
      </p:sp>
      <p:pic>
        <p:nvPicPr>
          <p:cNvPr id="37" name="Object 36" descr="icons/refarch/VPC/object_storag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9520" y="1371600"/>
            <a:ext cx="457200" cy="45720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OBJECT STORAGE</a:t>
            </a:r>
            <a:endParaRPr lang="en-US" dirty="0"/>
          </a:p>
        </p:txBody>
      </p:sp>
      <p:pic>
        <p:nvPicPr>
          <p:cNvPr id="39" name="Object 38" descr="icons/refarch/VPC/public_gateway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4320" y="2468880"/>
            <a:ext cx="457200" cy="45720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pic>
        <p:nvPicPr>
          <p:cNvPr id="41" name="Object 40" descr="icons/refarch/VPC/public_tag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88720" y="2468880"/>
            <a:ext cx="457200" cy="457200"/>
          </a:xfrm>
          <a:prstGeom prst="rect">
            <a:avLst/>
          </a:prstGeom>
        </p:spPr>
      </p:pic>
      <p:sp>
        <p:nvSpPr>
          <p:cNvPr id="42" name="Object 4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TAG</a:t>
            </a:r>
            <a:endParaRPr lang="en-US" dirty="0"/>
          </a:p>
        </p:txBody>
      </p:sp>
      <p:pic>
        <p:nvPicPr>
          <p:cNvPr id="43" name="Object 42" descr="icons/refarch/VPC/region_tag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03120" y="2468880"/>
            <a:ext cx="457200" cy="45720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REGION TAG</a:t>
            </a:r>
            <a:endParaRPr lang="en-US" dirty="0"/>
          </a:p>
        </p:txBody>
      </p:sp>
      <p:pic>
        <p:nvPicPr>
          <p:cNvPr id="45" name="Object 44" descr="icons/refarch/VPC/router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17520" y="2468880"/>
            <a:ext cx="457200" cy="45720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ROUTER</a:t>
            </a:r>
            <a:endParaRPr lang="en-US" dirty="0"/>
          </a:p>
        </p:txBody>
      </p:sp>
      <p:pic>
        <p:nvPicPr>
          <p:cNvPr id="47" name="Object 46" descr="icons/refarch/VPC/rule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31920" y="2468880"/>
            <a:ext cx="457200" cy="457200"/>
          </a:xfrm>
          <a:prstGeom prst="rect">
            <a:avLst/>
          </a:prstGeom>
        </p:spPr>
      </p:pic>
      <p:sp>
        <p:nvSpPr>
          <p:cNvPr id="48" name="Object 47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RULES</a:t>
            </a:r>
            <a:endParaRPr lang="en-US" dirty="0"/>
          </a:p>
        </p:txBody>
      </p:sp>
      <p:pic>
        <p:nvPicPr>
          <p:cNvPr id="49" name="Object 48" descr="icons/refarch/VPC/subnet_tag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46320" y="2468880"/>
            <a:ext cx="457200" cy="45720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 TAG</a:t>
            </a:r>
            <a:endParaRPr lang="en-US" dirty="0"/>
          </a:p>
        </p:txBody>
      </p:sp>
      <p:pic>
        <p:nvPicPr>
          <p:cNvPr id="51" name="Object 50" descr="icons/refarch/VPC/vpc_tag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760720" y="2468880"/>
            <a:ext cx="457200" cy="45720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 TAG</a:t>
            </a:r>
            <a:endParaRPr lang="en-US" dirty="0"/>
          </a:p>
        </p:txBody>
      </p:sp>
      <p:pic>
        <p:nvPicPr>
          <p:cNvPr id="53" name="Object 52" descr="icons/refarch/VPC/vpn_connection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675120" y="2468880"/>
            <a:ext cx="457200" cy="457200"/>
          </a:xfrm>
          <a:prstGeom prst="rect">
            <a:avLst/>
          </a:prstGeom>
        </p:spPr>
      </p:pic>
      <p:sp>
        <p:nvSpPr>
          <p:cNvPr id="54" name="Object 53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CONNECTION</a:t>
            </a:r>
            <a:endParaRPr lang="en-US" dirty="0"/>
          </a:p>
        </p:txBody>
      </p:sp>
      <p:pic>
        <p:nvPicPr>
          <p:cNvPr id="55" name="Object 54" descr="icons/refarch/VPC/vpn_gateway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589520" y="2468880"/>
            <a:ext cx="457200" cy="45720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GATEWAY</a:t>
            </a:r>
            <a:endParaRPr lang="en-US" dirty="0"/>
          </a:p>
        </p:txBody>
      </p:sp>
      <p:pic>
        <p:nvPicPr>
          <p:cNvPr id="57" name="Object 56" descr="icons/refarch/VPC/vpn_polic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74320" y="3566160"/>
            <a:ext cx="457200" cy="45720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POLICY</a:t>
            </a:r>
            <a:endParaRPr lang="en-US" dirty="0"/>
          </a:p>
        </p:txBody>
      </p:sp>
      <p:pic>
        <p:nvPicPr>
          <p:cNvPr id="59" name="Object 58" descr="icons/refarch/VPC/zone_tag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88720" y="3566160"/>
            <a:ext cx="457200" cy="457200"/>
          </a:xfrm>
          <a:prstGeom prst="rect">
            <a:avLst/>
          </a:prstGeom>
        </p:spPr>
      </p:pic>
      <p:sp>
        <p:nvSpPr>
          <p:cNvPr id="60" name="Object 59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ZONE TAG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0"/>
            <a:ext cx="6858000" cy="274320"/>
          </a:xfrm>
          <a:prstGeom prst="rect">
            <a:avLst/>
          </a:prstGeom>
          <a:noFill/>
        </p:spPr>
        <p:txBody>
          <a:bodyPr wrap="square" rtlCol="0" anchor="ctr" bIns="0" lIns="0" rIns="0" tIns="0">
            <a:spAutoFit/>
          </a:bodyPr>
          <a:lstStyle/>
          <a:p>
            <a:pPr>
              <a:buNone/>
            </a:pPr>
            <a:r>
              <a:rPr lang="en-US" b="1" sz="12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CATALOG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" name="Object 3" descr="public/generated/icons/6ad34583-a736-4bbe-9d39-940fdb7573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ACCERN-API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" name="Object 6" descr="public/generated/icons/b015f9c4-c60a-4f66-abc6-c9b0e6b7f35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ACCOUNTSCORE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" name="Object 9" descr="public/generated/icons/d9ba7486-1a10-4a6d-86e6-ef0cf69bad85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ALLOY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3" name="Object 12" descr="public/generated/icons/18de078f-e6b0-4b47-a7c4-0ed2f93f3e1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4" name="Object 13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ANALYTICS ENGINE</a:t>
            </a:r>
            <a:endParaRPr lang="en-US" dirty="0"/>
          </a:p>
        </p:txBody>
      </p:sp>
      <p:sp>
        <p:nvSpPr>
          <p:cNvPr id="15" name="Object 14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6" name="Object 15" descr="public/generated/icons/f3a6bad0-297a-11e9-8bc5-bf215cf01ef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7" name="Object 16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ANNOTATOR FOR CLINICAL DATA</a:t>
            </a:r>
            <a:endParaRPr lang="en-US" dirty="0"/>
          </a:p>
        </p:txBody>
      </p:sp>
      <p:sp>
        <p:nvSpPr>
          <p:cNvPr id="18" name="Object 17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9" name="Object 18" descr="public/generated/icons/api-connec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20" name="Object 19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CONNECT</a:t>
            </a:r>
            <a:endParaRPr lang="en-US" dirty="0"/>
          </a:p>
        </p:txBody>
      </p:sp>
      <p:sp>
        <p:nvSpPr>
          <p:cNvPr id="21" name="Object 20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2" name="Object 21" descr="public/generated/icons/76fc0390-9024-11e8-b6c2-8d7309120d29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3" name="Object 22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API GATEWAY</a:t>
            </a:r>
            <a:endParaRPr lang="en-US" dirty="0"/>
          </a:p>
        </p:txBody>
      </p:sp>
      <p:sp>
        <p:nvSpPr>
          <p:cNvPr id="24" name="Object 23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5" name="Object 24" descr="public/generated/icons/apprapp-d6aece47-d840-45b0-8ab9-ad15354deeea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6" name="Object 25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CONFIGURATION</a:t>
            </a:r>
            <a:endParaRPr lang="en-US" dirty="0"/>
          </a:p>
        </p:txBody>
      </p:sp>
      <p:sp>
        <p:nvSpPr>
          <p:cNvPr id="27" name="Object 26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8" name="Object 27" descr="public/generated/icons/96a0ebf2-2a02-4e32-815f-7c09a1268c78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9" name="Object 28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CONNECT</a:t>
            </a:r>
            <a:endParaRPr lang="en-US" dirty="0"/>
          </a:p>
        </p:txBody>
      </p:sp>
      <p:sp>
        <p:nvSpPr>
          <p:cNvPr id="30" name="Object 29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1" name="Object 30" descr="public/generated/icons/AdvancedMobileAccess-d6aece47-d840-45b0-8ab9-ad15354deeea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2" name="Object 31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APP ID</a:t>
            </a:r>
            <a:endParaRPr lang="en-US" dirty="0"/>
          </a:p>
        </p:txBody>
      </p:sp>
      <p:sp>
        <p:nvSpPr>
          <p:cNvPr id="33" name="Object 32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4" name="Object 33" descr="public/generated/icons/8514c706-225d-4848-a689-7c0a0bdcca1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5" name="Object 34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FLOW DESIGNER</a:t>
            </a:r>
            <a:endParaRPr lang="en-US" dirty="0"/>
          </a:p>
        </p:txBody>
      </p:sp>
      <p:sp>
        <p:nvSpPr>
          <p:cNvPr id="36" name="Object 35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7" name="Object 36" descr="public/generated/icons/7af3a600-6cf5-4047-a48d-264646af214c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8" name="Object 37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AT&amp;T IOT DATA PLANS</a:t>
            </a:r>
            <a:endParaRPr lang="en-US" dirty="0"/>
          </a:p>
        </p:txBody>
      </p:sp>
      <p:sp>
        <p:nvSpPr>
          <p:cNvPr id="39" name="Object 38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0" name="Object 39" descr="public/generated/icons/is.instance-grou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1" name="Object 40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AUTO SCALE FOR VPC</a:t>
            </a:r>
            <a:endParaRPr lang="en-US" dirty="0"/>
          </a:p>
        </p:txBody>
      </p:sp>
      <p:sp>
        <p:nvSpPr>
          <p:cNvPr id="42" name="Object 41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3" name="Object 42" descr="public/generated/icons/95d4577c-29c4-4847-a5c9-55776477b8c5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4" name="Object 43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B2T SERVICE</a:t>
            </a:r>
            <a:endParaRPr lang="en-US" dirty="0"/>
          </a:p>
        </p:txBody>
      </p:sp>
      <p:sp>
        <p:nvSpPr>
          <p:cNvPr id="45" name="Object 44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6" name="Object 45" descr="public/generated/icons/1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7" name="Object 46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BARE METAL SERVER</a:t>
            </a:r>
            <a:endParaRPr lang="en-US" dirty="0"/>
          </a:p>
        </p:txBody>
      </p:sp>
      <p:sp>
        <p:nvSpPr>
          <p:cNvPr id="48" name="Object 47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9" name="Object 48" descr="public/generated/icons/ebf44ee3-04ec-49ed-bb5a-0b76bc53bcc4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50" name="Object 49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BITBAR TESTING CLOUD</a:t>
            </a:r>
            <a:endParaRPr lang="en-US" dirty="0"/>
          </a:p>
        </p:txBody>
      </p:sp>
      <p:sp>
        <p:nvSpPr>
          <p:cNvPr id="51" name="Object 50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2" name="Object 51" descr="public/generated/icons/5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3" name="Object 52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</a:t>
            </a:r>
            <a:endParaRPr lang="en-US" dirty="0"/>
          </a:p>
        </p:txBody>
      </p:sp>
      <p:sp>
        <p:nvSpPr>
          <p:cNvPr id="54" name="Object 53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5" name="Object 54" descr="public/generated/icons/is.volume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6" name="Object 55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 STORAGE FOR VPC</a:t>
            </a:r>
            <a:endParaRPr lang="en-US" dirty="0"/>
          </a:p>
        </p:txBody>
      </p:sp>
      <p:sp>
        <p:nvSpPr>
          <p:cNvPr id="57" name="Object 56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8" name="Object 57" descr="public/generated/icons/712b94a0-c4a7-48b5-a527-fd27908b9a8e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9" name="Object 58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</a:t>
            </a:r>
            <a:endParaRPr lang="en-US" dirty="0"/>
          </a:p>
        </p:txBody>
      </p:sp>
      <p:sp>
        <p:nvSpPr>
          <p:cNvPr id="60" name="Object 59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1" name="Object 60" descr="public/generated/icons/6a0a8840-f899-11e8-bba8-6b3b2c5536b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2" name="Object 61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BLOCKCHAIN PLATFORM</a:t>
            </a:r>
            <a:endParaRPr lang="en-US" dirty="0"/>
          </a:p>
        </p:txBody>
      </p:sp>
      <p:sp>
        <p:nvSpPr>
          <p:cNvPr id="63" name="Object 62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4" name="Object 63" descr="public/generated/icons/6fdfccb4-1c28-4401-a94a-000bf75d889e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5" name="Object 64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BONDEVALUE-API</a:t>
            </a:r>
            <a:endParaRPr lang="en-US" dirty="0"/>
          </a:p>
        </p:txBody>
      </p:sp>
      <p:sp>
        <p:nvSpPr>
          <p:cNvPr id="66" name="Object 65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7" name="Object 66" descr="public/generated/icons/d714e1f0-c19d-431e-b669-34b99b01708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8" name="Object 67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BOSCH IOT ROLLOUTS</a:t>
            </a:r>
            <a:endParaRPr lang="en-US" dirty="0"/>
          </a:p>
        </p:txBody>
      </p:sp>
      <p:sp>
        <p:nvSpPr>
          <p:cNvPr id="69" name="Object 68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0" name="Object 69" descr="public/generated/icons/adf18fe9-86c1-4c0e-9e31-b6725f4b5271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1" name="Object 70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BOX</a:t>
            </a:r>
            <a:endParaRPr lang="en-US" dirty="0"/>
          </a:p>
        </p:txBody>
      </p:sp>
      <p:sp>
        <p:nvSpPr>
          <p:cNvPr id="72" name="Object 71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3" name="Object 72" descr="public/generated/icons/37b751fd-75de-4757-b3b8-f33c3cd7e1ec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4" name="Object 73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CAR DIAGNOSTIC API</a:t>
            </a:r>
            <a:endParaRPr lang="en-US" dirty="0"/>
          </a:p>
        </p:txBody>
      </p:sp>
      <p:sp>
        <p:nvSpPr>
          <p:cNvPr id="75" name="Object 74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6" name="Object 75" descr="public/generated/icons/cf329950-0a3e-11e8-922e-f1366c6e1c83-caveonix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7" name="Object 76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CAVEONIX RISKFORESIGHT</a:t>
            </a:r>
            <a:endParaRPr lang="en-US" dirty="0"/>
          </a:p>
        </p:txBody>
      </p:sp>
      <p:sp>
        <p:nvSpPr>
          <p:cNvPr id="78" name="Object 77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9" name="Object 78" descr="public/generated/icons/cc56b926-cfa1-4f50-ab9d-01986ff692be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80" name="Object 79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CERTIFICATE MANAGER</a:t>
            </a:r>
            <a:endParaRPr lang="en-US" dirty="0"/>
          </a:p>
        </p:txBody>
      </p:sp>
      <p:sp>
        <p:nvSpPr>
          <p:cNvPr id="81" name="Object 80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2" name="Object 81" descr="public/generated/icons/0a42129b-9839-42b7-90c7-7f3adb435379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3" name="Object 82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CITRIX NETSCALER VPX</a:t>
            </a:r>
            <a:endParaRPr lang="en-US" dirty="0"/>
          </a:p>
        </p:txBody>
      </p:sp>
      <p:sp>
        <p:nvSpPr>
          <p:cNvPr id="84" name="Object 83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5" name="Object 84" descr="public/generated/icons/dcc46a60-e13b-11e8-a015-757410dab16b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6" name="Object 85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ACTIVITY TRACKER WITH LOGDNA</a:t>
            </a:r>
            <a:endParaRPr lang="en-US" dirty="0"/>
          </a:p>
        </p:txBody>
      </p:sp>
      <p:sp>
        <p:nvSpPr>
          <p:cNvPr id="87" name="Object 86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8" name="Object 87" descr="public/generated/icons/6cde723c-9e49-74ac-4266-3f7a9bb74216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9" name="Object 88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BACKUP</a:t>
            </a:r>
            <a:endParaRPr lang="en-US" dirty="0"/>
          </a:p>
        </p:txBody>
      </p:sp>
      <p:sp>
        <p:nvSpPr>
          <p:cNvPr id="90" name="Object 89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1" name="Object 90" descr="public/generated/icons/46a4e75b-8ce6-4a51-9125-76c1652fb787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2" name="Object 91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DATA SHIELD</a:t>
            </a:r>
            <a:endParaRPr lang="en-US" dirty="0"/>
          </a:p>
        </p:txBody>
      </p:sp>
      <p:sp>
        <p:nvSpPr>
          <p:cNvPr id="93" name="Object 92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4" name="Object 93" descr="public/generated/icons/cf329950-0a3e-11e8-922e-f1366c6e1c83-ex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5" name="Object 94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EXPERT SERVICES</a:t>
            </a:r>
            <a:endParaRPr lang="en-US" dirty="0"/>
          </a:p>
        </p:txBody>
      </p:sp>
      <p:sp>
        <p:nvSpPr>
          <p:cNvPr id="96" name="Object 95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7" name="Object 96" descr="public/generated/icons/cf329950-0a3e-11e8-922e-f1366c6e1c83-mcv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8" name="Object 97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FOR VMWARE MISSION CRITICAL WORKLOADS</a:t>
            </a:r>
            <a:endParaRPr lang="en-US" dirty="0"/>
          </a:p>
        </p:txBody>
      </p:sp>
      <p:sp>
        <p:nvSpPr>
          <p:cNvPr id="99" name="Object 98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0" name="Object 99" descr="public/generated/icons/c4cfe2d0-01ef-11e8-bd2c-cbf81959e223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1" name="Object 100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FOUNDRY ENTERPRISE ENVIRONMENT</a:t>
            </a:r>
            <a:endParaRPr lang="en-US" dirty="0"/>
          </a:p>
        </p:txBody>
      </p:sp>
      <p:sp>
        <p:nvSpPr>
          <p:cNvPr id="102" name="Object 101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3" name="Object 102" descr="public/generated/icons/hardware-security-module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4" name="Object 103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HSM</a:t>
            </a:r>
            <a:endParaRPr lang="en-US" dirty="0"/>
          </a:p>
        </p:txBody>
      </p:sp>
      <p:sp>
        <p:nvSpPr>
          <p:cNvPr id="105" name="Object 104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6" name="Object 105" descr="public/generated/icons/a3b01d2d-5457-4269-8bd5-a7c815bd2f41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7" name="Object 106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LOAD BALANCER</a:t>
            </a:r>
            <a:endParaRPr lang="en-US" dirty="0"/>
          </a:p>
        </p:txBody>
      </p:sp>
      <p:sp>
        <p:nvSpPr>
          <p:cNvPr id="108" name="Object 107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9" name="Object 108" descr="public/generated/icons/846cfc7b-fd15-8532-5e22-fdbc81712bfb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10" name="Object 109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MIGRATION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090c2c10-8c38-11e8-bec2-493df9c49eb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MONITORING WITH SYSDIG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dff97f5c-bc5e-4455-b470-411c3edbe49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OBJECT STORAGE (CLASSIC)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icp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PRIVATE HOSTED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bd517bf0-88ba-11ea-a52e-91aeb42a4019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SATELLITE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cf329950-0a3e-11e8-922e-f1366c6e1c83-hytrust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 SECURE VIRTUALIZATION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cloudant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CLOUDANT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2fdd0-bba5-11ea-8966-5d6402fed1c7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CODE ENGINE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81cda9f0-b9c3-11e7-acad-0d931c5f18f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COGNOS DASHBOARD EMBEDDED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ComposeEnterprise-P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ENTERPRISE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ComposeElasticsearch-P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ELASTICSEARCH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ComposeEtcd-P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ETCD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omposeJanusGraph-P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JANUSGRAPH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omposeMongo-P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MONGODB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omposeMySQL-P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MYSQL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omposePostgreSQL-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POSTGRESQL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mposeRabbitMQ-P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RABBITMQ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ComposeRedis-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REDIS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ComposeRethinkDB-P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RETHINKDB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omposeScyllaDB-P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COMPOSE FOR SCYLLADB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2f756420-434f-11e8-ae40-6bdd72502abc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CONSULT WITH IBM GARAGE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public.bluemix.container.registry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REGISTRY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4ad9c1b8-e58e-2a9d-ccb8-d4d5ae84abc0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CONTAINER SECURITY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b6c4a555-5ff6-4e1d-9ce7-0a9976629eab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CONTENT DELIVERY NETWORK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59b735ee-5938-4ebd-a6b2-541aef2d1f6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CONTINUOUS DELIVERY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6777716b-e36e-4e9c-a239-6b9ed99dc12c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CONTRAST SECURITY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76fad670-9d74-4138-8a14-709f5e6ac65b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COST AND ASSET MANAGEMENT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databases-for-cassandra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DATASTAX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databases-for-enterprisedb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EDB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databases-for-elasticsearch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ELASTICSEARCH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databases-for-etcd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ETCD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databases-for-mongodb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MONGODB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databases-for-postgresql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POSTGRESQL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atabases-for-redis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DATABASES FOR REDIS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dashdb-for-transactions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3d6e097c-b3b2-482a-b92d-6da183602cb6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HOSTED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e02e72d-00ce-4220-b44c-650c8314e58a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DB2 WAREHOUSE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5b45fd07-d6cf-4596-b95e-2d3257267fd3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DIFITEK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86fb7610-0f92-11ea-a6a3-8b96ed1570d8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7dd59b11-c3c5-5aad-f6b2-2a0c2a3e6c4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CONNECT ON CLASSIC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dc11a440-6073-11e9-9f5a-2f7997ba23c0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(2.0)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22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HOSTING ON CLASSIC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DEDICATED ON CLASSIC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1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DIRECT LINK EXCHANGE ON CLASSIC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b4ed8a30-936f-11e9-b289-1d079699cbe5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DNS SERVICES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DOMAIN NAME REGISTRATION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618c27d5-6f91-4615-baa1-9efb76e7814b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DWOLLA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d1e3f0d2-0f49-ddfd-0eb9-2897b9d3a45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EMAIL DELIVERY, POWERED BY SENDGRID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aad5c038-a44d-4a3e-b8c2-133ca3e2655b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ENVESTNET | YODLEE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455b2d-79dc-45c3-8a31-c72b924ec833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ESRI ARCGIS FOR DEVELOPERS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6a7f4e38-f218-48ef-9dd2-df408747568e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EVENT STREAMS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cf329950-0a3e-11e8-922e-f1366c6e1c83-bigip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F5 BIG-IP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6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FILE STORAGE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is.floating-ip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FLOATING IP FOR VPC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is.flow-log-collector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FLOW LOGS FOR VPC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329950-0a3e-11e8-922e-f1366c6e1c83-fortigate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f5b26324-9b39-c701-0cc5-b0d5d2fe8534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SECURITY APPLIANCE 10GBPS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cf329950-0a3e-11e8-922e-f1366c6e1c83-fortigatevm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FORTIGATE VIRTUAL APPLIANCE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functions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FUNCTIONS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9d788e08-1b4a-4504-920a-d2842b72f36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FUNDINGSHIELD - WIRE ACCOUNT VERIFICATION SERVICE (WAVS)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7de32cac-4055-4166-92e8-b65baace7bca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FUSIONAUTH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f42f47a0-f793-4b45-ad11-782cc565df16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GEO WEB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6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HARDWARE FIREWALL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564e6bd-9b6c-44dd-8402-d3818d9664c5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HAZARDHUB PROPERTY RISK DATA API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cf329950-0a3e-11e8-922e-f1366c6e1c83-hcx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HCX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0db0a19f-b20e-4a52-8cc7-2821a28c26b0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HEALTH SCORE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BE3AADC2-2C1A-4078-82F0-A33B1FD86EB0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HISTORICAL INSTRUMENT ANALYTICS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cf329950-0a3e-11e8-922e-f1366c6e1c83-horizon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HORIZON 7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bc16516d-4559-48ee-9d61-e4a51710104b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HYDROGEN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d589492e-6ac0-4a11-9c28-a157851c8f68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CRYPTO SERVICES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59a64cf0-5cf3-11e9-90a2-37a496589afc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MONGODB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024d3260-5cf4-11e9-90a2-37a496589afc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DBAAS FOR POSTGRESQL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986f2197-9f9a-44f4-9463-f17ec64c672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HYPER PROTECT VIRTUAL SERVER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cf329950-0a3e-11e8-922e-f1366c6e1c83-hytrustcc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CLOUDCONTROL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hytrustdc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DATACONTROL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hytrustk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HYTRUST KEYCONTROL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is.image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IMAGE SERVICE FOR VPC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1f9be306-ada9-4be4-8220-b666668d9ca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INFLUXCLOUD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84a429f4-a2f2-40e3-b155-29242c8f5141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INFORMIX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EEB04BA5-25BB-4E52-AAE5-9C7BEF86543B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INSTRUMENT ANALYTICS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iotf-service-i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OF THINGS PLATFORM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75874a60-cb12-11e7-948e-37ac098eb1b9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INTERNET SERVICES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3b960983-4483-488a-9851-6f7cccdb3534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INVESTMENT PORTFOLIO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12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IPSEC VPN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035145f0-2cac-4505-59e9-2e363d08d5aa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JUNIPER VSRX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ee41347f-b18e-4ca6-bf80-b5467c63f9a6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KEY PROTECT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cf329950-0a3e-11e8-922e-f1366c6e1c83-kmipadapter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KMIP FOR VMWARE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983ea9a2-0fec-4021-8b70-8da5373394e5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KNOWLEDGE STUDIO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containers-kubernetes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KUBERNETES SERVICE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1faf010-4107-4877-a571-fc9c8763c3d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LANGUAGE TRANSLATOR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088b5af6-3075-4b8c-a211-66ff2ef38fb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LIFT CLI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is.load-balancer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LOAD BALANCER FOR VPC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e13e1860-959c-11e8-871e-ad157af61ad7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LOG ANALYSIS WITH LOGDNA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51c53b72-918f-4869-b834-2d99eb28422a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MACHINE LEARNING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cf329950-0a3e-11e8-922e-f1366c6e1c83-managedveeam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BACKUP SERVICES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cf329950-0a3e-11e8-922e-f1366c6e1c83-managedzerto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DISASTER RECOVERY SERVICES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fb3c3da-7b1f-0879-f414-f367da218488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NETWORK SECURITY SERVICES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imi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MANAGED VMWARE SERVICES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3c1472b0-6b8b-11e9-a537-057f51269323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MASS DATA MIGRATION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14bd30e0-8921-11e9-a2c5-13fceaf553c0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MASTER DATA MANAGEMENT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messages-for-rabbitmq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MESSAGES FOR RABBITMQ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8e8d12b7-cee7-4c35-90d7-582ffef56f5a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MORNINGSTAR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01037c41-adce-4bb5-8b45-0c06004916c4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MQ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8e17eb6f-6e2a-4b33-95ef-83bffe0833f7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CLASSIFIER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5932737c-e24b-4836-9e37-d8cead922316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GENERATION APIS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bb6393bc-7d81-446b-9728-61b704f6eca5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NATURAL LANGUAGE UNDERSTANDING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netapp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NETAPP ONTAP SELECT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is.network-ac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NETWORK ACL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3f5debff-044f-4292-b387-9c9a50ba81f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NEXMO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2d4c7a4d-2a2d-433f-a38d-9ebff43de337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PAGERDUTY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9e0b569e-03d7-44e4-a68c-6f567689a260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PAYEEZY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2f2c407b-0a0d-4c57-8d8e-31bc7707d561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LOCATION BASED SERVICES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880fa4f0-62bc-48dc-8388-b4458f3f310c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PHUNWARE MOBILE MARKETING AUTOMATION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355f6faf-833f-4fcb-8ce9-f75c9954b2f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PLAID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2a001640-21f1-466e-b6f0-d227c353a823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PORTFOLIO OPTIMIZATION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d666f360-66d1-11e9-85ef-a19427301a8c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PORTWORX ENTERPRISE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abd259f0-9990-11e8-acc8-b9f54a8f166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 SYSTEMS VIRTUAL SERVER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3702343d-a294-46e4-bfdd-6bdeb422a492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BEHAVIOR/PROPENSITY MODEL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d846d490-ef88-44a1-822e-9d7f4d40a907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CONSUMER INCOME API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43a3d18e-847e-4c27-807f-3b509613612b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POWERLYTICS INVESTABLE ASSETS &amp; WEALTH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efc44e05-4faa-43f2-a8a3-4795f31ddfa5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PRECISION LOCATION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C43B3EB0-F56B-4753-92E4-093815814C1E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PREDICTIVE MARKET SCENARIOS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91a901ac-fb7d-9b6e-eb25-14e75a20c4c2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PROFESSIONAL SERVICES FOR GOVERNMENT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is.public-gateway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PUBLIC GATEWAY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Push-d6aece47-d840-45b0-8ab9-ad15354deeea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PUSH NOTIFICATIONS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bc1f8800-0ee2-43ca-864b-1e29ce4fd8f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QUOVO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35ead7e-cc70-4f10-8f2c-6e6c6821ce61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RAINBOW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cf5f8ac0-98f7-11e9-a40c-5b3c4bf3cc6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RAXAK PROTECT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467ab6d8-48dd-485a-adf9-30d5107537a1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REAL-TIME PAYMENTS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openshift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RED HAT OPENSHIFT ON IBM CLOUD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3c4e5912-59dc-40b7-a482-25c6c6d38ccc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RELSCI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8d08ed75-b71d-4d1a-a4c4-f17ead5c1954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RISK ENGINE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c14c9e07-7039-44a7-8eed-c508135829ac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ROCKET MAINFRAME DATA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schematics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SCHEMATICS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14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SECONDARY SUBNETS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ebc0cdb0-af2a-11ea-98c7-29e5db822649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SECRETS MANAGER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IBM_SecureGateway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SECURE GATEWAY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ab1b0890-573c-11e8-9a9e-e3bf6f543902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ADVISOR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security-group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SECURITY GROUP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2ee2b5a9-fee8-419f-a8be-510bd12de96a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SIMPLECLOUD.IO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ABB08BA3-D14D-4BD9-A5E6-EF67C52D35C0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HISTORICAL INSTRUMENT ANALYTICS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A888FFEA-E976-4F83-B7EC-288233BF62E6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SIMULATED INSTRUMENT ANALYTICS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strial_d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DATA PROTECTION AND DISASTER RECOVERY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cstrial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SINGLE-NODE TRIAL FOR MIGRATION AND APP MODERNIZATION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151a321c-6289-420c-bce5-b2e9525c38a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SIZEUP SMALL BUSINESS INTELLIGENCE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fdf77820-deed-11e9-911d-5f09017358ff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SKYTAP ON IBM CLOUD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cf329950-0a3e-11e8-922e-f1366c6e1c83-spplus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SPECTRUM PROTECT PLUS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bc35fb8c-bc5b-431b-859e-3861771d5843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SPEECH TO TEXT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e7623978-519a-42e1-ba8f-67a10a883e3f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SPLICE PRE-CAT INSURANCE NOTIFICATIONS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a0814030-c9dd-11e7-9a5e-19d80fed5e00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SQL QUERY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556153d0-5ad0-11e9-b7f9-41319ef22125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SSH KEY FOR VPC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19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SSL CERTIFICATES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8ae3340-b0f3-470e-b0fc-db28f19be7da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STRANDS BUSINESS FINANCIAL MANAGEMENT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5acdbc42-8965-48f9-8a3c-1c728b6ed2c4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STREAMING ANALYTICS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is.subnet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SUBNET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983cd952-9671-47a7-908a-f59a076eb93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TELSTRA MESSAGING API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282c1d79-9176-4597-9cff-941a8d6cfd4c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TEXT TO SPEECH</a:t>
            </a:r>
            <a:endParaRPr lang="en-US" dirty="0"/>
          </a:p>
        </p:txBody>
      </p:sp>
      <p:sp>
        <p:nvSpPr>
          <p:cNvPr id="41" name="Object 40"/>
          <p:cNvSpPr/>
          <p:nvPr/>
        </p:nvSpPr>
        <p:spPr>
          <a:xfrm>
            <a:off x="39319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2" name="Object 41" descr="public/generated/icons/8cf956de-e7c2-4a02-8f3b-ae554fa55cf8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3360" y="1463040"/>
            <a:ext cx="274320" cy="274320"/>
          </a:xfrm>
          <a:prstGeom prst="rect">
            <a:avLst/>
          </a:prstGeom>
        </p:spPr>
      </p:pic>
      <p:sp>
        <p:nvSpPr>
          <p:cNvPr id="43" name="Object 42"/>
          <p:cNvSpPr/>
          <p:nvPr/>
        </p:nvSpPr>
        <p:spPr>
          <a:xfrm>
            <a:off x="38404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TONE ANALYZER</a:t>
            </a:r>
            <a:endParaRPr lang="en-US" dirty="0"/>
          </a:p>
        </p:txBody>
      </p:sp>
      <p:sp>
        <p:nvSpPr>
          <p:cNvPr id="44" name="Object 43"/>
          <p:cNvSpPr/>
          <p:nvPr/>
        </p:nvSpPr>
        <p:spPr>
          <a:xfrm>
            <a:off x="4846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5" name="Object 44" descr="public/generated/icons/e512e5f0-64fb-11e8-9c23-830c05b8b729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7760" y="1463040"/>
            <a:ext cx="274320" cy="274320"/>
          </a:xfrm>
          <a:prstGeom prst="rect">
            <a:avLst/>
          </a:prstGeom>
        </p:spPr>
      </p:pic>
      <p:sp>
        <p:nvSpPr>
          <p:cNvPr id="46" name="Object 45"/>
          <p:cNvSpPr/>
          <p:nvPr/>
        </p:nvSpPr>
        <p:spPr>
          <a:xfrm>
            <a:off x="4754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TOOLCHAIN</a:t>
            </a:r>
            <a:endParaRPr lang="en-US" dirty="0"/>
          </a:p>
        </p:txBody>
      </p:sp>
      <p:sp>
        <p:nvSpPr>
          <p:cNvPr id="47" name="Object 46"/>
          <p:cNvSpPr/>
          <p:nvPr/>
        </p:nvSpPr>
        <p:spPr>
          <a:xfrm>
            <a:off x="5760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48" name="Object 47" descr="public/generated/icons/10dcbebb-c6e6-40c8-a5ba-10b7fc16d38a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52160" y="1463040"/>
            <a:ext cx="274320" cy="274320"/>
          </a:xfrm>
          <a:prstGeom prst="rect">
            <a:avLst/>
          </a:prstGeom>
        </p:spPr>
      </p:pic>
      <p:sp>
        <p:nvSpPr>
          <p:cNvPr id="49" name="Object 48"/>
          <p:cNvSpPr/>
          <p:nvPr/>
        </p:nvSpPr>
        <p:spPr>
          <a:xfrm>
            <a:off x="5669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TOTUM RISK</a:t>
            </a:r>
            <a:endParaRPr lang="en-US" dirty="0"/>
          </a:p>
        </p:txBody>
      </p:sp>
      <p:sp>
        <p:nvSpPr>
          <p:cNvPr id="50" name="Object 49"/>
          <p:cNvSpPr/>
          <p:nvPr/>
        </p:nvSpPr>
        <p:spPr>
          <a:xfrm>
            <a:off x="6675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1" name="Object 50" descr="public/generated/icons/7e72e70b-546c-4dea-abe9-8a9a81f44943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66560" y="1463040"/>
            <a:ext cx="274320" cy="274320"/>
          </a:xfrm>
          <a:prstGeom prst="rect">
            <a:avLst/>
          </a:prstGeom>
        </p:spPr>
      </p:pic>
      <p:sp>
        <p:nvSpPr>
          <p:cNvPr id="52" name="Object 51"/>
          <p:cNvSpPr/>
          <p:nvPr/>
        </p:nvSpPr>
        <p:spPr>
          <a:xfrm>
            <a:off x="6583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TRADEIT</a:t>
            </a:r>
            <a:endParaRPr lang="en-US" dirty="0"/>
          </a:p>
        </p:txBody>
      </p:sp>
      <p:sp>
        <p:nvSpPr>
          <p:cNvPr id="53" name="Object 52"/>
          <p:cNvSpPr/>
          <p:nvPr/>
        </p:nvSpPr>
        <p:spPr>
          <a:xfrm>
            <a:off x="7589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4" name="Object 53" descr="public/generated/icons/f38a4da0-c353-11e9-83b6-a36a57a97a06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80960" y="1463040"/>
            <a:ext cx="274320" cy="274320"/>
          </a:xfrm>
          <a:prstGeom prst="rect">
            <a:avLst/>
          </a:prstGeom>
        </p:spPr>
      </p:pic>
      <p:sp>
        <p:nvSpPr>
          <p:cNvPr id="55" name="Object 54"/>
          <p:cNvSpPr/>
          <p:nvPr/>
        </p:nvSpPr>
        <p:spPr>
          <a:xfrm>
            <a:off x="7498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TRANSIT GATEWAY</a:t>
            </a:r>
            <a:endParaRPr lang="en-US" dirty="0"/>
          </a:p>
        </p:txBody>
      </p:sp>
      <p:sp>
        <p:nvSpPr>
          <p:cNvPr id="56" name="Object 55"/>
          <p:cNvSpPr/>
          <p:nvPr/>
        </p:nvSpPr>
        <p:spPr>
          <a:xfrm>
            <a:off x="274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57" name="Object 56" descr="public/generated/icons/1e6f57b6-08fa-4579-b792-96eb536868e4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65760" y="2560320"/>
            <a:ext cx="274320" cy="274320"/>
          </a:xfrm>
          <a:prstGeom prst="rect">
            <a:avLst/>
          </a:prstGeom>
        </p:spPr>
      </p:pic>
      <p:sp>
        <p:nvSpPr>
          <p:cNvPr id="58" name="Object 57"/>
          <p:cNvSpPr/>
          <p:nvPr/>
        </p:nvSpPr>
        <p:spPr>
          <a:xfrm>
            <a:off x="182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AUTHY</a:t>
            </a:r>
            <a:endParaRPr lang="en-US" dirty="0"/>
          </a:p>
        </p:txBody>
      </p:sp>
      <p:sp>
        <p:nvSpPr>
          <p:cNvPr id="59" name="Object 58"/>
          <p:cNvSpPr/>
          <p:nvPr/>
        </p:nvSpPr>
        <p:spPr>
          <a:xfrm>
            <a:off x="1188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0" name="Object 59" descr="public/generated/icons/645ca653-38b8-4bbe-a532-f3511683d65a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80160" y="2560320"/>
            <a:ext cx="274320" cy="274320"/>
          </a:xfrm>
          <a:prstGeom prst="rect">
            <a:avLst/>
          </a:prstGeom>
        </p:spPr>
      </p:pic>
      <p:sp>
        <p:nvSpPr>
          <p:cNvPr id="61" name="Object 60"/>
          <p:cNvSpPr/>
          <p:nvPr/>
        </p:nvSpPr>
        <p:spPr>
          <a:xfrm>
            <a:off x="1097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SMS</a:t>
            </a:r>
            <a:endParaRPr lang="en-US" dirty="0"/>
          </a:p>
        </p:txBody>
      </p:sp>
      <p:sp>
        <p:nvSpPr>
          <p:cNvPr id="62" name="Object 61"/>
          <p:cNvSpPr/>
          <p:nvPr/>
        </p:nvSpPr>
        <p:spPr>
          <a:xfrm>
            <a:off x="2103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3" name="Object 62" descr="public/generated/icons/652414f6-7c44-4faa-8075-5b9219e9a05a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194560" y="2560320"/>
            <a:ext cx="274320" cy="274320"/>
          </a:xfrm>
          <a:prstGeom prst="rect">
            <a:avLst/>
          </a:prstGeom>
        </p:spPr>
      </p:pic>
      <p:sp>
        <p:nvSpPr>
          <p:cNvPr id="64" name="Object 63"/>
          <p:cNvSpPr/>
          <p:nvPr/>
        </p:nvSpPr>
        <p:spPr>
          <a:xfrm>
            <a:off x="2011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VIDEO</a:t>
            </a:r>
            <a:endParaRPr lang="en-US" dirty="0"/>
          </a:p>
        </p:txBody>
      </p:sp>
      <p:sp>
        <p:nvSpPr>
          <p:cNvPr id="65" name="Object 64"/>
          <p:cNvSpPr/>
          <p:nvPr/>
        </p:nvSpPr>
        <p:spPr>
          <a:xfrm>
            <a:off x="3017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6" name="Object 65" descr="public/generated/icons/477c8d09-81e9-48e2-b04c-6157bb2f234f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108960" y="2560320"/>
            <a:ext cx="274320" cy="274320"/>
          </a:xfrm>
          <a:prstGeom prst="rect">
            <a:avLst/>
          </a:prstGeom>
        </p:spPr>
      </p:pic>
      <p:sp>
        <p:nvSpPr>
          <p:cNvPr id="67" name="Object 66"/>
          <p:cNvSpPr/>
          <p:nvPr/>
        </p:nvSpPr>
        <p:spPr>
          <a:xfrm>
            <a:off x="2926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PROGRAMMABLE VOICE</a:t>
            </a:r>
            <a:endParaRPr lang="en-US" dirty="0"/>
          </a:p>
        </p:txBody>
      </p:sp>
      <p:sp>
        <p:nvSpPr>
          <p:cNvPr id="68" name="Object 67"/>
          <p:cNvSpPr/>
          <p:nvPr/>
        </p:nvSpPr>
        <p:spPr>
          <a:xfrm>
            <a:off x="39319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9" name="Object 68" descr="public/generated/icons/efe0bdb3-7a00-44e9-bb4b-3d6209d5d3c4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023360" y="2560320"/>
            <a:ext cx="274320" cy="274320"/>
          </a:xfrm>
          <a:prstGeom prst="rect">
            <a:avLst/>
          </a:prstGeom>
        </p:spPr>
      </p:pic>
      <p:sp>
        <p:nvSpPr>
          <p:cNvPr id="70" name="Object 69"/>
          <p:cNvSpPr/>
          <p:nvPr/>
        </p:nvSpPr>
        <p:spPr>
          <a:xfrm>
            <a:off x="38404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TWILIO VERIFY</a:t>
            </a:r>
            <a:endParaRPr lang="en-US" dirty="0"/>
          </a:p>
        </p:txBody>
      </p:sp>
      <p:sp>
        <p:nvSpPr>
          <p:cNvPr id="71" name="Object 70"/>
          <p:cNvSpPr/>
          <p:nvPr/>
        </p:nvSpPr>
        <p:spPr>
          <a:xfrm>
            <a:off x="48463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2" name="Object 71" descr="public/generated/icons/5f5fa0b9-fd41-4d55-8f4b-81a154580170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937760" y="2560320"/>
            <a:ext cx="274320" cy="274320"/>
          </a:xfrm>
          <a:prstGeom prst="rect">
            <a:avLst/>
          </a:prstGeom>
        </p:spPr>
      </p:pic>
      <p:sp>
        <p:nvSpPr>
          <p:cNvPr id="73" name="Object 72"/>
          <p:cNvSpPr/>
          <p:nvPr/>
        </p:nvSpPr>
        <p:spPr>
          <a:xfrm>
            <a:off x="47548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UCLOUD MULTITENANT CORE PLATFORM FOR VMWARE</a:t>
            </a:r>
            <a:endParaRPr lang="en-US" dirty="0"/>
          </a:p>
        </p:txBody>
      </p:sp>
      <p:sp>
        <p:nvSpPr>
          <p:cNvPr id="74" name="Object 73"/>
          <p:cNvSpPr/>
          <p:nvPr/>
        </p:nvSpPr>
        <p:spPr>
          <a:xfrm>
            <a:off x="57607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5" name="Object 74" descr="public/generated/icons/ed1c54af-979b-47eb-b97a-4b6aa4aaebfb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852160" y="2560320"/>
            <a:ext cx="274320" cy="274320"/>
          </a:xfrm>
          <a:prstGeom prst="rect">
            <a:avLst/>
          </a:prstGeom>
        </p:spPr>
      </p:pic>
      <p:sp>
        <p:nvSpPr>
          <p:cNvPr id="76" name="Object 75"/>
          <p:cNvSpPr/>
          <p:nvPr/>
        </p:nvSpPr>
        <p:spPr>
          <a:xfrm>
            <a:off x="56692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UNIFICATIONENGINE</a:t>
            </a:r>
            <a:endParaRPr lang="en-US" dirty="0"/>
          </a:p>
        </p:txBody>
      </p:sp>
      <p:sp>
        <p:nvSpPr>
          <p:cNvPr id="77" name="Object 76"/>
          <p:cNvSpPr/>
          <p:nvPr/>
        </p:nvSpPr>
        <p:spPr>
          <a:xfrm>
            <a:off x="66751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78" name="Object 77" descr="public/generated/icons/cf329950-0a3e-11e8-922e-f1366c6e1c83-veeam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766560" y="2560320"/>
            <a:ext cx="274320" cy="274320"/>
          </a:xfrm>
          <a:prstGeom prst="rect">
            <a:avLst/>
          </a:prstGeom>
        </p:spPr>
      </p:pic>
      <p:sp>
        <p:nvSpPr>
          <p:cNvPr id="79" name="Object 78"/>
          <p:cNvSpPr/>
          <p:nvPr/>
        </p:nvSpPr>
        <p:spPr>
          <a:xfrm>
            <a:off x="65836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VEEAM</a:t>
            </a:r>
            <a:endParaRPr lang="en-US" dirty="0"/>
          </a:p>
        </p:txBody>
      </p:sp>
      <p:sp>
        <p:nvSpPr>
          <p:cNvPr id="80" name="Object 79"/>
          <p:cNvSpPr/>
          <p:nvPr/>
        </p:nvSpPr>
        <p:spPr>
          <a:xfrm>
            <a:off x="7589520" y="246888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1" name="Object 80" descr="public/generated/icons/is.vpc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680960" y="2560320"/>
            <a:ext cx="274320" cy="274320"/>
          </a:xfrm>
          <a:prstGeom prst="rect">
            <a:avLst/>
          </a:prstGeom>
        </p:spPr>
      </p:pic>
      <p:sp>
        <p:nvSpPr>
          <p:cNvPr id="82" name="Object 81"/>
          <p:cNvSpPr/>
          <p:nvPr/>
        </p:nvSpPr>
        <p:spPr>
          <a:xfrm>
            <a:off x="7498080" y="297180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CLOUD</a:t>
            </a:r>
            <a:endParaRPr lang="en-US" dirty="0"/>
          </a:p>
        </p:txBody>
      </p:sp>
      <p:sp>
        <p:nvSpPr>
          <p:cNvPr id="83" name="Object 82"/>
          <p:cNvSpPr/>
          <p:nvPr/>
        </p:nvSpPr>
        <p:spPr>
          <a:xfrm>
            <a:off x="274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4" name="Object 83" descr="public/generated/icons/is.endpoint-gateway.png">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5760" y="3657600"/>
            <a:ext cx="274320" cy="274320"/>
          </a:xfrm>
          <a:prstGeom prst="rect">
            <a:avLst/>
          </a:prstGeom>
        </p:spPr>
      </p:pic>
      <p:sp>
        <p:nvSpPr>
          <p:cNvPr id="85" name="Object 84"/>
          <p:cNvSpPr/>
          <p:nvPr/>
        </p:nvSpPr>
        <p:spPr>
          <a:xfrm>
            <a:off x="182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PRIVATE ENDPOINT FOR VPC</a:t>
            </a:r>
            <a:endParaRPr lang="en-US" dirty="0"/>
          </a:p>
        </p:txBody>
      </p:sp>
      <p:sp>
        <p:nvSpPr>
          <p:cNvPr id="86" name="Object 85"/>
          <p:cNvSpPr/>
          <p:nvPr/>
        </p:nvSpPr>
        <p:spPr>
          <a:xfrm>
            <a:off x="1188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87" name="Object 86" descr="public/generated/icons/887073fb-ba5b-9407-d2ac-938308d890e4.png">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80160" y="3657600"/>
            <a:ext cx="274320" cy="274320"/>
          </a:xfrm>
          <a:prstGeom prst="rect">
            <a:avLst/>
          </a:prstGeom>
        </p:spPr>
      </p:pic>
      <p:sp>
        <p:nvSpPr>
          <p:cNvPr id="88" name="Object 87"/>
          <p:cNvSpPr/>
          <p:nvPr/>
        </p:nvSpPr>
        <p:spPr>
          <a:xfrm>
            <a:off x="1097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ROUTER APPLIANCE</a:t>
            </a:r>
            <a:endParaRPr lang="en-US" dirty="0"/>
          </a:p>
        </p:txBody>
      </p:sp>
      <p:sp>
        <p:nvSpPr>
          <p:cNvPr id="89" name="Object 88"/>
          <p:cNvSpPr/>
          <p:nvPr/>
        </p:nvSpPr>
        <p:spPr>
          <a:xfrm>
            <a:off x="2103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0" name="Object 89" descr="public/generated/icons/virtual-server-group.png">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194560" y="3657600"/>
            <a:ext cx="274320" cy="274320"/>
          </a:xfrm>
          <a:prstGeom prst="rect">
            <a:avLst/>
          </a:prstGeom>
        </p:spPr>
      </p:pic>
      <p:sp>
        <p:nvSpPr>
          <p:cNvPr id="91" name="Object 90"/>
          <p:cNvSpPr/>
          <p:nvPr/>
        </p:nvSpPr>
        <p:spPr>
          <a:xfrm>
            <a:off x="2011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CLASSIC</a:t>
            </a:r>
            <a:endParaRPr lang="en-US" dirty="0"/>
          </a:p>
        </p:txBody>
      </p:sp>
      <p:sp>
        <p:nvSpPr>
          <p:cNvPr id="92" name="Object 91"/>
          <p:cNvSpPr/>
          <p:nvPr/>
        </p:nvSpPr>
        <p:spPr>
          <a:xfrm>
            <a:off x="3017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3" name="Object 92" descr="public/generated/icons/is.instance.png">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108960" y="3657600"/>
            <a:ext cx="274320" cy="274320"/>
          </a:xfrm>
          <a:prstGeom prst="rect">
            <a:avLst/>
          </a:prstGeom>
        </p:spPr>
      </p:pic>
      <p:sp>
        <p:nvSpPr>
          <p:cNvPr id="94" name="Object 93"/>
          <p:cNvSpPr/>
          <p:nvPr/>
        </p:nvSpPr>
        <p:spPr>
          <a:xfrm>
            <a:off x="2926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VIRTUAL SERVER FOR VPC</a:t>
            </a:r>
            <a:endParaRPr lang="en-US" dirty="0"/>
          </a:p>
        </p:txBody>
      </p:sp>
      <p:sp>
        <p:nvSpPr>
          <p:cNvPr id="95" name="Object 94"/>
          <p:cNvSpPr/>
          <p:nvPr/>
        </p:nvSpPr>
        <p:spPr>
          <a:xfrm>
            <a:off x="39319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6" name="Object 95" descr="public/generated/icons/700c7e8b-6609-71eb-e136-0a0f0ef9c2a2.png">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023360" y="3657600"/>
            <a:ext cx="274320" cy="274320"/>
          </a:xfrm>
          <a:prstGeom prst="rect">
            <a:avLst/>
          </a:prstGeom>
        </p:spPr>
      </p:pic>
      <p:sp>
        <p:nvSpPr>
          <p:cNvPr id="97" name="Object 96"/>
          <p:cNvSpPr/>
          <p:nvPr/>
        </p:nvSpPr>
        <p:spPr>
          <a:xfrm>
            <a:off x="38404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VISUAL RECOGNITION</a:t>
            </a:r>
            <a:endParaRPr lang="en-US" dirty="0"/>
          </a:p>
        </p:txBody>
      </p:sp>
      <p:sp>
        <p:nvSpPr>
          <p:cNvPr id="98" name="Object 97"/>
          <p:cNvSpPr/>
          <p:nvPr/>
        </p:nvSpPr>
        <p:spPr>
          <a:xfrm>
            <a:off x="48463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9" name="Object 98" descr="public/generated/icons/15.png">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4937760" y="3657600"/>
            <a:ext cx="274320" cy="274320"/>
          </a:xfrm>
          <a:prstGeom prst="rect">
            <a:avLst/>
          </a:prstGeom>
        </p:spPr>
      </p:pic>
      <p:sp>
        <p:nvSpPr>
          <p:cNvPr id="100" name="Object 99"/>
          <p:cNvSpPr/>
          <p:nvPr/>
        </p:nvSpPr>
        <p:spPr>
          <a:xfrm>
            <a:off x="47548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VLAN</a:t>
            </a:r>
            <a:endParaRPr lang="en-US" dirty="0"/>
          </a:p>
        </p:txBody>
      </p:sp>
      <p:sp>
        <p:nvSpPr>
          <p:cNvPr id="101" name="Object 100"/>
          <p:cNvSpPr/>
          <p:nvPr/>
        </p:nvSpPr>
        <p:spPr>
          <a:xfrm>
            <a:off x="57607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2" name="Object 101" descr="public/generated/icons/cf329950-0a3e-11e8-922e-f1366c6e1c83.png">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52160" y="3657600"/>
            <a:ext cx="274320" cy="274320"/>
          </a:xfrm>
          <a:prstGeom prst="rect">
            <a:avLst/>
          </a:prstGeom>
        </p:spPr>
      </p:pic>
      <p:sp>
        <p:nvSpPr>
          <p:cNvPr id="103" name="Object 102"/>
          <p:cNvSpPr/>
          <p:nvPr/>
        </p:nvSpPr>
        <p:spPr>
          <a:xfrm>
            <a:off x="56692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SOLUTIONS</a:t>
            </a:r>
            <a:endParaRPr lang="en-US" dirty="0"/>
          </a:p>
        </p:txBody>
      </p:sp>
      <p:sp>
        <p:nvSpPr>
          <p:cNvPr id="104" name="Object 103"/>
          <p:cNvSpPr/>
          <p:nvPr/>
        </p:nvSpPr>
        <p:spPr>
          <a:xfrm>
            <a:off x="66751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5" name="Object 104" descr="public/generated/icons/cf329950-0a3e-11e8-922e-f1366c6e1c83-vcenterserver.png">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766560" y="3657600"/>
            <a:ext cx="274320" cy="274320"/>
          </a:xfrm>
          <a:prstGeom prst="rect">
            <a:avLst/>
          </a:prstGeom>
        </p:spPr>
      </p:pic>
      <p:sp>
        <p:nvSpPr>
          <p:cNvPr id="106" name="Object 105"/>
          <p:cNvSpPr/>
          <p:nvPr/>
        </p:nvSpPr>
        <p:spPr>
          <a:xfrm>
            <a:off x="65836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VCENTER SERVER</a:t>
            </a:r>
            <a:endParaRPr lang="en-US" dirty="0"/>
          </a:p>
        </p:txBody>
      </p:sp>
      <p:sp>
        <p:nvSpPr>
          <p:cNvPr id="107" name="Object 106"/>
          <p:cNvSpPr/>
          <p:nvPr/>
        </p:nvSpPr>
        <p:spPr>
          <a:xfrm>
            <a:off x="7589520" y="356616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08" name="Object 107" descr="public/generated/icons/cf329950-0a3e-11e8-922e-f1366c6e1c83-vsphere.png">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680960" y="3657600"/>
            <a:ext cx="274320" cy="274320"/>
          </a:xfrm>
          <a:prstGeom prst="rect">
            <a:avLst/>
          </a:prstGeom>
        </p:spPr>
      </p:pic>
      <p:sp>
        <p:nvSpPr>
          <p:cNvPr id="109" name="Object 108"/>
          <p:cNvSpPr/>
          <p:nvPr/>
        </p:nvSpPr>
        <p:spPr>
          <a:xfrm>
            <a:off x="7498080" y="406908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VMWARE VSPHERE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74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" name="Object 2" descr="public/generated/icons/VoiceAgent0915201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760" y="365760"/>
            <a:ext cx="274320" cy="274320"/>
          </a:xfrm>
          <a:prstGeom prst="rect">
            <a:avLst/>
          </a:prstGeom>
        </p:spPr>
      </p:pic>
      <p:sp>
        <p:nvSpPr>
          <p:cNvPr id="4" name="Object 3"/>
          <p:cNvSpPr/>
          <p:nvPr/>
        </p:nvSpPr>
        <p:spPr>
          <a:xfrm>
            <a:off x="182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VOICE AGENT WITH WATSON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1188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6" name="Object 5" descr="public/generated/icons/757254b0-a9a0-11ea-9ff6-17a22eb543c5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365760"/>
            <a:ext cx="274320" cy="274320"/>
          </a:xfrm>
          <a:prstGeom prst="rect">
            <a:avLst/>
          </a:prstGeom>
        </p:spPr>
      </p:pic>
      <p:sp>
        <p:nvSpPr>
          <p:cNvPr id="7" name="Object 6"/>
          <p:cNvSpPr/>
          <p:nvPr/>
        </p:nvSpPr>
        <p:spPr>
          <a:xfrm>
            <a:off x="1097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VPC+ CLOUD MIGRATION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2103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9" name="Object 8" descr="public/generated/icons/is.vpn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60" y="365760"/>
            <a:ext cx="274320" cy="274320"/>
          </a:xfrm>
          <a:prstGeom prst="rect">
            <a:avLst/>
          </a:prstGeom>
        </p:spPr>
      </p:pic>
      <p:sp>
        <p:nvSpPr>
          <p:cNvPr id="10" name="Object 9"/>
          <p:cNvSpPr/>
          <p:nvPr/>
        </p:nvSpPr>
        <p:spPr>
          <a:xfrm>
            <a:off x="2011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VPN FOR VPC</a:t>
            </a:r>
            <a:endParaRPr lang="en-US" dirty="0"/>
          </a:p>
        </p:txBody>
      </p:sp>
      <p:sp>
        <p:nvSpPr>
          <p:cNvPr id="11" name="Object 10"/>
          <p:cNvSpPr/>
          <p:nvPr/>
        </p:nvSpPr>
        <p:spPr>
          <a:xfrm>
            <a:off x="3017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2" name="Object 11" descr="public/generated/icons/cf329950-0a3e-11e8-922e-f1366c6e1c83-vrops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960" y="365760"/>
            <a:ext cx="274320" cy="274320"/>
          </a:xfrm>
          <a:prstGeom prst="rect">
            <a:avLst/>
          </a:prstGeom>
        </p:spPr>
      </p:pic>
      <p:sp>
        <p:nvSpPr>
          <p:cNvPr id="13" name="Object 12"/>
          <p:cNvSpPr/>
          <p:nvPr/>
        </p:nvSpPr>
        <p:spPr>
          <a:xfrm>
            <a:off x="2926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VREALIZE OPERATIONS AND LOG INSIGHT</a:t>
            </a:r>
            <a:endParaRPr lang="en-US" dirty="0"/>
          </a:p>
        </p:txBody>
      </p:sp>
      <p:sp>
        <p:nvSpPr>
          <p:cNvPr id="14" name="Object 13"/>
          <p:cNvSpPr/>
          <p:nvPr/>
        </p:nvSpPr>
        <p:spPr>
          <a:xfrm>
            <a:off x="39319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5" name="Object 14" descr="public/generated/icons/7045626d-55e3-4418-be11-683a26dbc1e5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360" y="365760"/>
            <a:ext cx="274320" cy="274320"/>
          </a:xfrm>
          <a:prstGeom prst="rect">
            <a:avLst/>
          </a:prstGeom>
        </p:spPr>
      </p:pic>
      <p:sp>
        <p:nvSpPr>
          <p:cNvPr id="16" name="Object 15"/>
          <p:cNvSpPr/>
          <p:nvPr/>
        </p:nvSpPr>
        <p:spPr>
          <a:xfrm>
            <a:off x="38404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ASSISTANT</a:t>
            </a:r>
            <a:endParaRPr lang="en-US" dirty="0"/>
          </a:p>
        </p:txBody>
      </p:sp>
      <p:sp>
        <p:nvSpPr>
          <p:cNvPr id="17" name="Object 16"/>
          <p:cNvSpPr/>
          <p:nvPr/>
        </p:nvSpPr>
        <p:spPr>
          <a:xfrm>
            <a:off x="48463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18" name="Object 17" descr="public/generated/icons/76b7bf22-b443-47db-b3db-066ba2988f47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365760"/>
            <a:ext cx="274320" cy="274320"/>
          </a:xfrm>
          <a:prstGeom prst="rect">
            <a:avLst/>
          </a:prstGeom>
        </p:spPr>
      </p:pic>
      <p:sp>
        <p:nvSpPr>
          <p:cNvPr id="19" name="Object 18"/>
          <p:cNvSpPr/>
          <p:nvPr/>
        </p:nvSpPr>
        <p:spPr>
          <a:xfrm>
            <a:off x="47548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DISCOVERY</a:t>
            </a:r>
            <a:endParaRPr lang="en-US" dirty="0"/>
          </a:p>
        </p:txBody>
      </p:sp>
      <p:sp>
        <p:nvSpPr>
          <p:cNvPr id="20" name="Object 19"/>
          <p:cNvSpPr/>
          <p:nvPr/>
        </p:nvSpPr>
        <p:spPr>
          <a:xfrm>
            <a:off x="57607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1" name="Object 20" descr="public/generated/icons/ed3a5a53-eb60-4f3c-8fd1-17f88585b6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2160" y="365760"/>
            <a:ext cx="274320" cy="274320"/>
          </a:xfrm>
          <a:prstGeom prst="rect">
            <a:avLst/>
          </a:prstGeom>
        </p:spPr>
      </p:pic>
      <p:sp>
        <p:nvSpPr>
          <p:cNvPr id="22" name="Object 21"/>
          <p:cNvSpPr/>
          <p:nvPr/>
        </p:nvSpPr>
        <p:spPr>
          <a:xfrm>
            <a:off x="56692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KNOWLEDGE CATALOG</a:t>
            </a:r>
            <a:endParaRPr lang="en-US" dirty="0"/>
          </a:p>
        </p:txBody>
      </p:sp>
      <p:sp>
        <p:nvSpPr>
          <p:cNvPr id="23" name="Object 22"/>
          <p:cNvSpPr/>
          <p:nvPr/>
        </p:nvSpPr>
        <p:spPr>
          <a:xfrm>
            <a:off x="66751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4" name="Object 23" descr="public/generated/icons/2ad019f3-0fd6-4c25-966d-f3952481a870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6560" y="365760"/>
            <a:ext cx="274320" cy="274320"/>
          </a:xfrm>
          <a:prstGeom prst="rect">
            <a:avLst/>
          </a:prstGeom>
        </p:spPr>
      </p:pic>
      <p:sp>
        <p:nvSpPr>
          <p:cNvPr id="25" name="Object 24"/>
          <p:cNvSpPr/>
          <p:nvPr/>
        </p:nvSpPr>
        <p:spPr>
          <a:xfrm>
            <a:off x="65836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OPENSCALE</a:t>
            </a:r>
            <a:endParaRPr lang="en-US" dirty="0"/>
          </a:p>
        </p:txBody>
      </p:sp>
      <p:sp>
        <p:nvSpPr>
          <p:cNvPr id="26" name="Object 25"/>
          <p:cNvSpPr/>
          <p:nvPr/>
        </p:nvSpPr>
        <p:spPr>
          <a:xfrm>
            <a:off x="7589520" y="27432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27" name="Object 26" descr="public/generated/icons/39ba9d4c-b1c5-4cc3-a163-38b580121e01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80960" y="365760"/>
            <a:ext cx="274320" cy="274320"/>
          </a:xfrm>
          <a:prstGeom prst="rect">
            <a:avLst/>
          </a:prstGeom>
        </p:spPr>
      </p:pic>
      <p:sp>
        <p:nvSpPr>
          <p:cNvPr id="28" name="Object 27"/>
          <p:cNvSpPr/>
          <p:nvPr/>
        </p:nvSpPr>
        <p:spPr>
          <a:xfrm>
            <a:off x="7498080" y="77724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WATSON STUDIO</a:t>
            </a:r>
            <a:endParaRPr lang="en-US" dirty="0"/>
          </a:p>
        </p:txBody>
      </p:sp>
      <p:sp>
        <p:nvSpPr>
          <p:cNvPr id="29" name="Object 28"/>
          <p:cNvSpPr/>
          <p:nvPr/>
        </p:nvSpPr>
        <p:spPr>
          <a:xfrm>
            <a:off x="2743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0" name="Object 29" descr="public/generated/icons/28aa8e2c-1121-4592-94ed-8b7414eb33be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5760" y="1463040"/>
            <a:ext cx="274320" cy="274320"/>
          </a:xfrm>
          <a:prstGeom prst="rect">
            <a:avLst/>
          </a:prstGeom>
        </p:spPr>
      </p:pic>
      <p:sp>
        <p:nvSpPr>
          <p:cNvPr id="31" name="Object 30"/>
          <p:cNvSpPr/>
          <p:nvPr/>
        </p:nvSpPr>
        <p:spPr>
          <a:xfrm>
            <a:off x="1828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WEALTHENGINE API</a:t>
            </a:r>
            <a:endParaRPr lang="en-US" dirty="0"/>
          </a:p>
        </p:txBody>
      </p:sp>
      <p:sp>
        <p:nvSpPr>
          <p:cNvPr id="32" name="Object 31"/>
          <p:cNvSpPr/>
          <p:nvPr/>
        </p:nvSpPr>
        <p:spPr>
          <a:xfrm>
            <a:off x="11887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3" name="Object 32" descr="public/generated/icons/f8a3f6e9-3a1b-4559-a529-26e94702518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0160" y="1463040"/>
            <a:ext cx="274320" cy="274320"/>
          </a:xfrm>
          <a:prstGeom prst="rect">
            <a:avLst/>
          </a:prstGeom>
        </p:spPr>
      </p:pic>
      <p:sp>
        <p:nvSpPr>
          <p:cNvPr id="34" name="Object 33"/>
          <p:cNvSpPr/>
          <p:nvPr/>
        </p:nvSpPr>
        <p:spPr>
          <a:xfrm>
            <a:off x="10972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XIGNITE MARKET DATA APIS</a:t>
            </a:r>
            <a:endParaRPr lang="en-US" dirty="0"/>
          </a:p>
        </p:txBody>
      </p:sp>
      <p:sp>
        <p:nvSpPr>
          <p:cNvPr id="35" name="Object 34"/>
          <p:cNvSpPr/>
          <p:nvPr/>
        </p:nvSpPr>
        <p:spPr>
          <a:xfrm>
            <a:off x="21031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6" name="Object 35" descr="public/generated/icons/bdd3cc41-1774-4bf7-9044-22d93dfa6853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4560" y="1463040"/>
            <a:ext cx="274320" cy="274320"/>
          </a:xfrm>
          <a:prstGeom prst="rect">
            <a:avLst/>
          </a:prstGeom>
        </p:spPr>
      </p:pic>
      <p:sp>
        <p:nvSpPr>
          <p:cNvPr id="37" name="Object 36"/>
          <p:cNvSpPr/>
          <p:nvPr/>
        </p:nvSpPr>
        <p:spPr>
          <a:xfrm>
            <a:off x="20116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YLABS</a:t>
            </a:r>
            <a:endParaRPr lang="en-US" dirty="0"/>
          </a:p>
        </p:txBody>
      </p:sp>
      <p:sp>
        <p:nvSpPr>
          <p:cNvPr id="38" name="Object 37"/>
          <p:cNvSpPr/>
          <p:nvPr/>
        </p:nvSpPr>
        <p:spPr>
          <a:xfrm>
            <a:off x="3017520" y="1371600"/>
            <a:ext cx="457200" cy="457200"/>
          </a:xfrm>
          <a:prstGeom prst="ellipse">
            <a:avLst/>
          </a:prstGeom>
          <a:solidFill>
            <a:srgbClr val="FFFFFF"/>
          </a:solidFill>
          <a:ln w="19050">
            <a:solidFill>
              <a:srgbClr val="646365"/>
            </a:solidFill>
            <a:prstDash val="solid"/>
          </a:ln>
        </p:spPr>
      </p:sp>
      <p:pic>
        <p:nvPicPr>
          <p:cNvPr id="39" name="Object 38" descr="public/generated/icons/cf329950-0a3e-11e8-922e-f1366c6e1c83-zerto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08960" y="1463040"/>
            <a:ext cx="274320" cy="274320"/>
          </a:xfrm>
          <a:prstGeom prst="rect">
            <a:avLst/>
          </a:prstGeom>
        </p:spPr>
      </p:pic>
      <p:sp>
        <p:nvSpPr>
          <p:cNvPr id="40" name="Object 39"/>
          <p:cNvSpPr/>
          <p:nvPr/>
        </p:nvSpPr>
        <p:spPr>
          <a:xfrm>
            <a:off x="2926080" y="1874520"/>
            <a:ext cx="640080" cy="274320"/>
          </a:xfrm>
          <a:prstGeom prst="rect">
            <a:avLst/>
          </a:prstGeom>
          <a:noFill/>
        </p:spPr>
        <p:txBody>
          <a:bodyPr wrap="square" rtlCol="0" anchor="t" bIns="0" lIns="0" rIns="0" tIns="0">
            <a:spAutoFit/>
          </a:bodyPr>
          <a:lstStyle/>
          <a:p>
            <a:pPr algn="ctr">
              <a:buNone/>
            </a:pPr>
            <a:r>
              <a:rPr lang="en-US" b="1" sz="600" dirty="0" smtClean="0">
                <a:solidFill>
                  <a:srgbClr val="646365"/>
                </a:solidFill>
                <a:latin typeface="Helvetica" pitchFamily="34" charset="0"/>
                <a:ea typeface="Helvetica" pitchFamily="34" charset="-122"/>
                <a:cs typeface="Helvetica" pitchFamily="34" charset="-120"/>
              </a:rPr>
              <a:t>ZERTO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23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2021-03-01T07:07:48.575Z</dcterms:created>
  <dcterms:modified xsi:type="dcterms:W3CDTF">2021-03-01T07:07:48.575Z</dcterms:modified>
</cp:coreProperties>
</file>