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Apr 21 2023 17:45:07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f539f6f-f717-44c6-9825-494d9a648c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8973dd7-184b-4e71-8485-84af8e81dbe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0427a43-cf48-41e0-bd95-26bde9c1210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ating-i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w-log-collecto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unc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c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f5a6ea-185e-4625-8281-9e8629360a4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dacb5a3-de4a-4361-9f39-0b6657f89f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e0e839d-ac5f-4435-b6b4-a58032feb27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a64cf0-5cf3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24d3260-5cf4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6f2197-9f9a-44f4-9463-f17ec64c6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mag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4a429f4-a2f2-40e3-b155-29242c8f514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metadat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otf-service-i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35145f0-2cac-4505-59e9-2e363d08d5a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ntainers-kubernet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load-balanc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13e1860-959c-11e8-871e-ad157af61ad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b3c3da-7b1f-0879-f414-f367da21848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c1472b0-6b8b-11e9-a537-057f512693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831e900-82d6-11ec-95c5-c12c5a5d968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 WORKLOAD PROTECTION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2023-04-21T17:45:10.950Z</dcterms:created>
  <dcterms:modified xsi:type="dcterms:W3CDTF">2023-04-21T17:45:10.950Z</dcterms:modified>
</cp:coreProperties>
</file>