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May 22 2022 23:02:20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media/image33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media/image362.png" Type="http://schemas.openxmlformats.org/officeDocument/2006/relationships/image"/><Relationship Id="rId16" Target="../media/image36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media/image397.png" Type="http://schemas.openxmlformats.org/officeDocument/2006/relationships/image"/><Relationship Id="rId23" Target="../media/image398.png" Type="http://schemas.openxmlformats.org/officeDocument/2006/relationships/image"/><Relationship Id="rId24" Target="../media/image399.png" Type="http://schemas.openxmlformats.org/officeDocument/2006/relationships/image"/><Relationship Id="rId25" Target="../media/image400.png" Type="http://schemas.openxmlformats.org/officeDocument/2006/relationships/image"/><Relationship Id="rId26" Target="../media/image401.png" Type="http://schemas.openxmlformats.org/officeDocument/2006/relationships/image"/><Relationship Id="rId27" Target="../media/image402.png" Type="http://schemas.openxmlformats.org/officeDocument/2006/relationships/image"/><Relationship Id="rId28" Target="../media/image403.png" Type="http://schemas.openxmlformats.org/officeDocument/2006/relationships/image"/><Relationship Id="rId29" Target="../media/image40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7.png" Type="http://schemas.openxmlformats.org/officeDocument/2006/relationships/image"/><Relationship Id="rId2" Target="../media/image178.png" Type="http://schemas.openxmlformats.org/officeDocument/2006/relationships/image"/><Relationship Id="rId3" Target="../media/image179.pn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pn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85.png" Type="http://schemas.openxmlformats.org/officeDocument/2006/relationships/image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13" Target="../media/image189.png" Type="http://schemas.openxmlformats.org/officeDocument/2006/relationships/image"/><Relationship Id="rId14" Target="../media/image190.png" Type="http://schemas.openxmlformats.org/officeDocument/2006/relationships/image"/><Relationship Id="rId15" Target="../media/image191.png" Type="http://schemas.openxmlformats.org/officeDocument/2006/relationships/image"/><Relationship Id="rId16" Target="../media/image192.png" Type="http://schemas.openxmlformats.org/officeDocument/2006/relationships/image"/><Relationship Id="rId17" Target="../media/image193.png" Type="http://schemas.openxmlformats.org/officeDocument/2006/relationships/image"/><Relationship Id="rId18" Target="../media/image194.png" Type="http://schemas.openxmlformats.org/officeDocument/2006/relationships/image"/><Relationship Id="rId19" Target="../media/image195.png" Type="http://schemas.openxmlformats.org/officeDocument/2006/relationships/image"/><Relationship Id="rId20" Target="../media/image196.png" Type="http://schemas.openxmlformats.org/officeDocument/2006/relationships/image"/><Relationship Id="rId21" Target="../media/image197.png" Type="http://schemas.openxmlformats.org/officeDocument/2006/relationships/image"/><Relationship Id="rId22" Target="../media/image198.png" Type="http://schemas.openxmlformats.org/officeDocument/2006/relationships/image"/><Relationship Id="rId23" Target="../media/image199.png" Type="http://schemas.openxmlformats.org/officeDocument/2006/relationships/image"/><Relationship Id="rId24" Target="../media/image200.png" Type="http://schemas.openxmlformats.org/officeDocument/2006/relationships/image"/><Relationship Id="rId25" Target="../media/image201.png" Type="http://schemas.openxmlformats.org/officeDocument/2006/relationships/image"/><Relationship Id="rId26" Target="../media/image202.png" Type="http://schemas.openxmlformats.org/officeDocument/2006/relationships/image"/><Relationship Id="rId27" Target="../media/image203.png" Type="http://schemas.openxmlformats.org/officeDocument/2006/relationships/image"/><Relationship Id="rId28" Target="../media/image204.png" Type="http://schemas.openxmlformats.org/officeDocument/2006/relationships/image"/><Relationship Id="rId29" Target="../media/image205.png" Type="http://schemas.openxmlformats.org/officeDocument/2006/relationships/image"/><Relationship Id="rId30" Target="../media/image206.png" Type="http://schemas.openxmlformats.org/officeDocument/2006/relationships/image"/><Relationship Id="rId31" Target="../media/image207.png" Type="http://schemas.openxmlformats.org/officeDocument/2006/relationships/image"/><Relationship Id="rId32" Target="../media/image208.png" Type="http://schemas.openxmlformats.org/officeDocument/2006/relationships/image"/><Relationship Id="rId33" Target="../media/image209.png" Type="http://schemas.openxmlformats.org/officeDocument/2006/relationships/image"/><Relationship Id="rId34" Target="../media/image210.png" Type="http://schemas.openxmlformats.org/officeDocument/2006/relationships/image"/><Relationship Id="rId35" Target="../media/image211.png" Type="http://schemas.openxmlformats.org/officeDocument/2006/relationships/image"/><Relationship Id="rId36" Target="../media/image2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1e3f0d2-0f49-ddfd-0eb9-2897b9d3a45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db4690-c2d8-11eb-bff1-4f7b9d2dfe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a7f4e38-f218-48ef-9dd2-df408747568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flow-log-collec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unction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cx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f5a6ea-185e-4625-8281-9e8629360a4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dacb5a3-de4a-4361-9f39-0b6657f89f3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e0e839d-ac5f-4435-b6b4-a58032feb27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E3AADC2-2C1A-4078-82F0-A33B1FD86EB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589492e-6ac0-4a11-9c28-a157851c8f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a64cf0-5cf3-11e9-90a2-37a496589af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24d3260-5cf4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6f2197-9f9a-44f4-9463-f17ec64c6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4a429f4-a2f2-40e3-b155-29242c8f51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meta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b72f520-1932-11eb-b970-abf2d7676e4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lacement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atellite-iaa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2022-05-22T23:02:34.564Z</dcterms:created>
  <dcterms:modified xsi:type="dcterms:W3CDTF">2022-05-22T23:02:34.564Z</dcterms:modified>
</cp:coreProperties>
</file>