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Fri Mar 27 2020 17:29:04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4.png" Type="http://schemas.openxmlformats.org/officeDocument/2006/relationships/image"/><Relationship Id="rId2" Target="../media/image235.png" Type="http://schemas.openxmlformats.org/officeDocument/2006/relationships/image"/><Relationship Id="rId3" Target="../media/image236.png" Type="http://schemas.openxmlformats.org/officeDocument/2006/relationships/image"/><Relationship Id="rId4" Target="../media/image237.png" Type="http://schemas.openxmlformats.org/officeDocument/2006/relationships/image"/><Relationship Id="rId5" Target="../media/image238.png" Type="http://schemas.openxmlformats.org/officeDocument/2006/relationships/image"/><Relationship Id="rId6" Target="../media/image239.png" Type="http://schemas.openxmlformats.org/officeDocument/2006/relationships/image"/><Relationship Id="rId7" Target="../media/image240.png" Type="http://schemas.openxmlformats.org/officeDocument/2006/relationships/image"/><Relationship Id="rId8" Target="../media/image241.png" Type="http://schemas.openxmlformats.org/officeDocument/2006/relationships/image"/><Relationship Id="rId9" Target="../media/image242.png" Type="http://schemas.openxmlformats.org/officeDocument/2006/relationships/image"/><Relationship Id="rId10" Target="../media/image243.png" Type="http://schemas.openxmlformats.org/officeDocument/2006/relationships/image"/><Relationship Id="rId11" Target="../media/image244.png" Type="http://schemas.openxmlformats.org/officeDocument/2006/relationships/image"/><Relationship Id="rId12" Target="../media/image245.png" Type="http://schemas.openxmlformats.org/officeDocument/2006/relationships/image"/><Relationship Id="rId13" Target="../media/image246.png" Type="http://schemas.openxmlformats.org/officeDocument/2006/relationships/image"/><Relationship Id="rId14" Target="../media/image247.png" Type="http://schemas.openxmlformats.org/officeDocument/2006/relationships/image"/><Relationship Id="rId15" Target="../media/image248.png" Type="http://schemas.openxmlformats.org/officeDocument/2006/relationships/image"/><Relationship Id="rId16" Target="../media/image249.png" Type="http://schemas.openxmlformats.org/officeDocument/2006/relationships/image"/><Relationship Id="rId17" Target="../media/image250.png" Type="http://schemas.openxmlformats.org/officeDocument/2006/relationships/image"/><Relationship Id="rId18" Target="../media/image251.png" Type="http://schemas.openxmlformats.org/officeDocument/2006/relationships/image"/><Relationship Id="rId19" Target="../media/image252.png" Type="http://schemas.openxmlformats.org/officeDocument/2006/relationships/image"/><Relationship Id="rId20" Target="../media/image253.png" Type="http://schemas.openxmlformats.org/officeDocument/2006/relationships/image"/><Relationship Id="rId21" Target="../media/image254.png" Type="http://schemas.openxmlformats.org/officeDocument/2006/relationships/image"/><Relationship Id="rId22" Target="../media/image255.png" Type="http://schemas.openxmlformats.org/officeDocument/2006/relationships/image"/><Relationship Id="rId23" Target="../media/image256.png" Type="http://schemas.openxmlformats.org/officeDocument/2006/relationships/image"/><Relationship Id="rId24" Target="../media/image257.png" Type="http://schemas.openxmlformats.org/officeDocument/2006/relationships/image"/><Relationship Id="rId25" Target="../media/image258.png" Type="http://schemas.openxmlformats.org/officeDocument/2006/relationships/image"/><Relationship Id="rId26" Target="../media/image259.png" Type="http://schemas.openxmlformats.org/officeDocument/2006/relationships/image"/><Relationship Id="rId27" Target="../media/image260.png" Type="http://schemas.openxmlformats.org/officeDocument/2006/relationships/image"/><Relationship Id="rId28" Target="../media/image261.png" Type="http://schemas.openxmlformats.org/officeDocument/2006/relationships/image"/><Relationship Id="rId29" Target="../media/image262.png" Type="http://schemas.openxmlformats.org/officeDocument/2006/relationships/image"/><Relationship Id="rId30" Target="../media/image263.png" Type="http://schemas.openxmlformats.org/officeDocument/2006/relationships/image"/><Relationship Id="rId31" Target="../media/image264.png" Type="http://schemas.openxmlformats.org/officeDocument/2006/relationships/image"/><Relationship Id="rId32" Target="../media/image265.png" Type="http://schemas.openxmlformats.org/officeDocument/2006/relationships/image"/><Relationship Id="rId33" Target="../media/image266.png" Type="http://schemas.openxmlformats.org/officeDocument/2006/relationships/image"/><Relationship Id="rId34" Target="../media/image267.png" Type="http://schemas.openxmlformats.org/officeDocument/2006/relationships/image"/><Relationship Id="rId35" Target="../media/image268.png" Type="http://schemas.openxmlformats.org/officeDocument/2006/relationships/image"/><Relationship Id="rId36" Target="../media/image26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media/image290.png" Type="http://schemas.openxmlformats.org/officeDocument/2006/relationships/image"/><Relationship Id="rId22" Target="../media/image291.png" Type="http://schemas.openxmlformats.org/officeDocument/2006/relationships/image"/><Relationship Id="rId23" Target="../media/image292.png" Type="http://schemas.openxmlformats.org/officeDocument/2006/relationships/image"/><Relationship Id="rId24" Target="../media/image293.png" Type="http://schemas.openxmlformats.org/officeDocument/2006/relationships/image"/><Relationship Id="rId25" Target="../media/image294.png" Type="http://schemas.openxmlformats.org/officeDocument/2006/relationships/image"/><Relationship Id="rId26" Target="../media/image295.png" Type="http://schemas.openxmlformats.org/officeDocument/2006/relationships/image"/><Relationship Id="rId27" Target="../media/image296.png" Type="http://schemas.openxmlformats.org/officeDocument/2006/relationships/image"/><Relationship Id="rId28" Target="../media/image297.png" Type="http://schemas.openxmlformats.org/officeDocument/2006/relationships/image"/><Relationship Id="rId29" Target="../media/image298.png" Type="http://schemas.openxmlformats.org/officeDocument/2006/relationships/image"/><Relationship Id="rId30" Target="../media/image299.png" Type="http://schemas.openxmlformats.org/officeDocument/2006/relationships/image"/><Relationship Id="rId31" Target="../media/image300.png" Type="http://schemas.openxmlformats.org/officeDocument/2006/relationships/image"/><Relationship Id="rId32" Target="../media/image301.png" Type="http://schemas.openxmlformats.org/officeDocument/2006/relationships/image"/><Relationship Id="rId33" Target="../media/image302.png" Type="http://schemas.openxmlformats.org/officeDocument/2006/relationships/image"/><Relationship Id="rId34" Target="../media/image303.png" Type="http://schemas.openxmlformats.org/officeDocument/2006/relationships/image"/><Relationship Id="rId35" Target="../media/image304.png" Type="http://schemas.openxmlformats.org/officeDocument/2006/relationships/image"/><Relationship Id="rId36" Target="../media/image30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media/image308.png" Type="http://schemas.openxmlformats.org/officeDocument/2006/relationships/image"/><Relationship Id="rId4" Target="../media/image309.png" Type="http://schemas.openxmlformats.org/officeDocument/2006/relationships/image"/><Relationship Id="rId5" Target="../media/image310.png" Type="http://schemas.openxmlformats.org/officeDocument/2006/relationships/image"/><Relationship Id="rId6" Target="../media/image311.png" Type="http://schemas.openxmlformats.org/officeDocument/2006/relationships/image"/><Relationship Id="rId7" Target="../media/image31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3.png" Type="http://schemas.openxmlformats.org/officeDocument/2006/relationships/image"/><Relationship Id="rId2" Target="../media/image314.png" Type="http://schemas.openxmlformats.org/officeDocument/2006/relationships/image"/><Relationship Id="rId3" Target="../media/image315.png" Type="http://schemas.openxmlformats.org/officeDocument/2006/relationships/image"/><Relationship Id="rId4" Target="../media/image316.png" Type="http://schemas.openxmlformats.org/officeDocument/2006/relationships/image"/><Relationship Id="rId5" Target="../media/image317.png" Type="http://schemas.openxmlformats.org/officeDocument/2006/relationships/image"/><Relationship Id="rId6" Target="../media/image318.png" Type="http://schemas.openxmlformats.org/officeDocument/2006/relationships/image"/><Relationship Id="rId7" Target="../media/image319.png" Type="http://schemas.openxmlformats.org/officeDocument/2006/relationships/image"/><Relationship Id="rId8" Target="../media/image320.png" Type="http://schemas.openxmlformats.org/officeDocument/2006/relationships/image"/><Relationship Id="rId9" Target="../media/image321.png" Type="http://schemas.openxmlformats.org/officeDocument/2006/relationships/image"/><Relationship Id="rId10" Target="../media/image322.png" Type="http://schemas.openxmlformats.org/officeDocument/2006/relationships/image"/><Relationship Id="rId11" Target="../media/image323.png" Type="http://schemas.openxmlformats.org/officeDocument/2006/relationships/image"/><Relationship Id="rId12" Target="../media/image324.png" Type="http://schemas.openxmlformats.org/officeDocument/2006/relationships/image"/><Relationship Id="rId13" Target="../media/image325.png" Type="http://schemas.openxmlformats.org/officeDocument/2006/relationships/image"/><Relationship Id="rId14" Target="../media/image326.png" Type="http://schemas.openxmlformats.org/officeDocument/2006/relationships/image"/><Relationship Id="rId15" Target="../media/image327.png" Type="http://schemas.openxmlformats.org/officeDocument/2006/relationships/image"/><Relationship Id="rId16" Target="../media/image328.png" Type="http://schemas.openxmlformats.org/officeDocument/2006/relationships/image"/><Relationship Id="rId17" Target="../media/image329.png" Type="http://schemas.openxmlformats.org/officeDocument/2006/relationships/image"/><Relationship Id="rId18" Target="../media/image330.png" Type="http://schemas.openxmlformats.org/officeDocument/2006/relationships/image"/><Relationship Id="rId19" Target="../media/image331.png" Type="http://schemas.openxmlformats.org/officeDocument/2006/relationships/image"/><Relationship Id="rId20" Target="../media/image33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33.png" Type="http://schemas.openxmlformats.org/officeDocument/2006/relationships/image"/><Relationship Id="rId2" Target="../media/image334.png" Type="http://schemas.openxmlformats.org/officeDocument/2006/relationships/image"/><Relationship Id="rId3" Target="../media/image335.png" Type="http://schemas.openxmlformats.org/officeDocument/2006/relationships/image"/><Relationship Id="rId4" Target="../media/image336.png" Type="http://schemas.openxmlformats.org/officeDocument/2006/relationships/image"/><Relationship Id="rId5" Target="../media/image337.png" Type="http://schemas.openxmlformats.org/officeDocument/2006/relationships/image"/><Relationship Id="rId6" Target="../media/image338.png" Type="http://schemas.openxmlformats.org/officeDocument/2006/relationships/image"/><Relationship Id="rId7" Target="../media/image339.png" Type="http://schemas.openxmlformats.org/officeDocument/2006/relationships/image"/><Relationship Id="rId8" Target="../media/image340.png" Type="http://schemas.openxmlformats.org/officeDocument/2006/relationships/image"/><Relationship Id="rId9" Target="../media/image341.png" Type="http://schemas.openxmlformats.org/officeDocument/2006/relationships/image"/><Relationship Id="rId10" Target="../media/image342.png" Type="http://schemas.openxmlformats.org/officeDocument/2006/relationships/image"/><Relationship Id="rId11" Target="../media/image343.png" Type="http://schemas.openxmlformats.org/officeDocument/2006/relationships/image"/><Relationship Id="rId12" Target="../media/image344.png" Type="http://schemas.openxmlformats.org/officeDocument/2006/relationships/image"/><Relationship Id="rId13" Target="../media/image345.png" Type="http://schemas.openxmlformats.org/officeDocument/2006/relationships/image"/><Relationship Id="rId14" Target="../media/image346.png" Type="http://schemas.openxmlformats.org/officeDocument/2006/relationships/image"/><Relationship Id="rId15" Target="../media/image347.png" Type="http://schemas.openxmlformats.org/officeDocument/2006/relationships/image"/><Relationship Id="rId16" Target="../media/image34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media/image36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media/image375.png" Type="http://schemas.openxmlformats.org/officeDocument/2006/relationships/image"/><Relationship Id="rId9" Target="../media/image376.png" Type="http://schemas.openxmlformats.org/officeDocument/2006/relationships/image"/><Relationship Id="rId10" Target="../media/image377.png" Type="http://schemas.openxmlformats.org/officeDocument/2006/relationships/image"/><Relationship Id="rId11" Target="../media/image378.png" Type="http://schemas.openxmlformats.org/officeDocument/2006/relationships/image"/><Relationship Id="rId12" Target="../media/image379.png" Type="http://schemas.openxmlformats.org/officeDocument/2006/relationships/image"/><Relationship Id="rId13" Target="../media/image380.png" Type="http://schemas.openxmlformats.org/officeDocument/2006/relationships/image"/><Relationship Id="rId14" Target="../media/image381.png" Type="http://schemas.openxmlformats.org/officeDocument/2006/relationships/image"/><Relationship Id="rId15" Target="../media/image382.png" Type="http://schemas.openxmlformats.org/officeDocument/2006/relationships/image"/><Relationship Id="rId16" Target="../media/image383.png" Type="http://schemas.openxmlformats.org/officeDocument/2006/relationships/image"/><Relationship Id="rId17" Target="../media/image384.png" Type="http://schemas.openxmlformats.org/officeDocument/2006/relationships/image"/><Relationship Id="rId18" Target="../media/image385.png" Type="http://schemas.openxmlformats.org/officeDocument/2006/relationships/image"/><Relationship Id="rId19" Target="../media/image386.png" Type="http://schemas.openxmlformats.org/officeDocument/2006/relationships/image"/><Relationship Id="rId20" Target="../media/image387.png" Type="http://schemas.openxmlformats.org/officeDocument/2006/relationships/image"/><Relationship Id="rId21" Target="../media/image38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3.png" Type="http://schemas.openxmlformats.org/officeDocument/2006/relationships/image"/><Relationship Id="rId2" Target="../media/image404.png" Type="http://schemas.openxmlformats.org/officeDocument/2006/relationships/image"/><Relationship Id="rId3" Target="../media/image405.png" Type="http://schemas.openxmlformats.org/officeDocument/2006/relationships/image"/><Relationship Id="rId4" Target="../media/image406.png" Type="http://schemas.openxmlformats.org/officeDocument/2006/relationships/image"/><Relationship Id="rId5" Target="../media/image407.png" Type="http://schemas.openxmlformats.org/officeDocument/2006/relationships/image"/><Relationship Id="rId6" Target="../media/image408.png" Type="http://schemas.openxmlformats.org/officeDocument/2006/relationships/image"/><Relationship Id="rId7" Target="../media/image409.png" Type="http://schemas.openxmlformats.org/officeDocument/2006/relationships/image"/><Relationship Id="rId8" Target="../media/image410.png" Type="http://schemas.openxmlformats.org/officeDocument/2006/relationships/image"/><Relationship Id="rId9" Target="../media/image411.png" Type="http://schemas.openxmlformats.org/officeDocument/2006/relationships/image"/><Relationship Id="rId10" Target="../media/image412.png" Type="http://schemas.openxmlformats.org/officeDocument/2006/relationships/image"/><Relationship Id="rId11" Target="../media/image413.png" Type="http://schemas.openxmlformats.org/officeDocument/2006/relationships/image"/><Relationship Id="rId12" Target="../media/image414.png" Type="http://schemas.openxmlformats.org/officeDocument/2006/relationships/image"/><Relationship Id="rId13" Target="../media/image415.png" Type="http://schemas.openxmlformats.org/officeDocument/2006/relationships/image"/><Relationship Id="rId14" Target="../media/image416.png" Type="http://schemas.openxmlformats.org/officeDocument/2006/relationships/image"/><Relationship Id="rId15" Target="../media/image417.png" Type="http://schemas.openxmlformats.org/officeDocument/2006/relationships/image"/><Relationship Id="rId16" Target="../media/image41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9.png" Type="http://schemas.openxmlformats.org/officeDocument/2006/relationships/image"/><Relationship Id="rId2" Target="../media/image420.png" Type="http://schemas.openxmlformats.org/officeDocument/2006/relationships/image"/><Relationship Id="rId3" Target="../media/image421.png" Type="http://schemas.openxmlformats.org/officeDocument/2006/relationships/image"/><Relationship Id="rId4" Target="../media/image422.png" Type="http://schemas.openxmlformats.org/officeDocument/2006/relationships/image"/><Relationship Id="rId5" Target="../media/image42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media/image429.png" Type="http://schemas.openxmlformats.org/officeDocument/2006/relationships/image"/><Relationship Id="rId7" Target="../media/image43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1.png" Type="http://schemas.openxmlformats.org/officeDocument/2006/relationships/image"/><Relationship Id="rId2" Target="../media/image432.png" Type="http://schemas.openxmlformats.org/officeDocument/2006/relationships/image"/><Relationship Id="rId3" Target="../media/image433.png" Type="http://schemas.openxmlformats.org/officeDocument/2006/relationships/image"/><Relationship Id="rId4" Target="../media/image434.png" Type="http://schemas.openxmlformats.org/officeDocument/2006/relationships/image"/><Relationship Id="rId5" Target="../media/image435.png" Type="http://schemas.openxmlformats.org/officeDocument/2006/relationships/image"/><Relationship Id="rId6" Target="../media/image436.png" Type="http://schemas.openxmlformats.org/officeDocument/2006/relationships/image"/><Relationship Id="rId7" Target="../media/image437.png" Type="http://schemas.openxmlformats.org/officeDocument/2006/relationships/image"/><Relationship Id="rId8" Target="../media/image438.png" Type="http://schemas.openxmlformats.org/officeDocument/2006/relationships/image"/><Relationship Id="rId9" Target="../media/image439.png" Type="http://schemas.openxmlformats.org/officeDocument/2006/relationships/image"/><Relationship Id="rId10" Target="../media/image440.png" Type="http://schemas.openxmlformats.org/officeDocument/2006/relationships/image"/><Relationship Id="rId11" Target="../media/image441.png" Type="http://schemas.openxmlformats.org/officeDocument/2006/relationships/image"/><Relationship Id="rId12" Target="../media/image442.png" Type="http://schemas.openxmlformats.org/officeDocument/2006/relationships/image"/><Relationship Id="rId13" Target="../media/image443.png" Type="http://schemas.openxmlformats.org/officeDocument/2006/relationships/image"/><Relationship Id="rId14" Target="../media/image444.png" Type="http://schemas.openxmlformats.org/officeDocument/2006/relationships/image"/><Relationship Id="rId15" Target="../media/image445.png" Type="http://schemas.openxmlformats.org/officeDocument/2006/relationships/image"/><Relationship Id="rId16" Target="../media/image446.png" Type="http://schemas.openxmlformats.org/officeDocument/2006/relationships/image"/><Relationship Id="rId17" Target="../media/image447.png" Type="http://schemas.openxmlformats.org/officeDocument/2006/relationships/image"/><Relationship Id="rId18" Target="../media/image448.png" Type="http://schemas.openxmlformats.org/officeDocument/2006/relationships/image"/><Relationship Id="rId19" Target="../media/image449.png" Type="http://schemas.openxmlformats.org/officeDocument/2006/relationships/image"/><Relationship Id="rId20" Target="../media/image450.png" Type="http://schemas.openxmlformats.org/officeDocument/2006/relationships/image"/><Relationship Id="rId21" Target="../media/image451.png" Type="http://schemas.openxmlformats.org/officeDocument/2006/relationships/image"/><Relationship Id="rId22" Target="../media/image452.png" Type="http://schemas.openxmlformats.org/officeDocument/2006/relationships/image"/><Relationship Id="rId23" Target="../media/image453.png" Type="http://schemas.openxmlformats.org/officeDocument/2006/relationships/image"/><Relationship Id="rId24" Target="../media/image454.png" Type="http://schemas.openxmlformats.org/officeDocument/2006/relationships/image"/><Relationship Id="rId25" Target="../media/image455.png" Type="http://schemas.openxmlformats.org/officeDocument/2006/relationships/image"/><Relationship Id="rId26" Target="../media/image456.png" Type="http://schemas.openxmlformats.org/officeDocument/2006/relationships/image"/><Relationship Id="rId27" Target="../media/image457.png" Type="http://schemas.openxmlformats.org/officeDocument/2006/relationships/image"/><Relationship Id="rId28" Target="../media/image458.png" Type="http://schemas.openxmlformats.org/officeDocument/2006/relationships/image"/><Relationship Id="rId29" Target="../media/image459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API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P U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ccess Controll List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ount Managemen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lert Notification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plication Serv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uto Scalin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Backend Server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nk Service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o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reak Circui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okerag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Composer Playgroun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Rest Serv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nfigu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verbel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ustomer Databas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Developer Port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iscovery Collec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tribution Cent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Emai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xample Data Se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ternal Servic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Fil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nancial Risk 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Gener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Hyperledg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IBM Clou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Data Science Experie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pow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Z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D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nstal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ventor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vestment Portfoli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Lis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oad Balancin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cal Network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Market Dat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edi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icrophon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Online News Conten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utbound Call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le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Predictive Market Scenari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Recommendation Servic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Senso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rvice Provid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tore Sal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View Log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rtual Realit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zO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1cdfc0c-5835-48a8-bb6a-ec2ddfa626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756420-434f-11e8-ae40-6bdd72502ab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.bluemix.container.regist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c4a555-5ff6-4e1d-9ce7-0a9976629ea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b735ee-5938-4ebd-a6b2-541aef2d1f6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fad670-9d74-4138-8a14-709f5e6ac65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public-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5f8ac0-98f7-11e9-a40c-5b3c4bf3cc6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7ab6d8-48dd-485a-adf9-30d5107537a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fd3c158-4659-cca5-0c7c-eef6cdd1b9f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openshif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4e5912-59dc-40b7-a482-25c6c6d38c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d08ed75-b71d-4d1a-a4c4-f17ead5c195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14c9e07-7039-44a7-8eed-c508135829a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1b0890-573c-11e8-9a9e-e3bf6f54390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instan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0c7e8b-6609-71eb-e136-0a0f0ef9c2a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vpn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rop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2020-03-27T17:29:20.978Z</dcterms:created>
  <dcterms:modified xsi:type="dcterms:W3CDTF">2020-03-27T17:29:20.978Z</dcterms:modified>
</cp:coreProperties>
</file>