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Mar 22 2021 07:12:50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media/image272.png" Type="http://schemas.openxmlformats.org/officeDocument/2006/relationships/image"/><Relationship Id="rId9" Target="../media/image273.png" Type="http://schemas.openxmlformats.org/officeDocument/2006/relationships/image"/><Relationship Id="rId10" Target="../media/image274.png" Type="http://schemas.openxmlformats.org/officeDocument/2006/relationships/image"/><Relationship Id="rId11" Target="../media/image275.png" Type="http://schemas.openxmlformats.org/officeDocument/2006/relationships/image"/><Relationship Id="rId12" Target="../media/image276.png" Type="http://schemas.openxmlformats.org/officeDocument/2006/relationships/image"/><Relationship Id="rId13" Target="../media/image277.png" Type="http://schemas.openxmlformats.org/officeDocument/2006/relationships/image"/><Relationship Id="rId14" Target="../media/image278.png" Type="http://schemas.openxmlformats.org/officeDocument/2006/relationships/image"/><Relationship Id="rId15" Target="../media/image279.png" Type="http://schemas.openxmlformats.org/officeDocument/2006/relationships/image"/><Relationship Id="rId16" Target="../media/image280.png" Type="http://schemas.openxmlformats.org/officeDocument/2006/relationships/image"/><Relationship Id="rId17" Target="../media/image281.png" Type="http://schemas.openxmlformats.org/officeDocument/2006/relationships/image"/><Relationship Id="rId18" Target="../media/image282.png" Type="http://schemas.openxmlformats.org/officeDocument/2006/relationships/image"/><Relationship Id="rId19" Target="../media/image283.png" Type="http://schemas.openxmlformats.org/officeDocument/2006/relationships/image"/><Relationship Id="rId20" Target="../media/image284.png" Type="http://schemas.openxmlformats.org/officeDocument/2006/relationships/image"/><Relationship Id="rId21" Target="../media/image285.png" Type="http://schemas.openxmlformats.org/officeDocument/2006/relationships/image"/><Relationship Id="rId22" Target="../media/image286.png" Type="http://schemas.openxmlformats.org/officeDocument/2006/relationships/image"/><Relationship Id="rId23" Target="../media/image287.png" Type="http://schemas.openxmlformats.org/officeDocument/2006/relationships/image"/><Relationship Id="rId24" Target="../media/image288.png" Type="http://schemas.openxmlformats.org/officeDocument/2006/relationships/image"/><Relationship Id="rId25" Target="../media/image289.png" Type="http://schemas.openxmlformats.org/officeDocument/2006/relationships/image"/><Relationship Id="rId26" Target="../media/image290.png" Type="http://schemas.openxmlformats.org/officeDocument/2006/relationships/image"/><Relationship Id="rId27" Target="../media/image291.png" Type="http://schemas.openxmlformats.org/officeDocument/2006/relationships/image"/><Relationship Id="rId28" Target="../media/image292.png" Type="http://schemas.openxmlformats.org/officeDocument/2006/relationships/image"/><Relationship Id="rId29" Target="../media/image293.png" Type="http://schemas.openxmlformats.org/officeDocument/2006/relationships/image"/><Relationship Id="rId30" Target="../media/image294.png" Type="http://schemas.openxmlformats.org/officeDocument/2006/relationships/image"/><Relationship Id="rId31" Target="../media/image295.png" Type="http://schemas.openxmlformats.org/officeDocument/2006/relationships/image"/><Relationship Id="rId32" Target="../media/image296.png" Type="http://schemas.openxmlformats.org/officeDocument/2006/relationships/image"/><Relationship Id="rId33" Target="../media/image297.png" Type="http://schemas.openxmlformats.org/officeDocument/2006/relationships/image"/><Relationship Id="rId34" Target="../media/image298.png" Type="http://schemas.openxmlformats.org/officeDocument/2006/relationships/image"/><Relationship Id="rId35" Target="../media/image299.png" Type="http://schemas.openxmlformats.org/officeDocument/2006/relationships/image"/><Relationship Id="rId36" Target="../media/image30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3.png" Type="http://schemas.openxmlformats.org/officeDocument/2006/relationships/image"/><Relationship Id="rId2" Target="../media/image304.png" Type="http://schemas.openxmlformats.org/officeDocument/2006/relationships/image"/><Relationship Id="rId3" Target="../media/image305.png" Type="http://schemas.openxmlformats.org/officeDocument/2006/relationships/image"/><Relationship Id="rId4" Target="../media/image306.png" Type="http://schemas.openxmlformats.org/officeDocument/2006/relationships/image"/><Relationship Id="rId5" Target="../media/image307.png" Type="http://schemas.openxmlformats.org/officeDocument/2006/relationships/image"/><Relationship Id="rId6" Target="../media/image308.png" Type="http://schemas.openxmlformats.org/officeDocument/2006/relationships/image"/><Relationship Id="rId7" Target="../media/image30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media/image315.png" Type="http://schemas.openxmlformats.org/officeDocument/2006/relationships/image"/><Relationship Id="rId7" Target="../media/image316.png" Type="http://schemas.openxmlformats.org/officeDocument/2006/relationships/image"/><Relationship Id="rId8" Target="../media/image317.png" Type="http://schemas.openxmlformats.org/officeDocument/2006/relationships/image"/><Relationship Id="rId9" Target="../media/image318.png" Type="http://schemas.openxmlformats.org/officeDocument/2006/relationships/image"/><Relationship Id="rId10" Target="../media/image319.png" Type="http://schemas.openxmlformats.org/officeDocument/2006/relationships/image"/><Relationship Id="rId11" Target="../media/image320.png" Type="http://schemas.openxmlformats.org/officeDocument/2006/relationships/image"/><Relationship Id="rId12" Target="../media/image321.png" Type="http://schemas.openxmlformats.org/officeDocument/2006/relationships/image"/><Relationship Id="rId13" Target="../media/image322.png" Type="http://schemas.openxmlformats.org/officeDocument/2006/relationships/image"/><Relationship Id="rId14" Target="../media/image323.png" Type="http://schemas.openxmlformats.org/officeDocument/2006/relationships/image"/><Relationship Id="rId15" Target="../media/image324.png" Type="http://schemas.openxmlformats.org/officeDocument/2006/relationships/image"/><Relationship Id="rId16" Target="../media/image325.png" Type="http://schemas.openxmlformats.org/officeDocument/2006/relationships/image"/><Relationship Id="rId17" Target="../media/image326.png" Type="http://schemas.openxmlformats.org/officeDocument/2006/relationships/image"/><Relationship Id="rId18" Target="../media/image327.png" Type="http://schemas.openxmlformats.org/officeDocument/2006/relationships/image"/><Relationship Id="rId19" Target="../media/image328.png" Type="http://schemas.openxmlformats.org/officeDocument/2006/relationships/image"/><Relationship Id="rId20" Target="../media/image32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0.png" Type="http://schemas.openxmlformats.org/officeDocument/2006/relationships/image"/><Relationship Id="rId2" Target="../media/image331.png" Type="http://schemas.openxmlformats.org/officeDocument/2006/relationships/image"/><Relationship Id="rId3" Target="../media/image332.png" Type="http://schemas.openxmlformats.org/officeDocument/2006/relationships/image"/><Relationship Id="rId4" Target="../media/image333.png" Type="http://schemas.openxmlformats.org/officeDocument/2006/relationships/image"/><Relationship Id="rId5" Target="../media/image334.png" Type="http://schemas.openxmlformats.org/officeDocument/2006/relationships/image"/><Relationship Id="rId6" Target="../media/image335.png" Type="http://schemas.openxmlformats.org/officeDocument/2006/relationships/image"/><Relationship Id="rId7" Target="../media/image336.png" Type="http://schemas.openxmlformats.org/officeDocument/2006/relationships/image"/><Relationship Id="rId8" Target="../media/image337.png" Type="http://schemas.openxmlformats.org/officeDocument/2006/relationships/image"/><Relationship Id="rId9" Target="../media/image338.png" Type="http://schemas.openxmlformats.org/officeDocument/2006/relationships/image"/><Relationship Id="rId10" Target="../media/image339.png" Type="http://schemas.openxmlformats.org/officeDocument/2006/relationships/image"/><Relationship Id="rId11" Target="../media/image340.png" Type="http://schemas.openxmlformats.org/officeDocument/2006/relationships/image"/><Relationship Id="rId12" Target="../media/image341.png" Type="http://schemas.openxmlformats.org/officeDocument/2006/relationships/image"/><Relationship Id="rId13" Target="../media/image342.png" Type="http://schemas.openxmlformats.org/officeDocument/2006/relationships/image"/><Relationship Id="rId14" Target="../media/image343.png" Type="http://schemas.openxmlformats.org/officeDocument/2006/relationships/image"/><Relationship Id="rId15" Target="../media/image344.png" Type="http://schemas.openxmlformats.org/officeDocument/2006/relationships/image"/><Relationship Id="rId16" Target="../media/image34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5.png" Type="http://schemas.openxmlformats.org/officeDocument/2006/relationships/image"/><Relationship Id="rId2" Target="../media/image356.png" Type="http://schemas.openxmlformats.org/officeDocument/2006/relationships/image"/><Relationship Id="rId3" Target="../media/image357.png" Type="http://schemas.openxmlformats.org/officeDocument/2006/relationships/image"/><Relationship Id="rId4" Target="../media/image358.png" Type="http://schemas.openxmlformats.org/officeDocument/2006/relationships/image"/><Relationship Id="rId5" Target="../media/image359.png" Type="http://schemas.openxmlformats.org/officeDocument/2006/relationships/image"/><Relationship Id="rId6" Target="../media/image360.png" Type="http://schemas.openxmlformats.org/officeDocument/2006/relationships/image"/><Relationship Id="rId7" Target="../media/image361.png" Type="http://schemas.openxmlformats.org/officeDocument/2006/relationships/image"/><Relationship Id="rId8" Target="../media/image362.png" Type="http://schemas.openxmlformats.org/officeDocument/2006/relationships/image"/><Relationship Id="rId9" Target="../media/image363.png" Type="http://schemas.openxmlformats.org/officeDocument/2006/relationships/image"/><Relationship Id="rId10" Target="../media/image36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5.png" Type="http://schemas.openxmlformats.org/officeDocument/2006/relationships/image"/><Relationship Id="rId2" Target="../media/image366.png" Type="http://schemas.openxmlformats.org/officeDocument/2006/relationships/image"/><Relationship Id="rId3" Target="../media/image367.png" Type="http://schemas.openxmlformats.org/officeDocument/2006/relationships/image"/><Relationship Id="rId4" Target="../media/image368.png" Type="http://schemas.openxmlformats.org/officeDocument/2006/relationships/image"/><Relationship Id="rId5" Target="../media/image369.png" Type="http://schemas.openxmlformats.org/officeDocument/2006/relationships/image"/><Relationship Id="rId6" Target="../media/image370.png" Type="http://schemas.openxmlformats.org/officeDocument/2006/relationships/image"/><Relationship Id="rId7" Target="../media/image371.png" Type="http://schemas.openxmlformats.org/officeDocument/2006/relationships/image"/><Relationship Id="rId8" Target="../media/image372.png" Type="http://schemas.openxmlformats.org/officeDocument/2006/relationships/image"/><Relationship Id="rId9" Target="../media/image373.png" Type="http://schemas.openxmlformats.org/officeDocument/2006/relationships/image"/><Relationship Id="rId10" Target="../media/image374.png" Type="http://schemas.openxmlformats.org/officeDocument/2006/relationships/image"/><Relationship Id="rId11" Target="../media/image375.png" Type="http://schemas.openxmlformats.org/officeDocument/2006/relationships/image"/><Relationship Id="rId12" Target="../media/image376.png" Type="http://schemas.openxmlformats.org/officeDocument/2006/relationships/image"/><Relationship Id="rId13" Target="../media/image377.png" Type="http://schemas.openxmlformats.org/officeDocument/2006/relationships/image"/><Relationship Id="rId14" Target="../media/image378.png" Type="http://schemas.openxmlformats.org/officeDocument/2006/relationships/image"/><Relationship Id="rId15" Target="../media/image379.png" Type="http://schemas.openxmlformats.org/officeDocument/2006/relationships/image"/><Relationship Id="rId16" Target="../media/image380.png" Type="http://schemas.openxmlformats.org/officeDocument/2006/relationships/image"/><Relationship Id="rId17" Target="../media/image381.png" Type="http://schemas.openxmlformats.org/officeDocument/2006/relationships/image"/><Relationship Id="rId18" Target="../media/image382.png" Type="http://schemas.openxmlformats.org/officeDocument/2006/relationships/image"/><Relationship Id="rId19" Target="../media/image383.png" Type="http://schemas.openxmlformats.org/officeDocument/2006/relationships/image"/><Relationship Id="rId20" Target="../media/image384.png" Type="http://schemas.openxmlformats.org/officeDocument/2006/relationships/image"/><Relationship Id="rId21" Target="../media/image38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6.png" Type="http://schemas.openxmlformats.org/officeDocument/2006/relationships/image"/><Relationship Id="rId2" Target="../media/image387.png" Type="http://schemas.openxmlformats.org/officeDocument/2006/relationships/image"/><Relationship Id="rId3" Target="../media/image388.png" Type="http://schemas.openxmlformats.org/officeDocument/2006/relationships/image"/><Relationship Id="rId4" Target="../media/image389.png" Type="http://schemas.openxmlformats.org/officeDocument/2006/relationships/image"/><Relationship Id="rId5" Target="../media/image390.png" Type="http://schemas.openxmlformats.org/officeDocument/2006/relationships/image"/><Relationship Id="rId6" Target="../media/image391.png" Type="http://schemas.openxmlformats.org/officeDocument/2006/relationships/image"/><Relationship Id="rId7" Target="../media/image392.png" Type="http://schemas.openxmlformats.org/officeDocument/2006/relationships/image"/><Relationship Id="rId8" Target="../media/image393.png" Type="http://schemas.openxmlformats.org/officeDocument/2006/relationships/image"/><Relationship Id="rId9" Target="../media/image394.png" Type="http://schemas.openxmlformats.org/officeDocument/2006/relationships/image"/><Relationship Id="rId10" Target="../media/image395.png" Type="http://schemas.openxmlformats.org/officeDocument/2006/relationships/image"/><Relationship Id="rId11" Target="../media/image396.png" Type="http://schemas.openxmlformats.org/officeDocument/2006/relationships/image"/><Relationship Id="rId12" Target="../media/image397.png" Type="http://schemas.openxmlformats.org/officeDocument/2006/relationships/image"/><Relationship Id="rId13" Target="../media/image398.png" Type="http://schemas.openxmlformats.org/officeDocument/2006/relationships/image"/><Relationship Id="rId14" Target="../media/image39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0.png" Type="http://schemas.openxmlformats.org/officeDocument/2006/relationships/image"/><Relationship Id="rId2" Target="../media/image401.png" Type="http://schemas.openxmlformats.org/officeDocument/2006/relationships/image"/><Relationship Id="rId3" Target="../media/image402.png" Type="http://schemas.openxmlformats.org/officeDocument/2006/relationships/image"/><Relationship Id="rId4" Target="../media/image403.png" Type="http://schemas.openxmlformats.org/officeDocument/2006/relationships/image"/><Relationship Id="rId5" Target="../media/image404.png" Type="http://schemas.openxmlformats.org/officeDocument/2006/relationships/image"/><Relationship Id="rId6" Target="../media/image405.png" Type="http://schemas.openxmlformats.org/officeDocument/2006/relationships/image"/><Relationship Id="rId7" Target="../media/image406.png" Type="http://schemas.openxmlformats.org/officeDocument/2006/relationships/image"/><Relationship Id="rId8" Target="../media/image407.png" Type="http://schemas.openxmlformats.org/officeDocument/2006/relationships/image"/><Relationship Id="rId9" Target="../media/image408.png" Type="http://schemas.openxmlformats.org/officeDocument/2006/relationships/image"/><Relationship Id="rId10" Target="../media/image409.png" Type="http://schemas.openxmlformats.org/officeDocument/2006/relationships/image"/><Relationship Id="rId11" Target="../media/image410.png" Type="http://schemas.openxmlformats.org/officeDocument/2006/relationships/image"/><Relationship Id="rId12" Target="../media/image411.png" Type="http://schemas.openxmlformats.org/officeDocument/2006/relationships/image"/><Relationship Id="rId13" Target="../media/image412.png" Type="http://schemas.openxmlformats.org/officeDocument/2006/relationships/image"/><Relationship Id="rId14" Target="../media/image413.png" Type="http://schemas.openxmlformats.org/officeDocument/2006/relationships/image"/><Relationship Id="rId15" Target="../media/image414.png" Type="http://schemas.openxmlformats.org/officeDocument/2006/relationships/image"/><Relationship Id="rId16" Target="../media/image41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6.png" Type="http://schemas.openxmlformats.org/officeDocument/2006/relationships/image"/><Relationship Id="rId2" Target="../media/image417.png" Type="http://schemas.openxmlformats.org/officeDocument/2006/relationships/image"/><Relationship Id="rId3" Target="../media/image418.png" Type="http://schemas.openxmlformats.org/officeDocument/2006/relationships/image"/><Relationship Id="rId4" Target="../media/image419.png" Type="http://schemas.openxmlformats.org/officeDocument/2006/relationships/image"/><Relationship Id="rId5" Target="../media/image42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media/image426.png" Type="http://schemas.openxmlformats.org/officeDocument/2006/relationships/image"/><Relationship Id="rId7" Target="../media/image42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media/image433.png" Type="http://schemas.openxmlformats.org/officeDocument/2006/relationships/image"/><Relationship Id="rId7" Target="../media/image434.png" Type="http://schemas.openxmlformats.org/officeDocument/2006/relationships/image"/><Relationship Id="rId8" Target="../media/image435.png" Type="http://schemas.openxmlformats.org/officeDocument/2006/relationships/image"/><Relationship Id="rId9" Target="../media/image436.png" Type="http://schemas.openxmlformats.org/officeDocument/2006/relationships/image"/><Relationship Id="rId10" Target="../media/image437.png" Type="http://schemas.openxmlformats.org/officeDocument/2006/relationships/image"/><Relationship Id="rId11" Target="../media/image438.png" Type="http://schemas.openxmlformats.org/officeDocument/2006/relationships/image"/><Relationship Id="rId12" Target="../media/image439.png" Type="http://schemas.openxmlformats.org/officeDocument/2006/relationships/image"/><Relationship Id="rId13" Target="../media/image440.png" Type="http://schemas.openxmlformats.org/officeDocument/2006/relationships/image"/><Relationship Id="rId14" Target="../media/image441.png" Type="http://schemas.openxmlformats.org/officeDocument/2006/relationships/image"/><Relationship Id="rId15" Target="../media/image442.png" Type="http://schemas.openxmlformats.org/officeDocument/2006/relationships/image"/><Relationship Id="rId16" Target="../media/image443.png" Type="http://schemas.openxmlformats.org/officeDocument/2006/relationships/image"/><Relationship Id="rId17" Target="../media/image444.png" Type="http://schemas.openxmlformats.org/officeDocument/2006/relationships/image"/><Relationship Id="rId18" Target="../media/image445.png" Type="http://schemas.openxmlformats.org/officeDocument/2006/relationships/image"/><Relationship Id="rId19" Target="../media/image446.png" Type="http://schemas.openxmlformats.org/officeDocument/2006/relationships/image"/><Relationship Id="rId20" Target="../media/image447.png" Type="http://schemas.openxmlformats.org/officeDocument/2006/relationships/image"/><Relationship Id="rId21" Target="../media/image448.png" Type="http://schemas.openxmlformats.org/officeDocument/2006/relationships/image"/><Relationship Id="rId22" Target="../media/image449.png" Type="http://schemas.openxmlformats.org/officeDocument/2006/relationships/image"/><Relationship Id="rId23" Target="../media/image450.png" Type="http://schemas.openxmlformats.org/officeDocument/2006/relationships/image"/><Relationship Id="rId24" Target="../media/image451.png" Type="http://schemas.openxmlformats.org/officeDocument/2006/relationships/image"/><Relationship Id="rId25" Target="../media/image452.png" Type="http://schemas.openxmlformats.org/officeDocument/2006/relationships/image"/><Relationship Id="rId26" Target="../media/image453.png" Type="http://schemas.openxmlformats.org/officeDocument/2006/relationships/image"/><Relationship Id="rId27" Target="../media/image454.png" Type="http://schemas.openxmlformats.org/officeDocument/2006/relationships/image"/><Relationship Id="rId28" Target="../media/image455.png" Type="http://schemas.openxmlformats.org/officeDocument/2006/relationships/image"/><Relationship Id="rId29" Target="../media/image45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46a4e75b-8ce6-4a51-9125-76c1652fb787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ex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846cfc7b-fd15-8532-5e22-fdbc81712bf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c1b8-e58e-2a9d-ccb8-d4d5ae84abc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9b735ee-5938-4ebd-a6b2-541aef2d1f6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fad670-9d74-4138-8a14-709f5e6ac65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shdb-for-transaction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e02e72d-00ce-4220-b44c-650c8314e5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dedicated-hos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b45fd07-d6cf-4596-b95e-2d3257267fd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6fb7610-0f92-11ea-a6a3-8b96ed1570d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dd59b11-c3c5-5aad-f6b2-2a0c2a3e6c4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c11a440-6073-11e9-9f5a-2f7997ba23c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4ed8a30-936f-11e9-b289-1d079699cb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618c27d5-6f91-4615-baa1-9efb76e7814b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1e3f0d2-0f49-ddfd-0eb9-2897b9d3a45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ad5c038-a44d-4a3e-b8c2-133ca3e2655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8c455b2d-79dc-45c3-8a31-c72b924ec8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floating-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flow-log-collecto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unction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d788e08-1b4a-4504-920a-d2842b72f3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de32cac-4055-4166-92e8-b65baace7bc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6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cx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16516d-4559-48ee-9d61-e4a51710104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a64cf0-5cf3-11e9-90a2-37a496589af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24d3260-5cf4-11e9-90a2-37a496589af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6f2197-9f9a-44f4-9463-f17ec64c672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imag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4a429f4-a2f2-40e3-b155-29242c8f514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B04BA5-25BB-4E52-AAE5-9C7BEF86543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otf-service-i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35145f0-2cac-4505-59e9-2e363d08d5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83ea9a2-0fec-4021-8b70-8da5373394e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ntainers-kubernet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1faf010-4107-4877-a571-fc9c8763c3d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088b5af6-3075-4b8c-a211-66ff2ef38fb1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load-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13e1860-959c-11e8-871e-ad157af61ad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1c53b72-918f-4869-b834-2d99eb28422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b3c3da-7b1f-0879-f414-f367da21848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im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1472b0-6b8b-11e9-a537-057f51269323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4bd30e0-8921-11e9-a2c5-13fceaf553c0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essages-for-rabbitmq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e8d12b7-cee7-4c35-90d7-582ffef56f5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1037c41-adce-4bb5-8b45-0c06004916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network-ac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f5debff-044f-4292-b387-9c9a50ba81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6d20106-cf62-4dcf-8dd9-d27ae0f36e5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f2c407b-0a0d-4c57-8d8e-31bc7707d56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80fa4f0-62bc-48dc-8388-b4458f3f310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55f6faf-833f-4fcb-8ce9-f75c9954b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001640-21f1-466e-b6f0-d227c353a8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66f360-66d1-11e9-85ef-a19427301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02343d-a294-46e4-bfdd-6bdeb422a49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846d490-ef88-44a1-822e-9d7f4d40a90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3a3d18e-847e-4c27-807f-3b509613612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c44e05-4faa-43f2-a8a3-4795f31ddf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43B3EB0-F56B-4753-92E4-093815814C1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1a901ac-fb7d-9b6e-eb25-14e75a20c4c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public-gatewa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ush-d6aece47-d840-45b0-8ab9-ad15354deee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1f8800-0ee2-43ca-864b-1e29ce4fd8f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35ead7e-cc70-4f10-8f2c-6e6c6821ce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5f8ac0-98f7-11e9-a40c-5b3c4bf3cc6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openshif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d08ed75-b71d-4d1a-a4c4-f17ead5c195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14c9e07-7039-44a7-8eed-c508135829a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57254b0-a9a0-11ea-9ff6-17a22eb543c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vp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045626d-55e3-4418-be11-683a26dbc1e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6b7bf22-b443-47db-b3db-066ba2988f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d3a5a53-eb60-4f3c-8fd1-17f88585b6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019f3-0fd6-4c25-966d-f3952481a87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9ba9d4c-b1c5-4cc3-a163-38b580121e0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aa8e2c-1121-4592-94ed-8b7414eb33b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8a3f6e9-3a1b-4559-a529-26e94702518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dd3cc41-1774-4bf7-9044-22d93dfa685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2021-03-22T07:13:06.821Z</dcterms:created>
  <dcterms:modified xsi:type="dcterms:W3CDTF">2021-03-22T07:13:06.821Z</dcterms:modified>
</cp:coreProperties>
</file>