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Nov 28 2021 23:02:38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b77c8f80-f155-11eb-8766-1f68cf60a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9617650-09ff-11ec-85f2-d10915d24d7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cdb4690-c2d8-11eb-bff1-4f7b9d2dfe4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otf-service-i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874a60-cb12-11e7-948e-37ac098eb1b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b960983-4483-488a-9851-6f7cccdb3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35145f0-2cac-4505-59e9-2e363d08d5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41347f-b18e-4ca6-bf80-b5467c63f9a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load-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13e1860-959c-11e8-871e-ad157af61ad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1c53b72-918f-4869-b834-2d99eb28422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b3c3da-7b1f-0879-f414-f367da21848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1472b0-6b8b-11e9-a537-057f512693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bd30e0-8921-11e9-a2c5-13fceaf553c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essages-for-rabbitmq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8d12b7-cee7-4c35-90d7-582ffef56f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1037c41-adce-4bb5-8b45-0c06004916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42cff0-b19b-11eb-9a66-c717766c1d3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b72f520-1932-11eb-b970-abf2d7676e4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f5debff-044f-4292-b387-9c9a50ba81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b569e-03d7-44e4-a68c-6f567689a26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f2c407b-0a0d-4c57-8d8e-31bc7707d56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80fa4f0-62bc-48dc-8388-b4458f3f310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placement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eb2d5a0-24ff-11eb-9437-631d7272fff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2e97f08-c40d-b09d-e4af-7fd4d07991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atellite-iaa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chematic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bc0cdb0-af2a-11ea-98c7-29e5db8226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BM_Secure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8ae3340-b0f3-470e-b0fc-db28f19be7d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83cd952-9671-47a7-908a-f59a076eb9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2c1d79-9176-4597-9cff-941a8d6cfd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f956de-e7c2-4a02-8f3b-ae554fa55cf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12e5f0-64fb-11e8-9c23-830c05b8b72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0dcbebb-c6e6-40c8-a5ba-10b7fc16d38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e72e70b-546c-4dea-abe9-8a9a81f449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38a4da0-c353-11e9-83b6-a36a57a97a0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e6f57b6-08fa-4579-b792-96eb536868e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45ca653-38b8-4bbe-a532-f3511683d6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52414f6-7c44-4faa-8075-5b9219e9a05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77c8d09-81e9-48e2-b04c-6157bb2f234f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e0bdb3-7a00-44e9-bb4b-3d6209d5d3c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f5fa0b9-fd41-4d55-8f4b-81a15458017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endpoint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7073fb-ba5b-9407-d2ac-938308d890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irtual-server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nstan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d019f3-0fd6-4c25-966d-f3952481a87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9ba9d4c-b1c5-4cc3-a163-38b580121e0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aa8e2c-1121-4592-94ed-8b7414eb33b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2021-11-28T23:02:56.719Z</dcterms:created>
  <dcterms:modified xsi:type="dcterms:W3CDTF">2021-11-28T23:02:56.719Z</dcterms:modified>
</cp:coreProperties>
</file>