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Nov 11 2020 16:35:48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8.png" Type="http://schemas.openxmlformats.org/officeDocument/2006/relationships/image"/><Relationship Id="rId2" Target="../media/image319.png" Type="http://schemas.openxmlformats.org/officeDocument/2006/relationships/image"/><Relationship Id="rId3" Target="../media/image320.png" Type="http://schemas.openxmlformats.org/officeDocument/2006/relationships/image"/><Relationship Id="rId4" Target="../media/image321.png" Type="http://schemas.openxmlformats.org/officeDocument/2006/relationships/image"/><Relationship Id="rId5" Target="../media/image322.png" Type="http://schemas.openxmlformats.org/officeDocument/2006/relationships/image"/><Relationship Id="rId6" Target="../media/image323.png" Type="http://schemas.openxmlformats.org/officeDocument/2006/relationships/image"/><Relationship Id="rId7" Target="../media/image324.png" Type="http://schemas.openxmlformats.org/officeDocument/2006/relationships/image"/><Relationship Id="rId8" Target="../media/image325.png" Type="http://schemas.openxmlformats.org/officeDocument/2006/relationships/image"/><Relationship Id="rId9" Target="../media/image326.png" Type="http://schemas.openxmlformats.org/officeDocument/2006/relationships/image"/><Relationship Id="rId10" Target="../media/image327.png" Type="http://schemas.openxmlformats.org/officeDocument/2006/relationships/image"/><Relationship Id="rId11" Target="../media/image328.png" Type="http://schemas.openxmlformats.org/officeDocument/2006/relationships/image"/><Relationship Id="rId12" Target="../media/image329.png" Type="http://schemas.openxmlformats.org/officeDocument/2006/relationships/image"/><Relationship Id="rId13" Target="../media/image330.png" Type="http://schemas.openxmlformats.org/officeDocument/2006/relationships/image"/><Relationship Id="rId14" Target="../media/image331.png" Type="http://schemas.openxmlformats.org/officeDocument/2006/relationships/image"/><Relationship Id="rId15" Target="../media/image332.png" Type="http://schemas.openxmlformats.org/officeDocument/2006/relationships/image"/><Relationship Id="rId16" Target="../media/image333.png" Type="http://schemas.openxmlformats.org/officeDocument/2006/relationships/image"/><Relationship Id="rId17" Target="../media/image334.png" Type="http://schemas.openxmlformats.org/officeDocument/2006/relationships/image"/><Relationship Id="rId18" Target="../media/image335.png" Type="http://schemas.openxmlformats.org/officeDocument/2006/relationships/image"/><Relationship Id="rId19" Target="../media/image336.png" Type="http://schemas.openxmlformats.org/officeDocument/2006/relationships/image"/><Relationship Id="rId20" Target="../media/image337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8.png" Type="http://schemas.openxmlformats.org/officeDocument/2006/relationships/image"/><Relationship Id="rId2" Target="../media/image339.png" Type="http://schemas.openxmlformats.org/officeDocument/2006/relationships/image"/><Relationship Id="rId3" Target="../media/image340.png" Type="http://schemas.openxmlformats.org/officeDocument/2006/relationships/image"/><Relationship Id="rId4" Target="../media/image341.png" Type="http://schemas.openxmlformats.org/officeDocument/2006/relationships/image"/><Relationship Id="rId5" Target="../media/image342.png" Type="http://schemas.openxmlformats.org/officeDocument/2006/relationships/image"/><Relationship Id="rId6" Target="../media/image343.png" Type="http://schemas.openxmlformats.org/officeDocument/2006/relationships/image"/><Relationship Id="rId7" Target="../media/image344.png" Type="http://schemas.openxmlformats.org/officeDocument/2006/relationships/image"/><Relationship Id="rId8" Target="../media/image345.png" Type="http://schemas.openxmlformats.org/officeDocument/2006/relationships/image"/><Relationship Id="rId9" Target="../media/image346.png" Type="http://schemas.openxmlformats.org/officeDocument/2006/relationships/image"/><Relationship Id="rId10" Target="../media/image347.png" Type="http://schemas.openxmlformats.org/officeDocument/2006/relationships/image"/><Relationship Id="rId11" Target="../media/image348.png" Type="http://schemas.openxmlformats.org/officeDocument/2006/relationships/image"/><Relationship Id="rId12" Target="../media/image349.png" Type="http://schemas.openxmlformats.org/officeDocument/2006/relationships/image"/><Relationship Id="rId13" Target="../media/image350.png" Type="http://schemas.openxmlformats.org/officeDocument/2006/relationships/image"/><Relationship Id="rId14" Target="../media/image351.png" Type="http://schemas.openxmlformats.org/officeDocument/2006/relationships/image"/><Relationship Id="rId15" Target="../media/image352.png" Type="http://schemas.openxmlformats.org/officeDocument/2006/relationships/image"/><Relationship Id="rId16" Target="../media/image35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4.png" Type="http://schemas.openxmlformats.org/officeDocument/2006/relationships/image"/><Relationship Id="rId2" Target="../media/image355.png" Type="http://schemas.openxmlformats.org/officeDocument/2006/relationships/image"/><Relationship Id="rId3" Target="../media/image356.png" Type="http://schemas.openxmlformats.org/officeDocument/2006/relationships/image"/><Relationship Id="rId4" Target="../media/image357.png" Type="http://schemas.openxmlformats.org/officeDocument/2006/relationships/image"/><Relationship Id="rId5" Target="../media/image358.png" Type="http://schemas.openxmlformats.org/officeDocument/2006/relationships/image"/><Relationship Id="rId6" Target="../media/image359.png" Type="http://schemas.openxmlformats.org/officeDocument/2006/relationships/image"/><Relationship Id="rId7" Target="../media/image360.png" Type="http://schemas.openxmlformats.org/officeDocument/2006/relationships/image"/><Relationship Id="rId8" Target="../media/image361.png" Type="http://schemas.openxmlformats.org/officeDocument/2006/relationships/image"/><Relationship Id="rId9" Target="../media/image362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media/image368.png" Type="http://schemas.openxmlformats.org/officeDocument/2006/relationships/image"/><Relationship Id="rId7" Target="../media/image369.png" Type="http://schemas.openxmlformats.org/officeDocument/2006/relationships/image"/><Relationship Id="rId8" Target="../media/image370.png" Type="http://schemas.openxmlformats.org/officeDocument/2006/relationships/image"/><Relationship Id="rId9" Target="../media/image371.png" Type="http://schemas.openxmlformats.org/officeDocument/2006/relationships/image"/><Relationship Id="rId10" Target="../media/image372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3.png" Type="http://schemas.openxmlformats.org/officeDocument/2006/relationships/image"/><Relationship Id="rId2" Target="../media/image374.png" Type="http://schemas.openxmlformats.org/officeDocument/2006/relationships/image"/><Relationship Id="rId3" Target="../media/image375.png" Type="http://schemas.openxmlformats.org/officeDocument/2006/relationships/image"/><Relationship Id="rId4" Target="../media/image376.png" Type="http://schemas.openxmlformats.org/officeDocument/2006/relationships/image"/><Relationship Id="rId5" Target="../media/image377.png" Type="http://schemas.openxmlformats.org/officeDocument/2006/relationships/image"/><Relationship Id="rId6" Target="../media/image378.png" Type="http://schemas.openxmlformats.org/officeDocument/2006/relationships/image"/><Relationship Id="rId7" Target="../media/image379.png" Type="http://schemas.openxmlformats.org/officeDocument/2006/relationships/image"/><Relationship Id="rId8" Target="../media/image380.png" Type="http://schemas.openxmlformats.org/officeDocument/2006/relationships/image"/><Relationship Id="rId9" Target="../media/image381.png" Type="http://schemas.openxmlformats.org/officeDocument/2006/relationships/image"/><Relationship Id="rId10" Target="../media/image382.png" Type="http://schemas.openxmlformats.org/officeDocument/2006/relationships/image"/><Relationship Id="rId11" Target="../media/image383.png" Type="http://schemas.openxmlformats.org/officeDocument/2006/relationships/image"/><Relationship Id="rId12" Target="../media/image384.png" Type="http://schemas.openxmlformats.org/officeDocument/2006/relationships/image"/><Relationship Id="rId13" Target="../media/image385.png" Type="http://schemas.openxmlformats.org/officeDocument/2006/relationships/image"/><Relationship Id="rId14" Target="../media/image386.png" Type="http://schemas.openxmlformats.org/officeDocument/2006/relationships/image"/><Relationship Id="rId15" Target="../media/image387.png" Type="http://schemas.openxmlformats.org/officeDocument/2006/relationships/image"/><Relationship Id="rId16" Target="../media/image388.png" Type="http://schemas.openxmlformats.org/officeDocument/2006/relationships/image"/><Relationship Id="rId17" Target="../media/image389.png" Type="http://schemas.openxmlformats.org/officeDocument/2006/relationships/image"/><Relationship Id="rId18" Target="../media/image390.png" Type="http://schemas.openxmlformats.org/officeDocument/2006/relationships/image"/><Relationship Id="rId19" Target="../media/image391.png" Type="http://schemas.openxmlformats.org/officeDocument/2006/relationships/image"/><Relationship Id="rId20" Target="../media/image392.png" Type="http://schemas.openxmlformats.org/officeDocument/2006/relationships/image"/><Relationship Id="rId21" Target="../media/image393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4.png" Type="http://schemas.openxmlformats.org/officeDocument/2006/relationships/image"/><Relationship Id="rId2" Target="../media/image395.png" Type="http://schemas.openxmlformats.org/officeDocument/2006/relationships/image"/><Relationship Id="rId3" Target="../media/image396.png" Type="http://schemas.openxmlformats.org/officeDocument/2006/relationships/image"/><Relationship Id="rId4" Target="../media/image397.png" Type="http://schemas.openxmlformats.org/officeDocument/2006/relationships/image"/><Relationship Id="rId5" Target="../media/image398.png" Type="http://schemas.openxmlformats.org/officeDocument/2006/relationships/image"/><Relationship Id="rId6" Target="../media/image399.png" Type="http://schemas.openxmlformats.org/officeDocument/2006/relationships/image"/><Relationship Id="rId7" Target="../media/image400.png" Type="http://schemas.openxmlformats.org/officeDocument/2006/relationships/image"/><Relationship Id="rId8" Target="../media/image401.png" Type="http://schemas.openxmlformats.org/officeDocument/2006/relationships/image"/><Relationship Id="rId9" Target="../media/image402.png" Type="http://schemas.openxmlformats.org/officeDocument/2006/relationships/image"/><Relationship Id="rId10" Target="../media/image403.png" Type="http://schemas.openxmlformats.org/officeDocument/2006/relationships/image"/><Relationship Id="rId11" Target="../media/image404.png" Type="http://schemas.openxmlformats.org/officeDocument/2006/relationships/image"/><Relationship Id="rId12" Target="../media/image405.png" Type="http://schemas.openxmlformats.org/officeDocument/2006/relationships/image"/><Relationship Id="rId13" Target="../media/image406.png" Type="http://schemas.openxmlformats.org/officeDocument/2006/relationships/image"/><Relationship Id="rId14" Target="../media/image407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8.png" Type="http://schemas.openxmlformats.org/officeDocument/2006/relationships/image"/><Relationship Id="rId2" Target="../media/image409.png" Type="http://schemas.openxmlformats.org/officeDocument/2006/relationships/image"/><Relationship Id="rId3" Target="../media/image410.png" Type="http://schemas.openxmlformats.org/officeDocument/2006/relationships/image"/><Relationship Id="rId4" Target="../media/image411.png" Type="http://schemas.openxmlformats.org/officeDocument/2006/relationships/image"/><Relationship Id="rId5" Target="../media/image412.png" Type="http://schemas.openxmlformats.org/officeDocument/2006/relationships/image"/><Relationship Id="rId6" Target="../media/image413.png" Type="http://schemas.openxmlformats.org/officeDocument/2006/relationships/image"/><Relationship Id="rId7" Target="../media/image414.png" Type="http://schemas.openxmlformats.org/officeDocument/2006/relationships/image"/><Relationship Id="rId8" Target="../media/image415.png" Type="http://schemas.openxmlformats.org/officeDocument/2006/relationships/image"/><Relationship Id="rId9" Target="../media/image416.png" Type="http://schemas.openxmlformats.org/officeDocument/2006/relationships/image"/><Relationship Id="rId10" Target="../media/image417.png" Type="http://schemas.openxmlformats.org/officeDocument/2006/relationships/image"/><Relationship Id="rId11" Target="../media/image418.png" Type="http://schemas.openxmlformats.org/officeDocument/2006/relationships/image"/><Relationship Id="rId12" Target="../media/image419.png" Type="http://schemas.openxmlformats.org/officeDocument/2006/relationships/image"/><Relationship Id="rId13" Target="../media/image420.png" Type="http://schemas.openxmlformats.org/officeDocument/2006/relationships/image"/><Relationship Id="rId14" Target="../media/image421.png" Type="http://schemas.openxmlformats.org/officeDocument/2006/relationships/image"/><Relationship Id="rId15" Target="../media/image422.png" Type="http://schemas.openxmlformats.org/officeDocument/2006/relationships/image"/><Relationship Id="rId16" Target="../media/image42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media/image434.png" Type="http://schemas.openxmlformats.org/officeDocument/2006/relationships/image"/><Relationship Id="rId7" Target="../media/image43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6.png" Type="http://schemas.openxmlformats.org/officeDocument/2006/relationships/image"/><Relationship Id="rId2" Target="../media/image437.png" Type="http://schemas.openxmlformats.org/officeDocument/2006/relationships/image"/><Relationship Id="rId3" Target="../media/image438.png" Type="http://schemas.openxmlformats.org/officeDocument/2006/relationships/image"/><Relationship Id="rId4" Target="../media/image439.png" Type="http://schemas.openxmlformats.org/officeDocument/2006/relationships/image"/><Relationship Id="rId5" Target="../media/image440.png" Type="http://schemas.openxmlformats.org/officeDocument/2006/relationships/image"/><Relationship Id="rId6" Target="../media/image441.png" Type="http://schemas.openxmlformats.org/officeDocument/2006/relationships/image"/><Relationship Id="rId7" Target="../media/image442.png" Type="http://schemas.openxmlformats.org/officeDocument/2006/relationships/image"/><Relationship Id="rId8" Target="../media/image443.png" Type="http://schemas.openxmlformats.org/officeDocument/2006/relationships/image"/><Relationship Id="rId9" Target="../media/image444.png" Type="http://schemas.openxmlformats.org/officeDocument/2006/relationships/image"/><Relationship Id="rId10" Target="../media/image445.png" Type="http://schemas.openxmlformats.org/officeDocument/2006/relationships/image"/><Relationship Id="rId11" Target="../media/image446.png" Type="http://schemas.openxmlformats.org/officeDocument/2006/relationships/image"/><Relationship Id="rId12" Target="../media/image447.png" Type="http://schemas.openxmlformats.org/officeDocument/2006/relationships/image"/><Relationship Id="rId13" Target="../media/image448.png" Type="http://schemas.openxmlformats.org/officeDocument/2006/relationships/image"/><Relationship Id="rId14" Target="../media/image449.png" Type="http://schemas.openxmlformats.org/officeDocument/2006/relationships/image"/><Relationship Id="rId15" Target="../media/image450.png" Type="http://schemas.openxmlformats.org/officeDocument/2006/relationships/image"/><Relationship Id="rId16" Target="../media/image451.png" Type="http://schemas.openxmlformats.org/officeDocument/2006/relationships/image"/><Relationship Id="rId17" Target="../media/image452.png" Type="http://schemas.openxmlformats.org/officeDocument/2006/relationships/image"/><Relationship Id="rId18" Target="../media/image453.png" Type="http://schemas.openxmlformats.org/officeDocument/2006/relationships/image"/><Relationship Id="rId19" Target="../media/image454.png" Type="http://schemas.openxmlformats.org/officeDocument/2006/relationships/image"/><Relationship Id="rId20" Target="../media/image455.png" Type="http://schemas.openxmlformats.org/officeDocument/2006/relationships/image"/><Relationship Id="rId21" Target="../media/image456.png" Type="http://schemas.openxmlformats.org/officeDocument/2006/relationships/image"/><Relationship Id="rId22" Target="../media/image457.png" Type="http://schemas.openxmlformats.org/officeDocument/2006/relationships/image"/><Relationship Id="rId23" Target="../media/image458.png" Type="http://schemas.openxmlformats.org/officeDocument/2006/relationships/image"/><Relationship Id="rId24" Target="../media/image459.png" Type="http://schemas.openxmlformats.org/officeDocument/2006/relationships/image"/><Relationship Id="rId25" Target="../media/image460.png" Type="http://schemas.openxmlformats.org/officeDocument/2006/relationships/image"/><Relationship Id="rId26" Target="../media/image461.png" Type="http://schemas.openxmlformats.org/officeDocument/2006/relationships/image"/><Relationship Id="rId27" Target="../media/image462.png" Type="http://schemas.openxmlformats.org/officeDocument/2006/relationships/image"/><Relationship Id="rId28" Target="../media/image463.png" Type="http://schemas.openxmlformats.org/officeDocument/2006/relationships/image"/><Relationship Id="rId29" Target="../media/image464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46a4e75b-8ce6-4a51-9125-76c1652fb78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ex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d517bf0-88ba-11ea-a52e-91aeb42a401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d2fdd0-bba5-11ea-8966-5d6402fed1c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cdfc0c-5835-48a8-bb6a-ec2ddfa626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b45fd07-d6cf-4596-b95e-2d3257267fd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6fb7610-0f92-11ea-a6a3-8b96ed1570d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dd59b11-c3c5-5aad-f6b2-2a0c2a3e6c4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c11a440-6073-11e9-9f5a-2f7997ba23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4ed8a30-936f-11e9-b289-1d079699cb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8c27d5-6f91-4615-baa1-9efb76e7814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0e0f30-a061-11e8-9dfc-536f3b15860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ea9a2-0fec-4021-8b70-8da5373394e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ntainers-kubernet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1faf010-4107-4877-a571-fc9c8763c3d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88b5af6-3075-4b8c-a211-66ff2ef38fb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load-balanc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b3c3da-7b1f-0879-f414-f367da21848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1472b0-6b8b-11e9-a537-057f512693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bd30e0-8921-11e9-a2c5-13fceaf553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 ON CLOUD (HOSTED)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essages-for-rabbitmq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8d12b7-cee7-4c35-90d7-582ffef56f5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1037c41-adce-4bb5-8b45-0c06004916c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17eb6f-6e2a-4b33-95ef-83bffe0833f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32737c-e24b-4836-9e37-d8cead92231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b6393bc-7d81-446b-9728-61b704f6eca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network-ac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f5debff-044f-4292-b387-9c9a50ba81f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666f360-66d1-11e9-85ef-a19427301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702343d-a294-46e4-bfdd-6bdeb422a49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846d490-ef88-44a1-822e-9d7f4d40a90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3a3d18e-847e-4c27-807f-3b509613612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fc44e05-4faa-43f2-a8a3-4795f31ddfa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43B3EB0-F56B-4753-92E4-093815814C1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1a901ac-fb7d-9b6e-eb25-14e75a20c4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bc0cdb0-af2a-11ea-98c7-29e5db82264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df77820-deed-11e9-911d-5f09017358f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38a4da0-c353-11e9-83b6-a36a57a97a0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ac189e-d717-52a9-449e-208b4ffdd8b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endpoint-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7073fb-ba5b-9407-d2ac-938308d890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virtual-server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insta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00c7e8b-6609-71eb-e136-0a0f0ef9c2a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oiceAgent091520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7254b0-a9a0-11ea-9ff6-17a22eb543c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045626d-55e3-4418-be11-683a26dbc1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d3a5a53-eb60-4f3c-8fd1-17f88585b6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d019f3-0fd6-4c25-966d-f3952481a87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1231964-3f23-46f0-850e-07c7a02bb3a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8a3f6e9-3a1b-4559-a529-26e94702518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dd3cc41-1774-4bf7-9044-22d93dfa685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2020-11-11T16:35:59.797Z</dcterms:created>
  <dcterms:modified xsi:type="dcterms:W3CDTF">2020-11-11T16:35:59.797Z</dcterms:modified>
</cp:coreProperties>
</file>