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11 2022 23:02:13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4bd30e0-8921-11e9-a2c5-13fceaf553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eb2d5a0-24ff-11eb-9437-631d7272fff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049020-80f4-11eb-a0f7-e35ec9b405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4e4b73f-6ffa-bdbe-a9f0-27d20a2ea7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db08950-01bb-11ec-a538-57bede45088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a89a50-1afe-11ec-a91c-f3c70065be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acdbc42-8965-48f9-8a3c-1c728b6ed2c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2c1d79-9176-4597-9cff-941a8d6cfd4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512e5f0-64fb-11e8-9c23-830c05b8b7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38a4da0-c353-11e9-83b6-a36a57a97a0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endpoint-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7073fb-ba5b-9407-d2ac-938308d890e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irtual-server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7254b0-a9a0-11ea-9ff6-17a22eb543c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d1e0240-dd95-11eb-b4a0-db1c9221b8a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045626d-55e3-4418-be11-683a26dbc1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b7bf22-b443-47db-b3db-066ba2988f4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2022-09-11T23:02:16.944Z</dcterms:created>
  <dcterms:modified xsi:type="dcterms:W3CDTF">2022-09-11T23:02:16.944Z</dcterms:modified>
</cp:coreProperties>
</file>