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34"/>
  </p:notesMasterIdLst>
  <p:sldIdLst>
    <p:sldId id="962" r:id="rId6"/>
    <p:sldId id="941" r:id="rId7"/>
    <p:sldId id="967" r:id="rId8"/>
    <p:sldId id="968" r:id="rId9"/>
    <p:sldId id="969" r:id="rId10"/>
    <p:sldId id="972" r:id="rId11"/>
    <p:sldId id="970" r:id="rId12"/>
    <p:sldId id="971" r:id="rId13"/>
    <p:sldId id="975" r:id="rId14"/>
    <p:sldId id="993" r:id="rId15"/>
    <p:sldId id="974" r:id="rId16"/>
    <p:sldId id="980" r:id="rId17"/>
    <p:sldId id="973" r:id="rId18"/>
    <p:sldId id="987" r:id="rId19"/>
    <p:sldId id="985" r:id="rId20"/>
    <p:sldId id="977" r:id="rId21"/>
    <p:sldId id="979" r:id="rId22"/>
    <p:sldId id="976" r:id="rId23"/>
    <p:sldId id="984" r:id="rId24"/>
    <p:sldId id="983" r:id="rId25"/>
    <p:sldId id="981" r:id="rId26"/>
    <p:sldId id="988" r:id="rId27"/>
    <p:sldId id="989" r:id="rId28"/>
    <p:sldId id="992" r:id="rId29"/>
    <p:sldId id="986" r:id="rId30"/>
    <p:sldId id="982" r:id="rId31"/>
    <p:sldId id="990" r:id="rId32"/>
    <p:sldId id="9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ES DIT EERST!" id="{7769871F-DC33-471B-8AF3-1B3A49B97659}">
          <p14:sldIdLst/>
        </p14:section>
        <p14:section name="Presentatie" id="{9D8465B0-5E58-4EB0-92DF-95C743A620C5}">
          <p14:sldIdLst>
            <p14:sldId id="962"/>
            <p14:sldId id="941"/>
            <p14:sldId id="967"/>
            <p14:sldId id="968"/>
            <p14:sldId id="969"/>
            <p14:sldId id="972"/>
            <p14:sldId id="970"/>
            <p14:sldId id="971"/>
            <p14:sldId id="975"/>
            <p14:sldId id="993"/>
            <p14:sldId id="974"/>
            <p14:sldId id="980"/>
            <p14:sldId id="973"/>
            <p14:sldId id="987"/>
            <p14:sldId id="985"/>
            <p14:sldId id="977"/>
            <p14:sldId id="979"/>
            <p14:sldId id="976"/>
            <p14:sldId id="984"/>
            <p14:sldId id="983"/>
            <p14:sldId id="981"/>
            <p14:sldId id="988"/>
            <p14:sldId id="989"/>
            <p14:sldId id="992"/>
            <p14:sldId id="986"/>
            <p14:sldId id="982"/>
            <p14:sldId id="990"/>
            <p14:sldId id="9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006C"/>
    <a:srgbClr val="242365"/>
    <a:srgbClr val="E3669E"/>
    <a:srgbClr val="F6ADCD"/>
    <a:srgbClr val="F4DCE7"/>
    <a:srgbClr val="BBB9CC"/>
    <a:srgbClr val="F4F8FB"/>
    <a:srgbClr val="D20062"/>
    <a:srgbClr val="E8E7EE"/>
    <a:srgbClr val="7774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F11F1-9737-458C-99A9-C7BD1DEAF01C}" v="7" dt="2023-04-18T16:21:44.869"/>
    <p1510:client id="{D8A98255-5E50-49D9-A455-526120E044B7}" v="12" dt="2023-04-18T20:52:08.3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6/11/relationships/changesInfo" Target="changesInfos/changesInfo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jkstra, Aart" userId="d215e803-99a7-44db-954b-55c4d9f78f3e" providerId="ADAL" clId="{969F11F1-9737-458C-99A9-C7BD1DEAF01C}"/>
    <pc:docChg chg="undo custSel addSld delSld modSld sldOrd modSection">
      <pc:chgData name="Dijkstra, Aart" userId="d215e803-99a7-44db-954b-55c4d9f78f3e" providerId="ADAL" clId="{969F11F1-9737-458C-99A9-C7BD1DEAF01C}" dt="2023-04-18T16:28:06.888" v="1265" actId="20577"/>
      <pc:docMkLst>
        <pc:docMk/>
      </pc:docMkLst>
      <pc:sldChg chg="del">
        <pc:chgData name="Dijkstra, Aart" userId="d215e803-99a7-44db-954b-55c4d9f78f3e" providerId="ADAL" clId="{969F11F1-9737-458C-99A9-C7BD1DEAF01C}" dt="2023-04-18T16:08:29.223" v="411" actId="47"/>
        <pc:sldMkLst>
          <pc:docMk/>
          <pc:sldMk cId="3415391663" sldId="963"/>
        </pc:sldMkLst>
      </pc:sldChg>
      <pc:sldChg chg="addSp delSp modSp del mod">
        <pc:chgData name="Dijkstra, Aart" userId="d215e803-99a7-44db-954b-55c4d9f78f3e" providerId="ADAL" clId="{969F11F1-9737-458C-99A9-C7BD1DEAF01C}" dt="2023-04-18T16:08:26.838" v="410" actId="47"/>
        <pc:sldMkLst>
          <pc:docMk/>
          <pc:sldMk cId="3417928973" sldId="966"/>
        </pc:sldMkLst>
        <pc:spChg chg="add mod">
          <ac:chgData name="Dijkstra, Aart" userId="d215e803-99a7-44db-954b-55c4d9f78f3e" providerId="ADAL" clId="{969F11F1-9737-458C-99A9-C7BD1DEAF01C}" dt="2023-04-18T16:06:51.850" v="389" actId="20577"/>
          <ac:spMkLst>
            <pc:docMk/>
            <pc:sldMk cId="3417928973" sldId="966"/>
            <ac:spMk id="2" creationId="{3ACC36C2-96C4-6604-EAE2-1539B970E9A7}"/>
          </ac:spMkLst>
        </pc:spChg>
        <pc:spChg chg="del">
          <ac:chgData name="Dijkstra, Aart" userId="d215e803-99a7-44db-954b-55c4d9f78f3e" providerId="ADAL" clId="{969F11F1-9737-458C-99A9-C7BD1DEAF01C}" dt="2023-04-18T16:06:57.079" v="390" actId="478"/>
          <ac:spMkLst>
            <pc:docMk/>
            <pc:sldMk cId="3417928973" sldId="966"/>
            <ac:spMk id="38" creationId="{7A5D76B9-0CC2-46F1-AA12-1AFED1D06A1E}"/>
          </ac:spMkLst>
        </pc:spChg>
      </pc:sldChg>
      <pc:sldChg chg="modSp mod ord">
        <pc:chgData name="Dijkstra, Aart" userId="d215e803-99a7-44db-954b-55c4d9f78f3e" providerId="ADAL" clId="{969F11F1-9737-458C-99A9-C7BD1DEAF01C}" dt="2023-04-18T16:08:01.263" v="397" actId="1076"/>
        <pc:sldMkLst>
          <pc:docMk/>
          <pc:sldMk cId="4270744882" sldId="976"/>
        </pc:sldMkLst>
        <pc:spChg chg="mod">
          <ac:chgData name="Dijkstra, Aart" userId="d215e803-99a7-44db-954b-55c4d9f78f3e" providerId="ADAL" clId="{969F11F1-9737-458C-99A9-C7BD1DEAF01C}" dt="2023-04-18T16:07:58.393" v="396" actId="1076"/>
          <ac:spMkLst>
            <pc:docMk/>
            <pc:sldMk cId="4270744882" sldId="976"/>
            <ac:spMk id="11" creationId="{5FA7E03A-4D5E-4830-88C2-66132CADA7D4}"/>
          </ac:spMkLst>
        </pc:spChg>
        <pc:picChg chg="mod">
          <ac:chgData name="Dijkstra, Aart" userId="d215e803-99a7-44db-954b-55c4d9f78f3e" providerId="ADAL" clId="{969F11F1-9737-458C-99A9-C7BD1DEAF01C}" dt="2023-04-18T16:08:01.263" v="397" actId="1076"/>
          <ac:picMkLst>
            <pc:docMk/>
            <pc:sldMk cId="4270744882" sldId="976"/>
            <ac:picMk id="9" creationId="{17B17B3C-1311-74EB-9988-101F0E03234F}"/>
          </ac:picMkLst>
        </pc:picChg>
      </pc:sldChg>
      <pc:sldChg chg="modSp mod">
        <pc:chgData name="Dijkstra, Aart" userId="d215e803-99a7-44db-954b-55c4d9f78f3e" providerId="ADAL" clId="{969F11F1-9737-458C-99A9-C7BD1DEAF01C}" dt="2023-04-18T16:07:19.041" v="391" actId="1076"/>
        <pc:sldMkLst>
          <pc:docMk/>
          <pc:sldMk cId="4176729558" sldId="977"/>
        </pc:sldMkLst>
        <pc:spChg chg="mod">
          <ac:chgData name="Dijkstra, Aart" userId="d215e803-99a7-44db-954b-55c4d9f78f3e" providerId="ADAL" clId="{969F11F1-9737-458C-99A9-C7BD1DEAF01C}" dt="2023-04-18T16:07:19.041" v="391" actId="1076"/>
          <ac:spMkLst>
            <pc:docMk/>
            <pc:sldMk cId="4176729558" sldId="977"/>
            <ac:spMk id="11" creationId="{5FA7E03A-4D5E-4830-88C2-66132CADA7D4}"/>
          </ac:spMkLst>
        </pc:spChg>
      </pc:sldChg>
      <pc:sldChg chg="modSp mod">
        <pc:chgData name="Dijkstra, Aart" userId="d215e803-99a7-44db-954b-55c4d9f78f3e" providerId="ADAL" clId="{969F11F1-9737-458C-99A9-C7BD1DEAF01C}" dt="2023-04-18T16:07:33.469" v="393" actId="1076"/>
        <pc:sldMkLst>
          <pc:docMk/>
          <pc:sldMk cId="773583090" sldId="979"/>
        </pc:sldMkLst>
        <pc:spChg chg="mod">
          <ac:chgData name="Dijkstra, Aart" userId="d215e803-99a7-44db-954b-55c4d9f78f3e" providerId="ADAL" clId="{969F11F1-9737-458C-99A9-C7BD1DEAF01C}" dt="2023-04-18T16:07:33.469" v="393" actId="1076"/>
          <ac:spMkLst>
            <pc:docMk/>
            <pc:sldMk cId="773583090" sldId="979"/>
            <ac:spMk id="11" creationId="{5FA7E03A-4D5E-4830-88C2-66132CADA7D4}"/>
          </ac:spMkLst>
        </pc:spChg>
      </pc:sldChg>
      <pc:sldChg chg="modSp add mod">
        <pc:chgData name="Dijkstra, Aart" userId="d215e803-99a7-44db-954b-55c4d9f78f3e" providerId="ADAL" clId="{969F11F1-9737-458C-99A9-C7BD1DEAF01C}" dt="2023-04-18T16:02:50.395" v="130" actId="20577"/>
        <pc:sldMkLst>
          <pc:docMk/>
          <pc:sldMk cId="287321106" sldId="980"/>
        </pc:sldMkLst>
        <pc:spChg chg="mod">
          <ac:chgData name="Dijkstra, Aart" userId="d215e803-99a7-44db-954b-55c4d9f78f3e" providerId="ADAL" clId="{969F11F1-9737-458C-99A9-C7BD1DEAF01C}" dt="2023-04-18T16:02:50.395" v="130" actId="20577"/>
          <ac:spMkLst>
            <pc:docMk/>
            <pc:sldMk cId="287321106" sldId="980"/>
            <ac:spMk id="11" creationId="{5FA7E03A-4D5E-4830-88C2-66132CADA7D4}"/>
          </ac:spMkLst>
        </pc:spChg>
      </pc:sldChg>
      <pc:sldChg chg="delSp modSp add mod ord">
        <pc:chgData name="Dijkstra, Aart" userId="d215e803-99a7-44db-954b-55c4d9f78f3e" providerId="ADAL" clId="{969F11F1-9737-458C-99A9-C7BD1DEAF01C}" dt="2023-04-18T16:18:43.441" v="561"/>
        <pc:sldMkLst>
          <pc:docMk/>
          <pc:sldMk cId="1292689862" sldId="981"/>
        </pc:sldMkLst>
        <pc:spChg chg="mod">
          <ac:chgData name="Dijkstra, Aart" userId="d215e803-99a7-44db-954b-55c4d9f78f3e" providerId="ADAL" clId="{969F11F1-9737-458C-99A9-C7BD1DEAF01C}" dt="2023-04-18T16:03:28.919" v="184" actId="20577"/>
          <ac:spMkLst>
            <pc:docMk/>
            <pc:sldMk cId="1292689862" sldId="981"/>
            <ac:spMk id="2" creationId="{863A1A2E-94E3-45A6-9B23-271334078B4B}"/>
          </ac:spMkLst>
        </pc:spChg>
        <pc:spChg chg="mod">
          <ac:chgData name="Dijkstra, Aart" userId="d215e803-99a7-44db-954b-55c4d9f78f3e" providerId="ADAL" clId="{969F11F1-9737-458C-99A9-C7BD1DEAF01C}" dt="2023-04-18T16:08:09.816" v="398" actId="1076"/>
          <ac:spMkLst>
            <pc:docMk/>
            <pc:sldMk cId="1292689862" sldId="981"/>
            <ac:spMk id="11" creationId="{5FA7E03A-4D5E-4830-88C2-66132CADA7D4}"/>
          </ac:spMkLst>
        </pc:spChg>
        <pc:picChg chg="del">
          <ac:chgData name="Dijkstra, Aart" userId="d215e803-99a7-44db-954b-55c4d9f78f3e" providerId="ADAL" clId="{969F11F1-9737-458C-99A9-C7BD1DEAF01C}" dt="2023-04-18T16:03:33.840" v="185" actId="478"/>
          <ac:picMkLst>
            <pc:docMk/>
            <pc:sldMk cId="1292689862" sldId="981"/>
            <ac:picMk id="9" creationId="{17B17B3C-1311-74EB-9988-101F0E03234F}"/>
          </ac:picMkLst>
        </pc:picChg>
      </pc:sldChg>
      <pc:sldChg chg="addSp delSp modSp add mod">
        <pc:chgData name="Dijkstra, Aart" userId="d215e803-99a7-44db-954b-55c4d9f78f3e" providerId="ADAL" clId="{969F11F1-9737-458C-99A9-C7BD1DEAF01C}" dt="2023-04-18T16:08:21.276" v="409" actId="1035"/>
        <pc:sldMkLst>
          <pc:docMk/>
          <pc:sldMk cId="451933470" sldId="982"/>
        </pc:sldMkLst>
        <pc:spChg chg="mod">
          <ac:chgData name="Dijkstra, Aart" userId="d215e803-99a7-44db-954b-55c4d9f78f3e" providerId="ADAL" clId="{969F11F1-9737-458C-99A9-C7BD1DEAF01C}" dt="2023-04-18T16:04:37.986" v="208" actId="20577"/>
          <ac:spMkLst>
            <pc:docMk/>
            <pc:sldMk cId="451933470" sldId="982"/>
            <ac:spMk id="2" creationId="{863A1A2E-94E3-45A6-9B23-271334078B4B}"/>
          </ac:spMkLst>
        </pc:spChg>
        <pc:spChg chg="mod">
          <ac:chgData name="Dijkstra, Aart" userId="d215e803-99a7-44db-954b-55c4d9f78f3e" providerId="ADAL" clId="{969F11F1-9737-458C-99A9-C7BD1DEAF01C}" dt="2023-04-18T16:08:16.914" v="399" actId="1076"/>
          <ac:spMkLst>
            <pc:docMk/>
            <pc:sldMk cId="451933470" sldId="982"/>
            <ac:spMk id="11" creationId="{5FA7E03A-4D5E-4830-88C2-66132CADA7D4}"/>
          </ac:spMkLst>
        </pc:spChg>
        <pc:picChg chg="add mod">
          <ac:chgData name="Dijkstra, Aart" userId="d215e803-99a7-44db-954b-55c4d9f78f3e" providerId="ADAL" clId="{969F11F1-9737-458C-99A9-C7BD1DEAF01C}" dt="2023-04-18T16:08:21.276" v="409" actId="1035"/>
          <ac:picMkLst>
            <pc:docMk/>
            <pc:sldMk cId="451933470" sldId="982"/>
            <ac:picMk id="4" creationId="{306A37F4-9888-48B3-9B18-F1F53F0F506C}"/>
          </ac:picMkLst>
        </pc:picChg>
        <pc:picChg chg="del">
          <ac:chgData name="Dijkstra, Aart" userId="d215e803-99a7-44db-954b-55c4d9f78f3e" providerId="ADAL" clId="{969F11F1-9737-458C-99A9-C7BD1DEAF01C}" dt="2023-04-18T16:05:15.778" v="209" actId="478"/>
          <ac:picMkLst>
            <pc:docMk/>
            <pc:sldMk cId="451933470" sldId="982"/>
            <ac:picMk id="7" creationId="{676F472E-B4C9-BCD4-B689-EFEA1E73B74E}"/>
          </ac:picMkLst>
        </pc:picChg>
      </pc:sldChg>
      <pc:sldChg chg="addSp delSp modSp add mod ord">
        <pc:chgData name="Dijkstra, Aart" userId="d215e803-99a7-44db-954b-55c4d9f78f3e" providerId="ADAL" clId="{969F11F1-9737-458C-99A9-C7BD1DEAF01C}" dt="2023-04-18T16:18:05.067" v="559" actId="1076"/>
        <pc:sldMkLst>
          <pc:docMk/>
          <pc:sldMk cId="2263934861" sldId="983"/>
        </pc:sldMkLst>
        <pc:spChg chg="mod">
          <ac:chgData name="Dijkstra, Aart" userId="d215e803-99a7-44db-954b-55c4d9f78f3e" providerId="ADAL" clId="{969F11F1-9737-458C-99A9-C7BD1DEAF01C}" dt="2023-04-18T16:09:19.453" v="423" actId="20577"/>
          <ac:spMkLst>
            <pc:docMk/>
            <pc:sldMk cId="2263934861" sldId="983"/>
            <ac:spMk id="2" creationId="{863A1A2E-94E3-45A6-9B23-271334078B4B}"/>
          </ac:spMkLst>
        </pc:spChg>
        <pc:spChg chg="add del mod">
          <ac:chgData name="Dijkstra, Aart" userId="d215e803-99a7-44db-954b-55c4d9f78f3e" providerId="ADAL" clId="{969F11F1-9737-458C-99A9-C7BD1DEAF01C}" dt="2023-04-18T16:17:34.928" v="553" actId="1076"/>
          <ac:spMkLst>
            <pc:docMk/>
            <pc:sldMk cId="2263934861" sldId="983"/>
            <ac:spMk id="5" creationId="{74A8E5E6-E931-8C99-61BE-7E76E87957F3}"/>
          </ac:spMkLst>
        </pc:spChg>
        <pc:spChg chg="add del mod">
          <ac:chgData name="Dijkstra, Aart" userId="d215e803-99a7-44db-954b-55c4d9f78f3e" providerId="ADAL" clId="{969F11F1-9737-458C-99A9-C7BD1DEAF01C}" dt="2023-04-18T16:11:12.881" v="448" actId="11529"/>
          <ac:spMkLst>
            <pc:docMk/>
            <pc:sldMk cId="2263934861" sldId="983"/>
            <ac:spMk id="6" creationId="{62E30B77-580F-3D9A-7049-8E4B8A77F4E7}"/>
          </ac:spMkLst>
        </pc:spChg>
        <pc:spChg chg="del mod">
          <ac:chgData name="Dijkstra, Aart" userId="d215e803-99a7-44db-954b-55c4d9f78f3e" providerId="ADAL" clId="{969F11F1-9737-458C-99A9-C7BD1DEAF01C}" dt="2023-04-18T16:15:00.320" v="506" actId="478"/>
          <ac:spMkLst>
            <pc:docMk/>
            <pc:sldMk cId="2263934861" sldId="983"/>
            <ac:spMk id="11" creationId="{5FA7E03A-4D5E-4830-88C2-66132CADA7D4}"/>
          </ac:spMkLst>
        </pc:spChg>
        <pc:spChg chg="add mod">
          <ac:chgData name="Dijkstra, Aart" userId="d215e803-99a7-44db-954b-55c4d9f78f3e" providerId="ADAL" clId="{969F11F1-9737-458C-99A9-C7BD1DEAF01C}" dt="2023-04-18T16:17:31.507" v="552" actId="1076"/>
          <ac:spMkLst>
            <pc:docMk/>
            <pc:sldMk cId="2263934861" sldId="983"/>
            <ac:spMk id="14" creationId="{DE28634D-3F45-DC66-2613-8C3DCD06FEED}"/>
          </ac:spMkLst>
        </pc:spChg>
        <pc:spChg chg="add mod">
          <ac:chgData name="Dijkstra, Aart" userId="d215e803-99a7-44db-954b-55c4d9f78f3e" providerId="ADAL" clId="{969F11F1-9737-458C-99A9-C7BD1DEAF01C}" dt="2023-04-18T16:18:01.947" v="558" actId="14100"/>
          <ac:spMkLst>
            <pc:docMk/>
            <pc:sldMk cId="2263934861" sldId="983"/>
            <ac:spMk id="15" creationId="{6CA04B41-30C7-DA55-CAFF-DFCE8693500E}"/>
          </ac:spMkLst>
        </pc:spChg>
        <pc:spChg chg="add mod">
          <ac:chgData name="Dijkstra, Aart" userId="d215e803-99a7-44db-954b-55c4d9f78f3e" providerId="ADAL" clId="{969F11F1-9737-458C-99A9-C7BD1DEAF01C}" dt="2023-04-18T16:18:05.067" v="559" actId="1076"/>
          <ac:spMkLst>
            <pc:docMk/>
            <pc:sldMk cId="2263934861" sldId="983"/>
            <ac:spMk id="16" creationId="{198B945C-1C3E-541B-D710-CDCF5C547CDE}"/>
          </ac:spMkLst>
        </pc:spChg>
        <pc:spChg chg="add mod">
          <ac:chgData name="Dijkstra, Aart" userId="d215e803-99a7-44db-954b-55c4d9f78f3e" providerId="ADAL" clId="{969F11F1-9737-458C-99A9-C7BD1DEAF01C}" dt="2023-04-18T16:17:52.719" v="556" actId="1076"/>
          <ac:spMkLst>
            <pc:docMk/>
            <pc:sldMk cId="2263934861" sldId="983"/>
            <ac:spMk id="17" creationId="{366BE80E-A544-8FA5-358C-92D04AF2764B}"/>
          </ac:spMkLst>
        </pc:spChg>
        <pc:spChg chg="add mod">
          <ac:chgData name="Dijkstra, Aart" userId="d215e803-99a7-44db-954b-55c4d9f78f3e" providerId="ADAL" clId="{969F11F1-9737-458C-99A9-C7BD1DEAF01C}" dt="2023-04-18T16:17:48.237" v="555" actId="1076"/>
          <ac:spMkLst>
            <pc:docMk/>
            <pc:sldMk cId="2263934861" sldId="983"/>
            <ac:spMk id="18" creationId="{D5CD8EF6-3CF1-E8F2-6D58-136CF102C160}"/>
          </ac:spMkLst>
        </pc:spChg>
        <pc:picChg chg="add mod">
          <ac:chgData name="Dijkstra, Aart" userId="d215e803-99a7-44db-954b-55c4d9f78f3e" providerId="ADAL" clId="{969F11F1-9737-458C-99A9-C7BD1DEAF01C}" dt="2023-04-18T16:17:26.012" v="551" actId="1076"/>
          <ac:picMkLst>
            <pc:docMk/>
            <pc:sldMk cId="2263934861" sldId="983"/>
            <ac:picMk id="4" creationId="{27B6CE93-DA5C-9078-449D-32BB1FAA7D96}"/>
          </ac:picMkLst>
        </pc:picChg>
        <pc:picChg chg="add del mod">
          <ac:chgData name="Dijkstra, Aart" userId="d215e803-99a7-44db-954b-55c4d9f78f3e" providerId="ADAL" clId="{969F11F1-9737-458C-99A9-C7BD1DEAF01C}" dt="2023-04-18T16:16:52.251" v="541" actId="478"/>
          <ac:picMkLst>
            <pc:docMk/>
            <pc:sldMk cId="2263934861" sldId="983"/>
            <ac:picMk id="21" creationId="{B338A5C1-EF2F-F07A-74A6-9F61E6BF9BD8}"/>
          </ac:picMkLst>
        </pc:picChg>
        <pc:cxnChg chg="add del mod">
          <ac:chgData name="Dijkstra, Aart" userId="d215e803-99a7-44db-954b-55c4d9f78f3e" providerId="ADAL" clId="{969F11F1-9737-458C-99A9-C7BD1DEAF01C}" dt="2023-04-18T16:11:45.377" v="458" actId="478"/>
          <ac:cxnSpMkLst>
            <pc:docMk/>
            <pc:sldMk cId="2263934861" sldId="983"/>
            <ac:cxnSpMk id="8" creationId="{E53C62FB-38DF-CEA2-0104-07F9942824E4}"/>
          </ac:cxnSpMkLst>
        </pc:cxnChg>
        <pc:cxnChg chg="add del mod">
          <ac:chgData name="Dijkstra, Aart" userId="d215e803-99a7-44db-954b-55c4d9f78f3e" providerId="ADAL" clId="{969F11F1-9737-458C-99A9-C7BD1DEAF01C}" dt="2023-04-18T16:11:44.012" v="457" actId="478"/>
          <ac:cxnSpMkLst>
            <pc:docMk/>
            <pc:sldMk cId="2263934861" sldId="983"/>
            <ac:cxnSpMk id="12" creationId="{5D9053F6-F2D8-1174-0887-45C18B9CE6DE}"/>
          </ac:cxnSpMkLst>
        </pc:cxnChg>
        <pc:cxnChg chg="mod">
          <ac:chgData name="Dijkstra, Aart" userId="d215e803-99a7-44db-954b-55c4d9f78f3e" providerId="ADAL" clId="{969F11F1-9737-458C-99A9-C7BD1DEAF01C}" dt="2023-04-18T16:17:05.167" v="545" actId="14100"/>
          <ac:cxnSpMkLst>
            <pc:docMk/>
            <pc:sldMk cId="2263934861" sldId="983"/>
            <ac:cxnSpMk id="20" creationId="{28945DE3-7A17-4250-944A-FA348A3BBAA4}"/>
          </ac:cxnSpMkLst>
        </pc:cxnChg>
      </pc:sldChg>
      <pc:sldChg chg="addSp delSp modSp add mod">
        <pc:chgData name="Dijkstra, Aart" userId="d215e803-99a7-44db-954b-55c4d9f78f3e" providerId="ADAL" clId="{969F11F1-9737-458C-99A9-C7BD1DEAF01C}" dt="2023-04-18T16:16:42.198" v="538" actId="1582"/>
        <pc:sldMkLst>
          <pc:docMk/>
          <pc:sldMk cId="810478849" sldId="984"/>
        </pc:sldMkLst>
        <pc:spChg chg="add mod">
          <ac:chgData name="Dijkstra, Aart" userId="d215e803-99a7-44db-954b-55c4d9f78f3e" providerId="ADAL" clId="{969F11F1-9737-458C-99A9-C7BD1DEAF01C}" dt="2023-04-18T16:15:38.814" v="522" actId="1076"/>
          <ac:spMkLst>
            <pc:docMk/>
            <pc:sldMk cId="810478849" sldId="984"/>
            <ac:spMk id="3" creationId="{8BF92637-335C-390A-A8A1-364767290F98}"/>
          </ac:spMkLst>
        </pc:spChg>
        <pc:spChg chg="del">
          <ac:chgData name="Dijkstra, Aart" userId="d215e803-99a7-44db-954b-55c4d9f78f3e" providerId="ADAL" clId="{969F11F1-9737-458C-99A9-C7BD1DEAF01C}" dt="2023-04-18T16:15:15.572" v="512" actId="478"/>
          <ac:spMkLst>
            <pc:docMk/>
            <pc:sldMk cId="810478849" sldId="984"/>
            <ac:spMk id="5" creationId="{74A8E5E6-E931-8C99-61BE-7E76E87957F3}"/>
          </ac:spMkLst>
        </pc:spChg>
        <pc:spChg chg="add mod">
          <ac:chgData name="Dijkstra, Aart" userId="d215e803-99a7-44db-954b-55c4d9f78f3e" providerId="ADAL" clId="{969F11F1-9737-458C-99A9-C7BD1DEAF01C}" dt="2023-04-18T16:16:20.832" v="534" actId="1076"/>
          <ac:spMkLst>
            <pc:docMk/>
            <pc:sldMk cId="810478849" sldId="984"/>
            <ac:spMk id="9" creationId="{7BA59BED-1832-A5CF-D32B-680051D62FA9}"/>
          </ac:spMkLst>
        </pc:spChg>
        <pc:spChg chg="del">
          <ac:chgData name="Dijkstra, Aart" userId="d215e803-99a7-44db-954b-55c4d9f78f3e" providerId="ADAL" clId="{969F11F1-9737-458C-99A9-C7BD1DEAF01C}" dt="2023-04-18T16:15:16.768" v="513" actId="478"/>
          <ac:spMkLst>
            <pc:docMk/>
            <pc:sldMk cId="810478849" sldId="984"/>
            <ac:spMk id="14" creationId="{DE28634D-3F45-DC66-2613-8C3DCD06FEED}"/>
          </ac:spMkLst>
        </pc:spChg>
        <pc:spChg chg="del">
          <ac:chgData name="Dijkstra, Aart" userId="d215e803-99a7-44db-954b-55c4d9f78f3e" providerId="ADAL" clId="{969F11F1-9737-458C-99A9-C7BD1DEAF01C}" dt="2023-04-18T16:15:10.388" v="509" actId="478"/>
          <ac:spMkLst>
            <pc:docMk/>
            <pc:sldMk cId="810478849" sldId="984"/>
            <ac:spMk id="15" creationId="{6CA04B41-30C7-DA55-CAFF-DFCE8693500E}"/>
          </ac:spMkLst>
        </pc:spChg>
        <pc:spChg chg="del">
          <ac:chgData name="Dijkstra, Aart" userId="d215e803-99a7-44db-954b-55c4d9f78f3e" providerId="ADAL" clId="{969F11F1-9737-458C-99A9-C7BD1DEAF01C}" dt="2023-04-18T16:15:13.144" v="510" actId="478"/>
          <ac:spMkLst>
            <pc:docMk/>
            <pc:sldMk cId="810478849" sldId="984"/>
            <ac:spMk id="16" creationId="{198B945C-1C3E-541B-D710-CDCF5C547CDE}"/>
          </ac:spMkLst>
        </pc:spChg>
        <pc:picChg chg="del">
          <ac:chgData name="Dijkstra, Aart" userId="d215e803-99a7-44db-954b-55c4d9f78f3e" providerId="ADAL" clId="{969F11F1-9737-458C-99A9-C7BD1DEAF01C}" dt="2023-04-18T16:15:14.143" v="511" actId="478"/>
          <ac:picMkLst>
            <pc:docMk/>
            <pc:sldMk cId="810478849" sldId="984"/>
            <ac:picMk id="4" creationId="{27B6CE93-DA5C-9078-449D-32BB1FAA7D96}"/>
          </ac:picMkLst>
        </pc:picChg>
        <pc:picChg chg="mod">
          <ac:chgData name="Dijkstra, Aart" userId="d215e803-99a7-44db-954b-55c4d9f78f3e" providerId="ADAL" clId="{969F11F1-9737-458C-99A9-C7BD1DEAF01C}" dt="2023-04-18T16:15:24.202" v="515" actId="1076"/>
          <ac:picMkLst>
            <pc:docMk/>
            <pc:sldMk cId="810478849" sldId="984"/>
            <ac:picMk id="21" creationId="{B338A5C1-EF2F-F07A-74A6-9F61E6BF9BD8}"/>
          </ac:picMkLst>
        </pc:picChg>
        <pc:cxnChg chg="add mod">
          <ac:chgData name="Dijkstra, Aart" userId="d215e803-99a7-44db-954b-55c4d9f78f3e" providerId="ADAL" clId="{969F11F1-9737-458C-99A9-C7BD1DEAF01C}" dt="2023-04-18T16:16:33.335" v="537" actId="14100"/>
          <ac:cxnSpMkLst>
            <pc:docMk/>
            <pc:sldMk cId="810478849" sldId="984"/>
            <ac:cxnSpMk id="7" creationId="{D0516A5B-8945-28D2-E05C-F283FDF426B9}"/>
          </ac:cxnSpMkLst>
        </pc:cxnChg>
        <pc:cxnChg chg="add mod">
          <ac:chgData name="Dijkstra, Aart" userId="d215e803-99a7-44db-954b-55c4d9f78f3e" providerId="ADAL" clId="{969F11F1-9737-458C-99A9-C7BD1DEAF01C}" dt="2023-04-18T16:16:42.198" v="538" actId="1582"/>
          <ac:cxnSpMkLst>
            <pc:docMk/>
            <pc:sldMk cId="810478849" sldId="984"/>
            <ac:cxnSpMk id="11" creationId="{0ADEF210-CE57-503F-6533-834CE344E006}"/>
          </ac:cxnSpMkLst>
        </pc:cxnChg>
      </pc:sldChg>
      <pc:sldChg chg="addSp delSp modSp add mod ord">
        <pc:chgData name="Dijkstra, Aart" userId="d215e803-99a7-44db-954b-55c4d9f78f3e" providerId="ADAL" clId="{969F11F1-9737-458C-99A9-C7BD1DEAF01C}" dt="2023-04-18T16:24:06.941" v="1105" actId="20577"/>
        <pc:sldMkLst>
          <pc:docMk/>
          <pc:sldMk cId="2150683021" sldId="985"/>
        </pc:sldMkLst>
        <pc:spChg chg="mod">
          <ac:chgData name="Dijkstra, Aart" userId="d215e803-99a7-44db-954b-55c4d9f78f3e" providerId="ADAL" clId="{969F11F1-9737-458C-99A9-C7BD1DEAF01C}" dt="2023-04-18T16:19:52.377" v="582" actId="20577"/>
          <ac:spMkLst>
            <pc:docMk/>
            <pc:sldMk cId="2150683021" sldId="985"/>
            <ac:spMk id="2" creationId="{863A1A2E-94E3-45A6-9B23-271334078B4B}"/>
          </ac:spMkLst>
        </pc:spChg>
        <pc:spChg chg="add mod">
          <ac:chgData name="Dijkstra, Aart" userId="d215e803-99a7-44db-954b-55c4d9f78f3e" providerId="ADAL" clId="{969F11F1-9737-458C-99A9-C7BD1DEAF01C}" dt="2023-04-18T16:24:06.941" v="1105" actId="20577"/>
          <ac:spMkLst>
            <pc:docMk/>
            <pc:sldMk cId="2150683021" sldId="985"/>
            <ac:spMk id="6" creationId="{5F62AABB-EBBB-FFD6-6A2C-79725B3DB085}"/>
          </ac:spMkLst>
        </pc:spChg>
        <pc:spChg chg="mod">
          <ac:chgData name="Dijkstra, Aart" userId="d215e803-99a7-44db-954b-55c4d9f78f3e" providerId="ADAL" clId="{969F11F1-9737-458C-99A9-C7BD1DEAF01C}" dt="2023-04-18T16:21:40.681" v="773" actId="20577"/>
          <ac:spMkLst>
            <pc:docMk/>
            <pc:sldMk cId="2150683021" sldId="985"/>
            <ac:spMk id="11" creationId="{5FA7E03A-4D5E-4830-88C2-66132CADA7D4}"/>
          </ac:spMkLst>
        </pc:spChg>
        <pc:picChg chg="del">
          <ac:chgData name="Dijkstra, Aart" userId="d215e803-99a7-44db-954b-55c4d9f78f3e" providerId="ADAL" clId="{969F11F1-9737-458C-99A9-C7BD1DEAF01C}" dt="2023-04-18T16:20:04.467" v="585" actId="478"/>
          <ac:picMkLst>
            <pc:docMk/>
            <pc:sldMk cId="2150683021" sldId="985"/>
            <ac:picMk id="4" creationId="{306A37F4-9888-48B3-9B18-F1F53F0F506C}"/>
          </ac:picMkLst>
        </pc:picChg>
        <pc:picChg chg="add mod">
          <ac:chgData name="Dijkstra, Aart" userId="d215e803-99a7-44db-954b-55c4d9f78f3e" providerId="ADAL" clId="{969F11F1-9737-458C-99A9-C7BD1DEAF01C}" dt="2023-04-18T16:20:30.191" v="587" actId="1076"/>
          <ac:picMkLst>
            <pc:docMk/>
            <pc:sldMk cId="2150683021" sldId="985"/>
            <ac:picMk id="5" creationId="{BAC14095-EF6C-BDB8-4335-4C1A23A19D49}"/>
          </ac:picMkLst>
        </pc:picChg>
      </pc:sldChg>
      <pc:sldChg chg="addSp delSp modSp add mod">
        <pc:chgData name="Dijkstra, Aart" userId="d215e803-99a7-44db-954b-55c4d9f78f3e" providerId="ADAL" clId="{969F11F1-9737-458C-99A9-C7BD1DEAF01C}" dt="2023-04-18T16:28:06.888" v="1265" actId="20577"/>
        <pc:sldMkLst>
          <pc:docMk/>
          <pc:sldMk cId="1035889363" sldId="986"/>
        </pc:sldMkLst>
        <pc:spChg chg="mod">
          <ac:chgData name="Dijkstra, Aart" userId="d215e803-99a7-44db-954b-55c4d9f78f3e" providerId="ADAL" clId="{969F11F1-9737-458C-99A9-C7BD1DEAF01C}" dt="2023-04-18T16:26:00.468" v="1115" actId="20577"/>
          <ac:spMkLst>
            <pc:docMk/>
            <pc:sldMk cId="1035889363" sldId="986"/>
            <ac:spMk id="2" creationId="{863A1A2E-94E3-45A6-9B23-271334078B4B}"/>
          </ac:spMkLst>
        </pc:spChg>
        <pc:spChg chg="mod">
          <ac:chgData name="Dijkstra, Aart" userId="d215e803-99a7-44db-954b-55c4d9f78f3e" providerId="ADAL" clId="{969F11F1-9737-458C-99A9-C7BD1DEAF01C}" dt="2023-04-18T16:28:06.888" v="1265" actId="20577"/>
          <ac:spMkLst>
            <pc:docMk/>
            <pc:sldMk cId="1035889363" sldId="986"/>
            <ac:spMk id="11" creationId="{5FA7E03A-4D5E-4830-88C2-66132CADA7D4}"/>
          </ac:spMkLst>
        </pc:spChg>
        <pc:picChg chg="add mod">
          <ac:chgData name="Dijkstra, Aart" userId="d215e803-99a7-44db-954b-55c4d9f78f3e" providerId="ADAL" clId="{969F11F1-9737-458C-99A9-C7BD1DEAF01C}" dt="2023-04-18T16:27:55.395" v="1225" actId="1076"/>
          <ac:picMkLst>
            <pc:docMk/>
            <pc:sldMk cId="1035889363" sldId="986"/>
            <ac:picMk id="4" creationId="{9B0CF711-8232-6EAB-CE98-35DB421CBD39}"/>
          </ac:picMkLst>
        </pc:picChg>
        <pc:picChg chg="del">
          <ac:chgData name="Dijkstra, Aart" userId="d215e803-99a7-44db-954b-55c4d9f78f3e" providerId="ADAL" clId="{969F11F1-9737-458C-99A9-C7BD1DEAF01C}" dt="2023-04-18T16:26:26.718" v="1220" actId="478"/>
          <ac:picMkLst>
            <pc:docMk/>
            <pc:sldMk cId="1035889363" sldId="986"/>
            <ac:picMk id="7" creationId="{676F472E-B4C9-BCD4-B689-EFEA1E73B74E}"/>
          </ac:picMkLst>
        </pc:picChg>
      </pc:sldChg>
    </pc:docChg>
  </pc:docChgLst>
  <pc:docChgLst>
    <pc:chgData name="Dijkstra, Aart" userId="d215e803-99a7-44db-954b-55c4d9f78f3e" providerId="ADAL" clId="{D8A98255-5E50-49D9-A455-526120E044B7}"/>
    <pc:docChg chg="undo custSel addSld delSld modSld sldOrd modSection modShowInfo">
      <pc:chgData name="Dijkstra, Aart" userId="d215e803-99a7-44db-954b-55c4d9f78f3e" providerId="ADAL" clId="{D8A98255-5E50-49D9-A455-526120E044B7}" dt="2023-04-18T20:52:33.286" v="3385" actId="1076"/>
      <pc:docMkLst>
        <pc:docMk/>
      </pc:docMkLst>
      <pc:sldChg chg="del">
        <pc:chgData name="Dijkstra, Aart" userId="d215e803-99a7-44db-954b-55c4d9f78f3e" providerId="ADAL" clId="{D8A98255-5E50-49D9-A455-526120E044B7}" dt="2023-04-18T20:00:03.881" v="3376" actId="47"/>
        <pc:sldMkLst>
          <pc:docMk/>
          <pc:sldMk cId="1519335950" sldId="278"/>
        </pc:sldMkLst>
      </pc:sldChg>
      <pc:sldChg chg="del">
        <pc:chgData name="Dijkstra, Aart" userId="d215e803-99a7-44db-954b-55c4d9f78f3e" providerId="ADAL" clId="{D8A98255-5E50-49D9-A455-526120E044B7}" dt="2023-04-18T20:00:07.381" v="3378" actId="47"/>
        <pc:sldMkLst>
          <pc:docMk/>
          <pc:sldMk cId="3508563451" sldId="300"/>
        </pc:sldMkLst>
      </pc:sldChg>
      <pc:sldChg chg="del">
        <pc:chgData name="Dijkstra, Aart" userId="d215e803-99a7-44db-954b-55c4d9f78f3e" providerId="ADAL" clId="{D8A98255-5E50-49D9-A455-526120E044B7}" dt="2023-04-18T20:00:02.493" v="3375" actId="47"/>
        <pc:sldMkLst>
          <pc:docMk/>
          <pc:sldMk cId="3297245880" sldId="315"/>
        </pc:sldMkLst>
      </pc:sldChg>
      <pc:sldChg chg="del">
        <pc:chgData name="Dijkstra, Aart" userId="d215e803-99a7-44db-954b-55c4d9f78f3e" providerId="ADAL" clId="{D8A98255-5E50-49D9-A455-526120E044B7}" dt="2023-04-18T20:00:05.436" v="3377" actId="47"/>
        <pc:sldMkLst>
          <pc:docMk/>
          <pc:sldMk cId="2883284114" sldId="316"/>
        </pc:sldMkLst>
      </pc:sldChg>
      <pc:sldChg chg="del">
        <pc:chgData name="Dijkstra, Aart" userId="d215e803-99a7-44db-954b-55c4d9f78f3e" providerId="ADAL" clId="{D8A98255-5E50-49D9-A455-526120E044B7}" dt="2023-04-18T19:59:56.566" v="3372" actId="47"/>
        <pc:sldMkLst>
          <pc:docMk/>
          <pc:sldMk cId="199358742" sldId="630"/>
        </pc:sldMkLst>
      </pc:sldChg>
      <pc:sldChg chg="del">
        <pc:chgData name="Dijkstra, Aart" userId="d215e803-99a7-44db-954b-55c4d9f78f3e" providerId="ADAL" clId="{D8A98255-5E50-49D9-A455-526120E044B7}" dt="2023-04-18T19:59:53.479" v="3371" actId="47"/>
        <pc:sldMkLst>
          <pc:docMk/>
          <pc:sldMk cId="1009115974" sldId="633"/>
        </pc:sldMkLst>
      </pc:sldChg>
      <pc:sldChg chg="del">
        <pc:chgData name="Dijkstra, Aart" userId="d215e803-99a7-44db-954b-55c4d9f78f3e" providerId="ADAL" clId="{D8A98255-5E50-49D9-A455-526120E044B7}" dt="2023-04-18T19:59:50.500" v="3369" actId="47"/>
        <pc:sldMkLst>
          <pc:docMk/>
          <pc:sldMk cId="2030297656" sldId="634"/>
        </pc:sldMkLst>
      </pc:sldChg>
      <pc:sldChg chg="del">
        <pc:chgData name="Dijkstra, Aart" userId="d215e803-99a7-44db-954b-55c4d9f78f3e" providerId="ADAL" clId="{D8A98255-5E50-49D9-A455-526120E044B7}" dt="2023-04-17T12:29:53.582" v="0" actId="47"/>
        <pc:sldMkLst>
          <pc:docMk/>
          <pc:sldMk cId="4097346688" sldId="940"/>
        </pc:sldMkLst>
      </pc:sldChg>
      <pc:sldChg chg="modSp mod">
        <pc:chgData name="Dijkstra, Aart" userId="d215e803-99a7-44db-954b-55c4d9f78f3e" providerId="ADAL" clId="{D8A98255-5E50-49D9-A455-526120E044B7}" dt="2023-04-17T13:51:53.309" v="547" actId="1076"/>
        <pc:sldMkLst>
          <pc:docMk/>
          <pc:sldMk cId="2798966893" sldId="941"/>
        </pc:sldMkLst>
        <pc:spChg chg="mod">
          <ac:chgData name="Dijkstra, Aart" userId="d215e803-99a7-44db-954b-55c4d9f78f3e" providerId="ADAL" clId="{D8A98255-5E50-49D9-A455-526120E044B7}" dt="2023-04-17T13:42:51.366" v="114" actId="20577"/>
          <ac:spMkLst>
            <pc:docMk/>
            <pc:sldMk cId="2798966893" sldId="941"/>
            <ac:spMk id="11" creationId="{5FA7E03A-4D5E-4830-88C2-66132CADA7D4}"/>
          </ac:spMkLst>
        </pc:spChg>
        <pc:spChg chg="mod">
          <ac:chgData name="Dijkstra, Aart" userId="d215e803-99a7-44db-954b-55c4d9f78f3e" providerId="ADAL" clId="{D8A98255-5E50-49D9-A455-526120E044B7}" dt="2023-04-17T13:51:53.309" v="547" actId="1076"/>
          <ac:spMkLst>
            <pc:docMk/>
            <pc:sldMk cId="2798966893" sldId="941"/>
            <ac:spMk id="38" creationId="{7A5D76B9-0CC2-46F1-AA12-1AFED1D06A1E}"/>
          </ac:spMkLst>
        </pc:spChg>
      </pc:sldChg>
      <pc:sldChg chg="del">
        <pc:chgData name="Dijkstra, Aart" userId="d215e803-99a7-44db-954b-55c4d9f78f3e" providerId="ADAL" clId="{D8A98255-5E50-49D9-A455-526120E044B7}" dt="2023-04-18T20:00:00.411" v="3374" actId="47"/>
        <pc:sldMkLst>
          <pc:docMk/>
          <pc:sldMk cId="1712317599" sldId="944"/>
        </pc:sldMkLst>
      </pc:sldChg>
      <pc:sldChg chg="del">
        <pc:chgData name="Dijkstra, Aart" userId="d215e803-99a7-44db-954b-55c4d9f78f3e" providerId="ADAL" clId="{D8A98255-5E50-49D9-A455-526120E044B7}" dt="2023-04-18T19:59:51.695" v="3370" actId="47"/>
        <pc:sldMkLst>
          <pc:docMk/>
          <pc:sldMk cId="3375644416" sldId="949"/>
        </pc:sldMkLst>
      </pc:sldChg>
      <pc:sldChg chg="del">
        <pc:chgData name="Dijkstra, Aart" userId="d215e803-99a7-44db-954b-55c4d9f78f3e" providerId="ADAL" clId="{D8A98255-5E50-49D9-A455-526120E044B7}" dt="2023-04-17T13:49:26.039" v="484" actId="47"/>
        <pc:sldMkLst>
          <pc:docMk/>
          <pc:sldMk cId="525493593" sldId="954"/>
        </pc:sldMkLst>
      </pc:sldChg>
      <pc:sldChg chg="del">
        <pc:chgData name="Dijkstra, Aart" userId="d215e803-99a7-44db-954b-55c4d9f78f3e" providerId="ADAL" clId="{D8A98255-5E50-49D9-A455-526120E044B7}" dt="2023-04-18T19:59:57.806" v="3373" actId="47"/>
        <pc:sldMkLst>
          <pc:docMk/>
          <pc:sldMk cId="1312607777" sldId="960"/>
        </pc:sldMkLst>
      </pc:sldChg>
      <pc:sldChg chg="modSp mod">
        <pc:chgData name="Dijkstra, Aart" userId="d215e803-99a7-44db-954b-55c4d9f78f3e" providerId="ADAL" clId="{D8A98255-5E50-49D9-A455-526120E044B7}" dt="2023-04-17T12:32:00.726" v="47" actId="20577"/>
        <pc:sldMkLst>
          <pc:docMk/>
          <pc:sldMk cId="2010924277" sldId="962"/>
        </pc:sldMkLst>
        <pc:spChg chg="mod">
          <ac:chgData name="Dijkstra, Aart" userId="d215e803-99a7-44db-954b-55c4d9f78f3e" providerId="ADAL" clId="{D8A98255-5E50-49D9-A455-526120E044B7}" dt="2023-04-17T12:32:00.726" v="47" actId="20577"/>
          <ac:spMkLst>
            <pc:docMk/>
            <pc:sldMk cId="2010924277" sldId="962"/>
            <ac:spMk id="2" creationId="{DE2FCC5D-6079-4C9F-88CB-91884C3DD4BC}"/>
          </ac:spMkLst>
        </pc:spChg>
      </pc:sldChg>
      <pc:sldChg chg="del">
        <pc:chgData name="Dijkstra, Aart" userId="d215e803-99a7-44db-954b-55c4d9f78f3e" providerId="ADAL" clId="{D8A98255-5E50-49D9-A455-526120E044B7}" dt="2023-04-17T13:49:26.039" v="484" actId="47"/>
        <pc:sldMkLst>
          <pc:docMk/>
          <pc:sldMk cId="3164885158" sldId="965"/>
        </pc:sldMkLst>
      </pc:sldChg>
      <pc:sldChg chg="addSp delSp modSp add mod">
        <pc:chgData name="Dijkstra, Aart" userId="d215e803-99a7-44db-954b-55c4d9f78f3e" providerId="ADAL" clId="{D8A98255-5E50-49D9-A455-526120E044B7}" dt="2023-04-17T13:52:00.789" v="560" actId="20577"/>
        <pc:sldMkLst>
          <pc:docMk/>
          <pc:sldMk cId="4061977994" sldId="967"/>
        </pc:sldMkLst>
        <pc:spChg chg="add mod">
          <ac:chgData name="Dijkstra, Aart" userId="d215e803-99a7-44db-954b-55c4d9f78f3e" providerId="ADAL" clId="{D8A98255-5E50-49D9-A455-526120E044B7}" dt="2023-04-17T13:52:00.789" v="560" actId="20577"/>
          <ac:spMkLst>
            <pc:docMk/>
            <pc:sldMk cId="4061977994" sldId="967"/>
            <ac:spMk id="2" creationId="{3EABCD69-44AC-A5BA-B2AB-2EA51472A3B2}"/>
          </ac:spMkLst>
        </pc:spChg>
        <pc:spChg chg="mod">
          <ac:chgData name="Dijkstra, Aart" userId="d215e803-99a7-44db-954b-55c4d9f78f3e" providerId="ADAL" clId="{D8A98255-5E50-49D9-A455-526120E044B7}" dt="2023-04-17T13:43:31.102" v="242" actId="20577"/>
          <ac:spMkLst>
            <pc:docMk/>
            <pc:sldMk cId="4061977994" sldId="967"/>
            <ac:spMk id="11" creationId="{5FA7E03A-4D5E-4830-88C2-66132CADA7D4}"/>
          </ac:spMkLst>
        </pc:spChg>
        <pc:spChg chg="del mod">
          <ac:chgData name="Dijkstra, Aart" userId="d215e803-99a7-44db-954b-55c4d9f78f3e" providerId="ADAL" clId="{D8A98255-5E50-49D9-A455-526120E044B7}" dt="2023-04-17T13:51:58.344" v="549" actId="478"/>
          <ac:spMkLst>
            <pc:docMk/>
            <pc:sldMk cId="4061977994" sldId="967"/>
            <ac:spMk id="38" creationId="{7A5D76B9-0CC2-46F1-AA12-1AFED1D06A1E}"/>
          </ac:spMkLst>
        </pc:spChg>
      </pc:sldChg>
      <pc:sldChg chg="addSp delSp modSp add mod">
        <pc:chgData name="Dijkstra, Aart" userId="d215e803-99a7-44db-954b-55c4d9f78f3e" providerId="ADAL" clId="{D8A98255-5E50-49D9-A455-526120E044B7}" dt="2023-04-18T19:47:44.469" v="2727" actId="20577"/>
        <pc:sldMkLst>
          <pc:docMk/>
          <pc:sldMk cId="761239560" sldId="968"/>
        </pc:sldMkLst>
        <pc:spChg chg="add mod">
          <ac:chgData name="Dijkstra, Aart" userId="d215e803-99a7-44db-954b-55c4d9f78f3e" providerId="ADAL" clId="{D8A98255-5E50-49D9-A455-526120E044B7}" dt="2023-04-17T13:52:08.349" v="573" actId="20577"/>
          <ac:spMkLst>
            <pc:docMk/>
            <pc:sldMk cId="761239560" sldId="968"/>
            <ac:spMk id="2" creationId="{863A1A2E-94E3-45A6-9B23-271334078B4B}"/>
          </ac:spMkLst>
        </pc:spChg>
        <pc:spChg chg="mod">
          <ac:chgData name="Dijkstra, Aart" userId="d215e803-99a7-44db-954b-55c4d9f78f3e" providerId="ADAL" clId="{D8A98255-5E50-49D9-A455-526120E044B7}" dt="2023-04-18T19:47:44.469" v="2727" actId="20577"/>
          <ac:spMkLst>
            <pc:docMk/>
            <pc:sldMk cId="761239560" sldId="968"/>
            <ac:spMk id="11" creationId="{5FA7E03A-4D5E-4830-88C2-66132CADA7D4}"/>
          </ac:spMkLst>
        </pc:spChg>
        <pc:spChg chg="del">
          <ac:chgData name="Dijkstra, Aart" userId="d215e803-99a7-44db-954b-55c4d9f78f3e" providerId="ADAL" clId="{D8A98255-5E50-49D9-A455-526120E044B7}" dt="2023-04-17T13:52:05.974" v="562" actId="478"/>
          <ac:spMkLst>
            <pc:docMk/>
            <pc:sldMk cId="761239560" sldId="968"/>
            <ac:spMk id="38" creationId="{7A5D76B9-0CC2-46F1-AA12-1AFED1D06A1E}"/>
          </ac:spMkLst>
        </pc:spChg>
      </pc:sldChg>
      <pc:sldChg chg="addSp delSp modSp add mod modAnim">
        <pc:chgData name="Dijkstra, Aart" userId="d215e803-99a7-44db-954b-55c4d9f78f3e" providerId="ADAL" clId="{D8A98255-5E50-49D9-A455-526120E044B7}" dt="2023-04-17T14:01:08.187" v="781" actId="1582"/>
        <pc:sldMkLst>
          <pc:docMk/>
          <pc:sldMk cId="1751285224" sldId="969"/>
        </pc:sldMkLst>
        <pc:spChg chg="add mod">
          <ac:chgData name="Dijkstra, Aart" userId="d215e803-99a7-44db-954b-55c4d9f78f3e" providerId="ADAL" clId="{D8A98255-5E50-49D9-A455-526120E044B7}" dt="2023-04-17T13:52:13.941" v="596" actId="20577"/>
          <ac:spMkLst>
            <pc:docMk/>
            <pc:sldMk cId="1751285224" sldId="969"/>
            <ac:spMk id="8" creationId="{87E77D26-6C0D-D3C6-8F43-EEA29CDC392A}"/>
          </ac:spMkLst>
        </pc:spChg>
        <pc:spChg chg="del mod">
          <ac:chgData name="Dijkstra, Aart" userId="d215e803-99a7-44db-954b-55c4d9f78f3e" providerId="ADAL" clId="{D8A98255-5E50-49D9-A455-526120E044B7}" dt="2023-04-17T13:51:45.679" v="545" actId="478"/>
          <ac:spMkLst>
            <pc:docMk/>
            <pc:sldMk cId="1751285224" sldId="969"/>
            <ac:spMk id="11" creationId="{5FA7E03A-4D5E-4830-88C2-66132CADA7D4}"/>
          </ac:spMkLst>
        </pc:spChg>
        <pc:spChg chg="add mod">
          <ac:chgData name="Dijkstra, Aart" userId="d215e803-99a7-44db-954b-55c4d9f78f3e" providerId="ADAL" clId="{D8A98255-5E50-49D9-A455-526120E044B7}" dt="2023-04-17T13:59:56.980" v="766" actId="1076"/>
          <ac:spMkLst>
            <pc:docMk/>
            <pc:sldMk cId="1751285224" sldId="969"/>
            <ac:spMk id="28" creationId="{E5F18EBA-E035-0802-D829-4A04048B1249}"/>
          </ac:spMkLst>
        </pc:spChg>
        <pc:spChg chg="add mod">
          <ac:chgData name="Dijkstra, Aart" userId="d215e803-99a7-44db-954b-55c4d9f78f3e" providerId="ADAL" clId="{D8A98255-5E50-49D9-A455-526120E044B7}" dt="2023-04-17T14:00:07.975" v="775" actId="1076"/>
          <ac:spMkLst>
            <pc:docMk/>
            <pc:sldMk cId="1751285224" sldId="969"/>
            <ac:spMk id="29" creationId="{B4B6B708-11E8-0464-4759-9DDE07A4461E}"/>
          </ac:spMkLst>
        </pc:spChg>
        <pc:spChg chg="del mod">
          <ac:chgData name="Dijkstra, Aart" userId="d215e803-99a7-44db-954b-55c4d9f78f3e" providerId="ADAL" clId="{D8A98255-5E50-49D9-A455-526120E044B7}" dt="2023-04-17T13:52:15.933" v="597" actId="478"/>
          <ac:spMkLst>
            <pc:docMk/>
            <pc:sldMk cId="1751285224" sldId="969"/>
            <ac:spMk id="38" creationId="{7A5D76B9-0CC2-46F1-AA12-1AFED1D06A1E}"/>
          </ac:spMkLst>
        </pc:spChg>
        <pc:graphicFrameChg chg="add mod modGraphic">
          <ac:chgData name="Dijkstra, Aart" userId="d215e803-99a7-44db-954b-55c4d9f78f3e" providerId="ADAL" clId="{D8A98255-5E50-49D9-A455-526120E044B7}" dt="2023-04-17T13:57:52.836" v="728" actId="1038"/>
          <ac:graphicFrameMkLst>
            <pc:docMk/>
            <pc:sldMk cId="1751285224" sldId="969"/>
            <ac:graphicFrameMk id="9" creationId="{237A5D35-7B28-F837-359E-6FFFB90EB3C3}"/>
          </ac:graphicFrameMkLst>
        </pc:graphicFrameChg>
        <pc:graphicFrameChg chg="add del mod">
          <ac:chgData name="Dijkstra, Aart" userId="d215e803-99a7-44db-954b-55c4d9f78f3e" providerId="ADAL" clId="{D8A98255-5E50-49D9-A455-526120E044B7}" dt="2023-04-17T13:57:19.242" v="700" actId="478"/>
          <ac:graphicFrameMkLst>
            <pc:docMk/>
            <pc:sldMk cId="1751285224" sldId="969"/>
            <ac:graphicFrameMk id="10" creationId="{96439BA7-DD97-33A9-CAE2-9EDD72826693}"/>
          </ac:graphicFrameMkLst>
        </pc:graphicFrameChg>
        <pc:graphicFrameChg chg="add del mod">
          <ac:chgData name="Dijkstra, Aart" userId="d215e803-99a7-44db-954b-55c4d9f78f3e" providerId="ADAL" clId="{D8A98255-5E50-49D9-A455-526120E044B7}" dt="2023-04-17T13:57:41.421" v="708" actId="478"/>
          <ac:graphicFrameMkLst>
            <pc:docMk/>
            <pc:sldMk cId="1751285224" sldId="969"/>
            <ac:graphicFrameMk id="12" creationId="{2319B828-0CC0-DCEB-E5C0-0CC3E784E5B0}"/>
          </ac:graphicFrameMkLst>
        </pc:graphicFrameChg>
        <pc:graphicFrameChg chg="add mod modGraphic">
          <ac:chgData name="Dijkstra, Aart" userId="d215e803-99a7-44db-954b-55c4d9f78f3e" providerId="ADAL" clId="{D8A98255-5E50-49D9-A455-526120E044B7}" dt="2023-04-17T13:58:04.772" v="734" actId="20577"/>
          <ac:graphicFrameMkLst>
            <pc:docMk/>
            <pc:sldMk cId="1751285224" sldId="969"/>
            <ac:graphicFrameMk id="13" creationId="{69D1C841-73B4-E656-ACFA-821272798790}"/>
          </ac:graphicFrameMkLst>
        </pc:graphicFrameChg>
        <pc:graphicFrameChg chg="add mod modGraphic">
          <ac:chgData name="Dijkstra, Aart" userId="d215e803-99a7-44db-954b-55c4d9f78f3e" providerId="ADAL" clId="{D8A98255-5E50-49D9-A455-526120E044B7}" dt="2023-04-17T13:58:34.021" v="740" actId="20577"/>
          <ac:graphicFrameMkLst>
            <pc:docMk/>
            <pc:sldMk cId="1751285224" sldId="969"/>
            <ac:graphicFrameMk id="14" creationId="{BF2D1979-562C-D5CD-221C-A9CCDFDAA316}"/>
          </ac:graphicFrameMkLst>
        </pc:graphicFrameChg>
        <pc:picChg chg="add mod">
          <ac:chgData name="Dijkstra, Aart" userId="d215e803-99a7-44db-954b-55c4d9f78f3e" providerId="ADAL" clId="{D8A98255-5E50-49D9-A455-526120E044B7}" dt="2023-04-17T13:57:52.836" v="728" actId="1038"/>
          <ac:picMkLst>
            <pc:docMk/>
            <pc:sldMk cId="1751285224" sldId="969"/>
            <ac:picMk id="3" creationId="{CF1BD038-AA48-38D4-1B3F-FDDF72599A0A}"/>
          </ac:picMkLst>
        </pc:picChg>
        <pc:picChg chg="add mod">
          <ac:chgData name="Dijkstra, Aart" userId="d215e803-99a7-44db-954b-55c4d9f78f3e" providerId="ADAL" clId="{D8A98255-5E50-49D9-A455-526120E044B7}" dt="2023-04-17T13:58:46.030" v="741" actId="1076"/>
          <ac:picMkLst>
            <pc:docMk/>
            <pc:sldMk cId="1751285224" sldId="969"/>
            <ac:picMk id="5" creationId="{26E3FA45-EA27-90E0-D671-DBF227758C94}"/>
          </ac:picMkLst>
        </pc:picChg>
        <pc:picChg chg="add mod">
          <ac:chgData name="Dijkstra, Aart" userId="d215e803-99a7-44db-954b-55c4d9f78f3e" providerId="ADAL" clId="{D8A98255-5E50-49D9-A455-526120E044B7}" dt="2023-04-17T13:56:24.954" v="682" actId="1076"/>
          <ac:picMkLst>
            <pc:docMk/>
            <pc:sldMk cId="1751285224" sldId="969"/>
            <ac:picMk id="6" creationId="{910FCB89-870F-D0FA-D6E4-F85E4736B1DD}"/>
          </ac:picMkLst>
        </pc:picChg>
        <pc:picChg chg="add mod">
          <ac:chgData name="Dijkstra, Aart" userId="d215e803-99a7-44db-954b-55c4d9f78f3e" providerId="ADAL" clId="{D8A98255-5E50-49D9-A455-526120E044B7}" dt="2023-04-17T13:58:14.246" v="735" actId="1076"/>
          <ac:picMkLst>
            <pc:docMk/>
            <pc:sldMk cId="1751285224" sldId="969"/>
            <ac:picMk id="7" creationId="{EDAEAD36-374B-D34D-2FA6-6FF711F04054}"/>
          </ac:picMkLst>
        </pc:picChg>
        <pc:cxnChg chg="add mod">
          <ac:chgData name="Dijkstra, Aart" userId="d215e803-99a7-44db-954b-55c4d9f78f3e" providerId="ADAL" clId="{D8A98255-5E50-49D9-A455-526120E044B7}" dt="2023-04-17T14:01:08.187" v="781" actId="1582"/>
          <ac:cxnSpMkLst>
            <pc:docMk/>
            <pc:sldMk cId="1751285224" sldId="969"/>
            <ac:cxnSpMk id="16" creationId="{A367DDEB-B5C1-3DFC-3FA1-83858621C33B}"/>
          </ac:cxnSpMkLst>
        </pc:cxnChg>
        <pc:cxnChg chg="mod">
          <ac:chgData name="Dijkstra, Aart" userId="d215e803-99a7-44db-954b-55c4d9f78f3e" providerId="ADAL" clId="{D8A98255-5E50-49D9-A455-526120E044B7}" dt="2023-04-17T13:57:52.836" v="728" actId="1038"/>
          <ac:cxnSpMkLst>
            <pc:docMk/>
            <pc:sldMk cId="1751285224" sldId="969"/>
            <ac:cxnSpMk id="20" creationId="{28945DE3-7A17-4250-944A-FA348A3BBAA4}"/>
          </ac:cxnSpMkLst>
        </pc:cxnChg>
        <pc:cxnChg chg="add mod">
          <ac:chgData name="Dijkstra, Aart" userId="d215e803-99a7-44db-954b-55c4d9f78f3e" providerId="ADAL" clId="{D8A98255-5E50-49D9-A455-526120E044B7}" dt="2023-04-17T14:01:04.815" v="780" actId="1582"/>
          <ac:cxnSpMkLst>
            <pc:docMk/>
            <pc:sldMk cId="1751285224" sldId="969"/>
            <ac:cxnSpMk id="21" creationId="{C94B7F79-3ED0-3751-754B-ED5CF47AAAAC}"/>
          </ac:cxnSpMkLst>
        </pc:cxnChg>
        <pc:cxnChg chg="add mod">
          <ac:chgData name="Dijkstra, Aart" userId="d215e803-99a7-44db-954b-55c4d9f78f3e" providerId="ADAL" clId="{D8A98255-5E50-49D9-A455-526120E044B7}" dt="2023-04-17T14:01:01.154" v="779" actId="1582"/>
          <ac:cxnSpMkLst>
            <pc:docMk/>
            <pc:sldMk cId="1751285224" sldId="969"/>
            <ac:cxnSpMk id="25" creationId="{F381089C-6DB4-ACE9-B6F2-1E9CCFCEE9D2}"/>
          </ac:cxnSpMkLst>
        </pc:cxnChg>
      </pc:sldChg>
      <pc:sldChg chg="addSp delSp modSp add mod">
        <pc:chgData name="Dijkstra, Aart" userId="d215e803-99a7-44db-954b-55c4d9f78f3e" providerId="ADAL" clId="{D8A98255-5E50-49D9-A455-526120E044B7}" dt="2023-04-17T14:03:24.091" v="853" actId="1582"/>
        <pc:sldMkLst>
          <pc:docMk/>
          <pc:sldMk cId="1539357638" sldId="970"/>
        </pc:sldMkLst>
        <pc:spChg chg="add mod">
          <ac:chgData name="Dijkstra, Aart" userId="d215e803-99a7-44db-954b-55c4d9f78f3e" providerId="ADAL" clId="{D8A98255-5E50-49D9-A455-526120E044B7}" dt="2023-04-17T14:02:30.829" v="837" actId="20577"/>
          <ac:spMkLst>
            <pc:docMk/>
            <pc:sldMk cId="1539357638" sldId="970"/>
            <ac:spMk id="2" creationId="{AE5275FD-3AEF-7200-3C55-8CCDDC439354}"/>
          </ac:spMkLst>
        </pc:spChg>
        <pc:spChg chg="add mod">
          <ac:chgData name="Dijkstra, Aart" userId="d215e803-99a7-44db-954b-55c4d9f78f3e" providerId="ADAL" clId="{D8A98255-5E50-49D9-A455-526120E044B7}" dt="2023-04-17T14:02:32.660" v="840" actId="20577"/>
          <ac:spMkLst>
            <pc:docMk/>
            <pc:sldMk cId="1539357638" sldId="970"/>
            <ac:spMk id="4" creationId="{4DBBDAED-7D02-01E0-3D41-86C2C377F23B}"/>
          </ac:spMkLst>
        </pc:spChg>
        <pc:spChg chg="add mod">
          <ac:chgData name="Dijkstra, Aart" userId="d215e803-99a7-44db-954b-55c4d9f78f3e" providerId="ADAL" clId="{D8A98255-5E50-49D9-A455-526120E044B7}" dt="2023-04-17T14:02:35.228" v="843" actId="20577"/>
          <ac:spMkLst>
            <pc:docMk/>
            <pc:sldMk cId="1539357638" sldId="970"/>
            <ac:spMk id="10" creationId="{CD2117FA-460F-D6BE-1C49-DE7BE3365DE8}"/>
          </ac:spMkLst>
        </pc:spChg>
        <pc:spChg chg="add mod">
          <ac:chgData name="Dijkstra, Aart" userId="d215e803-99a7-44db-954b-55c4d9f78f3e" providerId="ADAL" clId="{D8A98255-5E50-49D9-A455-526120E044B7}" dt="2023-04-17T14:02:47.028" v="845" actId="1076"/>
          <ac:spMkLst>
            <pc:docMk/>
            <pc:sldMk cId="1539357638" sldId="970"/>
            <ac:spMk id="11" creationId="{15FFABBC-A9B1-035C-E5A3-501C2FFD7CB9}"/>
          </ac:spMkLst>
        </pc:spChg>
        <pc:spChg chg="del">
          <ac:chgData name="Dijkstra, Aart" userId="d215e803-99a7-44db-954b-55c4d9f78f3e" providerId="ADAL" clId="{D8A98255-5E50-49D9-A455-526120E044B7}" dt="2023-04-17T14:01:20.733" v="788" actId="478"/>
          <ac:spMkLst>
            <pc:docMk/>
            <pc:sldMk cId="1539357638" sldId="970"/>
            <ac:spMk id="28" creationId="{E5F18EBA-E035-0802-D829-4A04048B1249}"/>
          </ac:spMkLst>
        </pc:spChg>
        <pc:spChg chg="del">
          <ac:chgData name="Dijkstra, Aart" userId="d215e803-99a7-44db-954b-55c4d9f78f3e" providerId="ADAL" clId="{D8A98255-5E50-49D9-A455-526120E044B7}" dt="2023-04-17T14:01:18.652" v="786" actId="478"/>
          <ac:spMkLst>
            <pc:docMk/>
            <pc:sldMk cId="1539357638" sldId="970"/>
            <ac:spMk id="29" creationId="{B4B6B708-11E8-0464-4759-9DDE07A4461E}"/>
          </ac:spMkLst>
        </pc:spChg>
        <pc:graphicFrameChg chg="del">
          <ac:chgData name="Dijkstra, Aart" userId="d215e803-99a7-44db-954b-55c4d9f78f3e" providerId="ADAL" clId="{D8A98255-5E50-49D9-A455-526120E044B7}" dt="2023-04-17T14:01:24.436" v="790" actId="478"/>
          <ac:graphicFrameMkLst>
            <pc:docMk/>
            <pc:sldMk cId="1539357638" sldId="970"/>
            <ac:graphicFrameMk id="9" creationId="{237A5D35-7B28-F837-359E-6FFFB90EB3C3}"/>
          </ac:graphicFrameMkLst>
        </pc:graphicFrameChg>
        <pc:graphicFrameChg chg="del">
          <ac:chgData name="Dijkstra, Aart" userId="d215e803-99a7-44db-954b-55c4d9f78f3e" providerId="ADAL" clId="{D8A98255-5E50-49D9-A455-526120E044B7}" dt="2023-04-17T14:01:14.628" v="783" actId="478"/>
          <ac:graphicFrameMkLst>
            <pc:docMk/>
            <pc:sldMk cId="1539357638" sldId="970"/>
            <ac:graphicFrameMk id="13" creationId="{69D1C841-73B4-E656-ACFA-821272798790}"/>
          </ac:graphicFrameMkLst>
        </pc:graphicFrameChg>
        <pc:graphicFrameChg chg="del modGraphic">
          <ac:chgData name="Dijkstra, Aart" userId="d215e803-99a7-44db-954b-55c4d9f78f3e" providerId="ADAL" clId="{D8A98255-5E50-49D9-A455-526120E044B7}" dt="2023-04-17T14:01:15.676" v="784" actId="478"/>
          <ac:graphicFrameMkLst>
            <pc:docMk/>
            <pc:sldMk cId="1539357638" sldId="970"/>
            <ac:graphicFrameMk id="14" creationId="{BF2D1979-562C-D5CD-221C-A9CCDFDAA316}"/>
          </ac:graphicFrameMkLst>
        </pc:graphicFrameChg>
        <pc:picChg chg="mod">
          <ac:chgData name="Dijkstra, Aart" userId="d215e803-99a7-44db-954b-55c4d9f78f3e" providerId="ADAL" clId="{D8A98255-5E50-49D9-A455-526120E044B7}" dt="2023-04-17T14:02:49.196" v="846" actId="1076"/>
          <ac:picMkLst>
            <pc:docMk/>
            <pc:sldMk cId="1539357638" sldId="970"/>
            <ac:picMk id="5" creationId="{26E3FA45-EA27-90E0-D671-DBF227758C94}"/>
          </ac:picMkLst>
        </pc:picChg>
        <pc:cxnChg chg="add mod">
          <ac:chgData name="Dijkstra, Aart" userId="d215e803-99a7-44db-954b-55c4d9f78f3e" providerId="ADAL" clId="{D8A98255-5E50-49D9-A455-526120E044B7}" dt="2023-04-17T14:03:24.091" v="853" actId="1582"/>
          <ac:cxnSpMkLst>
            <pc:docMk/>
            <pc:sldMk cId="1539357638" sldId="970"/>
            <ac:cxnSpMk id="15" creationId="{A8F2577E-92F0-E351-84AA-7D79B54E1631}"/>
          </ac:cxnSpMkLst>
        </pc:cxnChg>
        <pc:cxnChg chg="del mod">
          <ac:chgData name="Dijkstra, Aart" userId="d215e803-99a7-44db-954b-55c4d9f78f3e" providerId="ADAL" clId="{D8A98255-5E50-49D9-A455-526120E044B7}" dt="2023-04-17T14:01:21.764" v="789" actId="478"/>
          <ac:cxnSpMkLst>
            <pc:docMk/>
            <pc:sldMk cId="1539357638" sldId="970"/>
            <ac:cxnSpMk id="16" creationId="{A367DDEB-B5C1-3DFC-3FA1-83858621C33B}"/>
          </ac:cxnSpMkLst>
        </pc:cxnChg>
        <pc:cxnChg chg="add mod">
          <ac:chgData name="Dijkstra, Aart" userId="d215e803-99a7-44db-954b-55c4d9f78f3e" providerId="ADAL" clId="{D8A98255-5E50-49D9-A455-526120E044B7}" dt="2023-04-17T14:03:24.091" v="853" actId="1582"/>
          <ac:cxnSpMkLst>
            <pc:docMk/>
            <pc:sldMk cId="1539357638" sldId="970"/>
            <ac:cxnSpMk id="19" creationId="{E987822D-28AA-DF4E-17E7-08333C1B59F5}"/>
          </ac:cxnSpMkLst>
        </pc:cxnChg>
        <pc:cxnChg chg="del mod">
          <ac:chgData name="Dijkstra, Aart" userId="d215e803-99a7-44db-954b-55c4d9f78f3e" providerId="ADAL" clId="{D8A98255-5E50-49D9-A455-526120E044B7}" dt="2023-04-17T14:01:19.532" v="787" actId="478"/>
          <ac:cxnSpMkLst>
            <pc:docMk/>
            <pc:sldMk cId="1539357638" sldId="970"/>
            <ac:cxnSpMk id="21" creationId="{C94B7F79-3ED0-3751-754B-ED5CF47AAAAC}"/>
          </ac:cxnSpMkLst>
        </pc:cxnChg>
        <pc:cxnChg chg="add mod">
          <ac:chgData name="Dijkstra, Aart" userId="d215e803-99a7-44db-954b-55c4d9f78f3e" providerId="ADAL" clId="{D8A98255-5E50-49D9-A455-526120E044B7}" dt="2023-04-17T14:03:24.091" v="853" actId="1582"/>
          <ac:cxnSpMkLst>
            <pc:docMk/>
            <pc:sldMk cId="1539357638" sldId="970"/>
            <ac:cxnSpMk id="24" creationId="{3FC21DE7-86BC-4A96-EAB1-96D9DF02B2CB}"/>
          </ac:cxnSpMkLst>
        </pc:cxnChg>
        <pc:cxnChg chg="del mod">
          <ac:chgData name="Dijkstra, Aart" userId="d215e803-99a7-44db-954b-55c4d9f78f3e" providerId="ADAL" clId="{D8A98255-5E50-49D9-A455-526120E044B7}" dt="2023-04-17T14:01:17.084" v="785" actId="478"/>
          <ac:cxnSpMkLst>
            <pc:docMk/>
            <pc:sldMk cId="1539357638" sldId="970"/>
            <ac:cxnSpMk id="25" creationId="{F381089C-6DB4-ACE9-B6F2-1E9CCFCEE9D2}"/>
          </ac:cxnSpMkLst>
        </pc:cxnChg>
      </pc:sldChg>
      <pc:sldChg chg="modSp add mod ord">
        <pc:chgData name="Dijkstra, Aart" userId="d215e803-99a7-44db-954b-55c4d9f78f3e" providerId="ADAL" clId="{D8A98255-5E50-49D9-A455-526120E044B7}" dt="2023-04-17T14:05:10.181" v="1053" actId="57"/>
        <pc:sldMkLst>
          <pc:docMk/>
          <pc:sldMk cId="1778125884" sldId="971"/>
        </pc:sldMkLst>
        <pc:spChg chg="mod">
          <ac:chgData name="Dijkstra, Aart" userId="d215e803-99a7-44db-954b-55c4d9f78f3e" providerId="ADAL" clId="{D8A98255-5E50-49D9-A455-526120E044B7}" dt="2023-04-17T14:04:10.820" v="882" actId="20577"/>
          <ac:spMkLst>
            <pc:docMk/>
            <pc:sldMk cId="1778125884" sldId="971"/>
            <ac:spMk id="2" creationId="{863A1A2E-94E3-45A6-9B23-271334078B4B}"/>
          </ac:spMkLst>
        </pc:spChg>
        <pc:spChg chg="mod">
          <ac:chgData name="Dijkstra, Aart" userId="d215e803-99a7-44db-954b-55c4d9f78f3e" providerId="ADAL" clId="{D8A98255-5E50-49D9-A455-526120E044B7}" dt="2023-04-17T14:05:10.181" v="1053" actId="57"/>
          <ac:spMkLst>
            <pc:docMk/>
            <pc:sldMk cId="1778125884" sldId="971"/>
            <ac:spMk id="11" creationId="{5FA7E03A-4D5E-4830-88C2-66132CADA7D4}"/>
          </ac:spMkLst>
        </pc:spChg>
      </pc:sldChg>
      <pc:sldChg chg="modSp add mod ord">
        <pc:chgData name="Dijkstra, Aart" userId="d215e803-99a7-44db-954b-55c4d9f78f3e" providerId="ADAL" clId="{D8A98255-5E50-49D9-A455-526120E044B7}" dt="2023-04-17T14:09:58.180" v="1276" actId="20577"/>
        <pc:sldMkLst>
          <pc:docMk/>
          <pc:sldMk cId="1238680366" sldId="972"/>
        </pc:sldMkLst>
        <pc:spChg chg="mod">
          <ac:chgData name="Dijkstra, Aart" userId="d215e803-99a7-44db-954b-55c4d9f78f3e" providerId="ADAL" clId="{D8A98255-5E50-49D9-A455-526120E044B7}" dt="2023-04-17T14:08:43.356" v="1078" actId="20577"/>
          <ac:spMkLst>
            <pc:docMk/>
            <pc:sldMk cId="1238680366" sldId="972"/>
            <ac:spMk id="2" creationId="{863A1A2E-94E3-45A6-9B23-271334078B4B}"/>
          </ac:spMkLst>
        </pc:spChg>
        <pc:spChg chg="mod">
          <ac:chgData name="Dijkstra, Aart" userId="d215e803-99a7-44db-954b-55c4d9f78f3e" providerId="ADAL" clId="{D8A98255-5E50-49D9-A455-526120E044B7}" dt="2023-04-17T14:09:58.180" v="1276" actId="20577"/>
          <ac:spMkLst>
            <pc:docMk/>
            <pc:sldMk cId="1238680366" sldId="972"/>
            <ac:spMk id="11" creationId="{5FA7E03A-4D5E-4830-88C2-66132CADA7D4}"/>
          </ac:spMkLst>
        </pc:spChg>
      </pc:sldChg>
      <pc:sldChg chg="addSp delSp modSp add mod ord">
        <pc:chgData name="Dijkstra, Aart" userId="d215e803-99a7-44db-954b-55c4d9f78f3e" providerId="ADAL" clId="{D8A98255-5E50-49D9-A455-526120E044B7}" dt="2023-04-18T19:52:42.341" v="2809" actId="1582"/>
        <pc:sldMkLst>
          <pc:docMk/>
          <pc:sldMk cId="2105481804" sldId="973"/>
        </pc:sldMkLst>
        <pc:spChg chg="mod">
          <ac:chgData name="Dijkstra, Aart" userId="d215e803-99a7-44db-954b-55c4d9f78f3e" providerId="ADAL" clId="{D8A98255-5E50-49D9-A455-526120E044B7}" dt="2023-04-18T19:51:05.909" v="2743" actId="20577"/>
          <ac:spMkLst>
            <pc:docMk/>
            <pc:sldMk cId="2105481804" sldId="973"/>
            <ac:spMk id="2" creationId="{863A1A2E-94E3-45A6-9B23-271334078B4B}"/>
          </ac:spMkLst>
        </pc:spChg>
        <pc:spChg chg="add mod">
          <ac:chgData name="Dijkstra, Aart" userId="d215e803-99a7-44db-954b-55c4d9f78f3e" providerId="ADAL" clId="{D8A98255-5E50-49D9-A455-526120E044B7}" dt="2023-04-18T19:51:58.819" v="2804" actId="1076"/>
          <ac:spMkLst>
            <pc:docMk/>
            <pc:sldMk cId="2105481804" sldId="973"/>
            <ac:spMk id="4" creationId="{6383EF23-F63A-65BE-A0BB-7DE311613FF0}"/>
          </ac:spMkLst>
        </pc:spChg>
        <pc:spChg chg="add mod">
          <ac:chgData name="Dijkstra, Aart" userId="d215e803-99a7-44db-954b-55c4d9f78f3e" providerId="ADAL" clId="{D8A98255-5E50-49D9-A455-526120E044B7}" dt="2023-04-18T19:51:56.483" v="2803" actId="1076"/>
          <ac:spMkLst>
            <pc:docMk/>
            <pc:sldMk cId="2105481804" sldId="973"/>
            <ac:spMk id="5" creationId="{18A5CCD5-7EB1-795C-14B5-43DE6C8B01FB}"/>
          </ac:spMkLst>
        </pc:spChg>
        <pc:spChg chg="del mod">
          <ac:chgData name="Dijkstra, Aart" userId="d215e803-99a7-44db-954b-55c4d9f78f3e" providerId="ADAL" clId="{D8A98255-5E50-49D9-A455-526120E044B7}" dt="2023-04-18T19:51:13.877" v="2746" actId="478"/>
          <ac:spMkLst>
            <pc:docMk/>
            <pc:sldMk cId="2105481804" sldId="973"/>
            <ac:spMk id="11" creationId="{5FA7E03A-4D5E-4830-88C2-66132CADA7D4}"/>
          </ac:spMkLst>
        </pc:spChg>
        <pc:picChg chg="add mod">
          <ac:chgData name="Dijkstra, Aart" userId="d215e803-99a7-44db-954b-55c4d9f78f3e" providerId="ADAL" clId="{D8A98255-5E50-49D9-A455-526120E044B7}" dt="2023-04-18T19:51:15.813" v="2747" actId="1076"/>
          <ac:picMkLst>
            <pc:docMk/>
            <pc:sldMk cId="2105481804" sldId="973"/>
            <ac:picMk id="3" creationId="{3E8E8D0B-0589-CD98-3B84-B46F597FC1AF}"/>
          </ac:picMkLst>
        </pc:picChg>
        <pc:cxnChg chg="add mod">
          <ac:chgData name="Dijkstra, Aart" userId="d215e803-99a7-44db-954b-55c4d9f78f3e" providerId="ADAL" clId="{D8A98255-5E50-49D9-A455-526120E044B7}" dt="2023-04-18T19:52:13.980" v="2806" actId="1582"/>
          <ac:cxnSpMkLst>
            <pc:docMk/>
            <pc:sldMk cId="2105481804" sldId="973"/>
            <ac:cxnSpMk id="7" creationId="{C63F0152-9FF7-8E9A-3452-3212B93DEE49}"/>
          </ac:cxnSpMkLst>
        </pc:cxnChg>
        <pc:cxnChg chg="add mod">
          <ac:chgData name="Dijkstra, Aart" userId="d215e803-99a7-44db-954b-55c4d9f78f3e" providerId="ADAL" clId="{D8A98255-5E50-49D9-A455-526120E044B7}" dt="2023-04-18T19:52:42.341" v="2809" actId="1582"/>
          <ac:cxnSpMkLst>
            <pc:docMk/>
            <pc:sldMk cId="2105481804" sldId="973"/>
            <ac:cxnSpMk id="9" creationId="{982EB18A-3E4B-ED78-DACF-01B7EE780213}"/>
          </ac:cxnSpMkLst>
        </pc:cxnChg>
        <pc:cxnChg chg="add mod">
          <ac:chgData name="Dijkstra, Aart" userId="d215e803-99a7-44db-954b-55c4d9f78f3e" providerId="ADAL" clId="{D8A98255-5E50-49D9-A455-526120E044B7}" dt="2023-04-18T19:52:42.341" v="2809" actId="1582"/>
          <ac:cxnSpMkLst>
            <pc:docMk/>
            <pc:sldMk cId="2105481804" sldId="973"/>
            <ac:cxnSpMk id="12" creationId="{F2B00E64-B1D1-4517-433D-0BD3B9908EFB}"/>
          </ac:cxnSpMkLst>
        </pc:cxnChg>
      </pc:sldChg>
      <pc:sldChg chg="modSp add mod">
        <pc:chgData name="Dijkstra, Aart" userId="d215e803-99a7-44db-954b-55c4d9f78f3e" providerId="ADAL" clId="{D8A98255-5E50-49D9-A455-526120E044B7}" dt="2023-04-17T14:18:42.357" v="1526" actId="20577"/>
        <pc:sldMkLst>
          <pc:docMk/>
          <pc:sldMk cId="1039898457" sldId="974"/>
        </pc:sldMkLst>
        <pc:spChg chg="mod">
          <ac:chgData name="Dijkstra, Aart" userId="d215e803-99a7-44db-954b-55c4d9f78f3e" providerId="ADAL" clId="{D8A98255-5E50-49D9-A455-526120E044B7}" dt="2023-04-17T14:18:42.357" v="1526" actId="20577"/>
          <ac:spMkLst>
            <pc:docMk/>
            <pc:sldMk cId="1039898457" sldId="974"/>
            <ac:spMk id="11" creationId="{5FA7E03A-4D5E-4830-88C2-66132CADA7D4}"/>
          </ac:spMkLst>
        </pc:spChg>
      </pc:sldChg>
      <pc:sldChg chg="modSp add mod">
        <pc:chgData name="Dijkstra, Aart" userId="d215e803-99a7-44db-954b-55c4d9f78f3e" providerId="ADAL" clId="{D8A98255-5E50-49D9-A455-526120E044B7}" dt="2023-04-18T19:58:35.284" v="3233" actId="20577"/>
        <pc:sldMkLst>
          <pc:docMk/>
          <pc:sldMk cId="2531115993" sldId="975"/>
        </pc:sldMkLst>
        <pc:spChg chg="mod">
          <ac:chgData name="Dijkstra, Aart" userId="d215e803-99a7-44db-954b-55c4d9f78f3e" providerId="ADAL" clId="{D8A98255-5E50-49D9-A455-526120E044B7}" dt="2023-04-18T19:58:35.284" v="3233" actId="20577"/>
          <ac:spMkLst>
            <pc:docMk/>
            <pc:sldMk cId="2531115993" sldId="975"/>
            <ac:spMk id="11" creationId="{5FA7E03A-4D5E-4830-88C2-66132CADA7D4}"/>
          </ac:spMkLst>
        </pc:spChg>
      </pc:sldChg>
      <pc:sldChg chg="addSp delSp modSp add mod">
        <pc:chgData name="Dijkstra, Aart" userId="d215e803-99a7-44db-954b-55c4d9f78f3e" providerId="ADAL" clId="{D8A98255-5E50-49D9-A455-526120E044B7}" dt="2023-04-17T15:19:49.079" v="1987" actId="20577"/>
        <pc:sldMkLst>
          <pc:docMk/>
          <pc:sldMk cId="4270744882" sldId="976"/>
        </pc:sldMkLst>
        <pc:spChg chg="mod">
          <ac:chgData name="Dijkstra, Aart" userId="d215e803-99a7-44db-954b-55c4d9f78f3e" providerId="ADAL" clId="{D8A98255-5E50-49D9-A455-526120E044B7}" dt="2023-04-17T15:13:22.240" v="1802" actId="20577"/>
          <ac:spMkLst>
            <pc:docMk/>
            <pc:sldMk cId="4270744882" sldId="976"/>
            <ac:spMk id="2" creationId="{863A1A2E-94E3-45A6-9B23-271334078B4B}"/>
          </ac:spMkLst>
        </pc:spChg>
        <pc:spChg chg="add del mod">
          <ac:chgData name="Dijkstra, Aart" userId="d215e803-99a7-44db-954b-55c4d9f78f3e" providerId="ADAL" clId="{D8A98255-5E50-49D9-A455-526120E044B7}" dt="2023-04-17T15:15:02.679" v="1807" actId="478"/>
          <ac:spMkLst>
            <pc:docMk/>
            <pc:sldMk cId="4270744882" sldId="976"/>
            <ac:spMk id="3" creationId="{CD88E33D-78E3-4804-55EC-E7B2FAF52352}"/>
          </ac:spMkLst>
        </pc:spChg>
        <pc:spChg chg="mod">
          <ac:chgData name="Dijkstra, Aart" userId="d215e803-99a7-44db-954b-55c4d9f78f3e" providerId="ADAL" clId="{D8A98255-5E50-49D9-A455-526120E044B7}" dt="2023-04-17T15:19:49.079" v="1987" actId="20577"/>
          <ac:spMkLst>
            <pc:docMk/>
            <pc:sldMk cId="4270744882" sldId="976"/>
            <ac:spMk id="11" creationId="{5FA7E03A-4D5E-4830-88C2-66132CADA7D4}"/>
          </ac:spMkLst>
        </pc:spChg>
        <pc:picChg chg="add del mod">
          <ac:chgData name="Dijkstra, Aart" userId="d215e803-99a7-44db-954b-55c4d9f78f3e" providerId="ADAL" clId="{D8A98255-5E50-49D9-A455-526120E044B7}" dt="2023-04-17T15:15:24.815" v="1811" actId="478"/>
          <ac:picMkLst>
            <pc:docMk/>
            <pc:sldMk cId="4270744882" sldId="976"/>
            <ac:picMk id="5" creationId="{1CE59915-E185-08CD-EF34-A231895180B0}"/>
          </ac:picMkLst>
        </pc:picChg>
        <pc:picChg chg="add mod">
          <ac:chgData name="Dijkstra, Aart" userId="d215e803-99a7-44db-954b-55c4d9f78f3e" providerId="ADAL" clId="{D8A98255-5E50-49D9-A455-526120E044B7}" dt="2023-04-17T15:17:57.123" v="1819" actId="1076"/>
          <ac:picMkLst>
            <pc:docMk/>
            <pc:sldMk cId="4270744882" sldId="976"/>
            <ac:picMk id="7" creationId="{676F472E-B4C9-BCD4-B689-EFEA1E73B74E}"/>
          </ac:picMkLst>
        </pc:picChg>
        <pc:picChg chg="add mod">
          <ac:chgData name="Dijkstra, Aart" userId="d215e803-99a7-44db-954b-55c4d9f78f3e" providerId="ADAL" clId="{D8A98255-5E50-49D9-A455-526120E044B7}" dt="2023-04-17T15:18:55.817" v="1871" actId="1076"/>
          <ac:picMkLst>
            <pc:docMk/>
            <pc:sldMk cId="4270744882" sldId="976"/>
            <ac:picMk id="9" creationId="{17B17B3C-1311-74EB-9988-101F0E03234F}"/>
          </ac:picMkLst>
        </pc:picChg>
      </pc:sldChg>
      <pc:sldChg chg="addSp delSp modSp add mod">
        <pc:chgData name="Dijkstra, Aart" userId="d215e803-99a7-44db-954b-55c4d9f78f3e" providerId="ADAL" clId="{D8A98255-5E50-49D9-A455-526120E044B7}" dt="2023-04-17T15:25:26.986" v="2324" actId="20577"/>
        <pc:sldMkLst>
          <pc:docMk/>
          <pc:sldMk cId="4176729558" sldId="977"/>
        </pc:sldMkLst>
        <pc:spChg chg="mod">
          <ac:chgData name="Dijkstra, Aart" userId="d215e803-99a7-44db-954b-55c4d9f78f3e" providerId="ADAL" clId="{D8A98255-5E50-49D9-A455-526120E044B7}" dt="2023-04-17T15:20:13.903" v="1998" actId="20577"/>
          <ac:spMkLst>
            <pc:docMk/>
            <pc:sldMk cId="4176729558" sldId="977"/>
            <ac:spMk id="2" creationId="{863A1A2E-94E3-45A6-9B23-271334078B4B}"/>
          </ac:spMkLst>
        </pc:spChg>
        <pc:spChg chg="mod">
          <ac:chgData name="Dijkstra, Aart" userId="d215e803-99a7-44db-954b-55c4d9f78f3e" providerId="ADAL" clId="{D8A98255-5E50-49D9-A455-526120E044B7}" dt="2023-04-17T15:25:26.986" v="2324" actId="20577"/>
          <ac:spMkLst>
            <pc:docMk/>
            <pc:sldMk cId="4176729558" sldId="977"/>
            <ac:spMk id="11" creationId="{5FA7E03A-4D5E-4830-88C2-66132CADA7D4}"/>
          </ac:spMkLst>
        </pc:spChg>
        <pc:picChg chg="add mod">
          <ac:chgData name="Dijkstra, Aart" userId="d215e803-99a7-44db-954b-55c4d9f78f3e" providerId="ADAL" clId="{D8A98255-5E50-49D9-A455-526120E044B7}" dt="2023-04-17T15:20:42.165" v="2005" actId="1076"/>
          <ac:picMkLst>
            <pc:docMk/>
            <pc:sldMk cId="4176729558" sldId="977"/>
            <ac:picMk id="4" creationId="{34E98243-5B01-B445-723B-D156E10318F9}"/>
          </ac:picMkLst>
        </pc:picChg>
        <pc:picChg chg="del">
          <ac:chgData name="Dijkstra, Aart" userId="d215e803-99a7-44db-954b-55c4d9f78f3e" providerId="ADAL" clId="{D8A98255-5E50-49D9-A455-526120E044B7}" dt="2023-04-17T15:20:40.343" v="2004" actId="478"/>
          <ac:picMkLst>
            <pc:docMk/>
            <pc:sldMk cId="4176729558" sldId="977"/>
            <ac:picMk id="7" creationId="{676F472E-B4C9-BCD4-B689-EFEA1E73B74E}"/>
          </ac:picMkLst>
        </pc:picChg>
        <pc:picChg chg="del">
          <ac:chgData name="Dijkstra, Aart" userId="d215e803-99a7-44db-954b-55c4d9f78f3e" providerId="ADAL" clId="{D8A98255-5E50-49D9-A455-526120E044B7}" dt="2023-04-17T15:21:04.287" v="2006" actId="478"/>
          <ac:picMkLst>
            <pc:docMk/>
            <pc:sldMk cId="4176729558" sldId="977"/>
            <ac:picMk id="9" creationId="{17B17B3C-1311-74EB-9988-101F0E03234F}"/>
          </ac:picMkLst>
        </pc:picChg>
      </pc:sldChg>
      <pc:sldChg chg="addSp delSp modSp add mod">
        <pc:chgData name="Dijkstra, Aart" userId="d215e803-99a7-44db-954b-55c4d9f78f3e" providerId="ADAL" clId="{D8A98255-5E50-49D9-A455-526120E044B7}" dt="2023-04-17T15:25:08.623" v="2280" actId="1076"/>
        <pc:sldMkLst>
          <pc:docMk/>
          <pc:sldMk cId="3230726143" sldId="978"/>
        </pc:sldMkLst>
        <pc:spChg chg="add mod">
          <ac:chgData name="Dijkstra, Aart" userId="d215e803-99a7-44db-954b-55c4d9f78f3e" providerId="ADAL" clId="{D8A98255-5E50-49D9-A455-526120E044B7}" dt="2023-04-17T15:24:21.166" v="2261" actId="14100"/>
          <ac:spMkLst>
            <pc:docMk/>
            <pc:sldMk cId="3230726143" sldId="978"/>
            <ac:spMk id="8" creationId="{944BE632-C123-25EF-3E20-989940F3F0AB}"/>
          </ac:spMkLst>
        </pc:spChg>
        <pc:spChg chg="add mod">
          <ac:chgData name="Dijkstra, Aart" userId="d215e803-99a7-44db-954b-55c4d9f78f3e" providerId="ADAL" clId="{D8A98255-5E50-49D9-A455-526120E044B7}" dt="2023-04-17T15:24:36.769" v="2268" actId="1076"/>
          <ac:spMkLst>
            <pc:docMk/>
            <pc:sldMk cId="3230726143" sldId="978"/>
            <ac:spMk id="9" creationId="{40178D40-971E-242E-7D5D-3C94BC682E57}"/>
          </ac:spMkLst>
        </pc:spChg>
        <pc:spChg chg="add mod">
          <ac:chgData name="Dijkstra, Aart" userId="d215e803-99a7-44db-954b-55c4d9f78f3e" providerId="ADAL" clId="{D8A98255-5E50-49D9-A455-526120E044B7}" dt="2023-04-17T15:24:52.811" v="2275" actId="14100"/>
          <ac:spMkLst>
            <pc:docMk/>
            <pc:sldMk cId="3230726143" sldId="978"/>
            <ac:spMk id="10" creationId="{F0A9B85E-261E-53E7-9EFB-F375B85EE638}"/>
          </ac:spMkLst>
        </pc:spChg>
        <pc:spChg chg="del mod">
          <ac:chgData name="Dijkstra, Aart" userId="d215e803-99a7-44db-954b-55c4d9f78f3e" providerId="ADAL" clId="{D8A98255-5E50-49D9-A455-526120E044B7}" dt="2023-04-17T15:24:24.327" v="2262" actId="478"/>
          <ac:spMkLst>
            <pc:docMk/>
            <pc:sldMk cId="3230726143" sldId="978"/>
            <ac:spMk id="11" creationId="{5FA7E03A-4D5E-4830-88C2-66132CADA7D4}"/>
          </ac:spMkLst>
        </pc:spChg>
        <pc:spChg chg="add mod">
          <ac:chgData name="Dijkstra, Aart" userId="d215e803-99a7-44db-954b-55c4d9f78f3e" providerId="ADAL" clId="{D8A98255-5E50-49D9-A455-526120E044B7}" dt="2023-04-17T15:25:08.623" v="2280" actId="1076"/>
          <ac:spMkLst>
            <pc:docMk/>
            <pc:sldMk cId="3230726143" sldId="978"/>
            <ac:spMk id="12" creationId="{8C7A0554-89BC-4009-CB1C-A96719601D01}"/>
          </ac:spMkLst>
        </pc:spChg>
        <pc:picChg chg="del">
          <ac:chgData name="Dijkstra, Aart" userId="d215e803-99a7-44db-954b-55c4d9f78f3e" providerId="ADAL" clId="{D8A98255-5E50-49D9-A455-526120E044B7}" dt="2023-04-17T15:22:58.335" v="2245" actId="478"/>
          <ac:picMkLst>
            <pc:docMk/>
            <pc:sldMk cId="3230726143" sldId="978"/>
            <ac:picMk id="4" creationId="{34E98243-5B01-B445-723B-D156E10318F9}"/>
          </ac:picMkLst>
        </pc:picChg>
        <pc:picChg chg="add del mod">
          <ac:chgData name="Dijkstra, Aart" userId="d215e803-99a7-44db-954b-55c4d9f78f3e" providerId="ADAL" clId="{D8A98255-5E50-49D9-A455-526120E044B7}" dt="2023-04-17T15:23:11.298" v="2247" actId="931"/>
          <ac:picMkLst>
            <pc:docMk/>
            <pc:sldMk cId="3230726143" sldId="978"/>
            <ac:picMk id="5" creationId="{21A48644-4A5F-2382-09F8-5E1CBC3B3699}"/>
          </ac:picMkLst>
        </pc:picChg>
        <pc:picChg chg="add mod">
          <ac:chgData name="Dijkstra, Aart" userId="d215e803-99a7-44db-954b-55c4d9f78f3e" providerId="ADAL" clId="{D8A98255-5E50-49D9-A455-526120E044B7}" dt="2023-04-17T15:24:07.384" v="2257" actId="1076"/>
          <ac:picMkLst>
            <pc:docMk/>
            <pc:sldMk cId="3230726143" sldId="978"/>
            <ac:picMk id="7" creationId="{68FC0146-88AA-C21C-9DC8-FA5D2293146B}"/>
          </ac:picMkLst>
        </pc:picChg>
      </pc:sldChg>
      <pc:sldChg chg="addSp delSp modSp add mod ord modAnim">
        <pc:chgData name="Dijkstra, Aart" userId="d215e803-99a7-44db-954b-55c4d9f78f3e" providerId="ADAL" clId="{D8A98255-5E50-49D9-A455-526120E044B7}" dt="2023-04-18T20:52:33.286" v="3385" actId="1076"/>
        <pc:sldMkLst>
          <pc:docMk/>
          <pc:sldMk cId="773583090" sldId="979"/>
        </pc:sldMkLst>
        <pc:spChg chg="add mod">
          <ac:chgData name="Dijkstra, Aart" userId="d215e803-99a7-44db-954b-55c4d9f78f3e" providerId="ADAL" clId="{D8A98255-5E50-49D9-A455-526120E044B7}" dt="2023-04-17T15:41:17.760" v="2700" actId="1076"/>
          <ac:spMkLst>
            <pc:docMk/>
            <pc:sldMk cId="773583090" sldId="979"/>
            <ac:spMk id="6" creationId="{DA1A8340-C0D4-9E88-E0B8-29EEC17186DC}"/>
          </ac:spMkLst>
        </pc:spChg>
        <pc:spChg chg="add mod">
          <ac:chgData name="Dijkstra, Aart" userId="d215e803-99a7-44db-954b-55c4d9f78f3e" providerId="ADAL" clId="{D8A98255-5E50-49D9-A455-526120E044B7}" dt="2023-04-17T15:41:17.760" v="2700" actId="1076"/>
          <ac:spMkLst>
            <pc:docMk/>
            <pc:sldMk cId="773583090" sldId="979"/>
            <ac:spMk id="7" creationId="{AED428DC-4A93-D17D-E3CE-4EAACF3FD6CC}"/>
          </ac:spMkLst>
        </pc:spChg>
        <pc:spChg chg="add mod">
          <ac:chgData name="Dijkstra, Aart" userId="d215e803-99a7-44db-954b-55c4d9f78f3e" providerId="ADAL" clId="{D8A98255-5E50-49D9-A455-526120E044B7}" dt="2023-04-17T15:41:17.760" v="2700" actId="1076"/>
          <ac:spMkLst>
            <pc:docMk/>
            <pc:sldMk cId="773583090" sldId="979"/>
            <ac:spMk id="8" creationId="{F5B41DC0-B04B-000E-5A72-E8AC952EBB0D}"/>
          </ac:spMkLst>
        </pc:spChg>
        <pc:spChg chg="mod">
          <ac:chgData name="Dijkstra, Aart" userId="d215e803-99a7-44db-954b-55c4d9f78f3e" providerId="ADAL" clId="{D8A98255-5E50-49D9-A455-526120E044B7}" dt="2023-04-17T15:39:28.731" v="2649"/>
          <ac:spMkLst>
            <pc:docMk/>
            <pc:sldMk cId="773583090" sldId="979"/>
            <ac:spMk id="11" creationId="{5FA7E03A-4D5E-4830-88C2-66132CADA7D4}"/>
          </ac:spMkLst>
        </pc:spChg>
        <pc:spChg chg="add mod">
          <ac:chgData name="Dijkstra, Aart" userId="d215e803-99a7-44db-954b-55c4d9f78f3e" providerId="ADAL" clId="{D8A98255-5E50-49D9-A455-526120E044B7}" dt="2023-04-17T15:40:26.966" v="2660" actId="1582"/>
          <ac:spMkLst>
            <pc:docMk/>
            <pc:sldMk cId="773583090" sldId="979"/>
            <ac:spMk id="12" creationId="{880DB401-CB7E-67F6-99FD-311EE40D8BC7}"/>
          </ac:spMkLst>
        </pc:spChg>
        <pc:picChg chg="del">
          <ac:chgData name="Dijkstra, Aart" userId="d215e803-99a7-44db-954b-55c4d9f78f3e" providerId="ADAL" clId="{D8A98255-5E50-49D9-A455-526120E044B7}" dt="2023-04-17T15:38:17.877" v="2635" actId="478"/>
          <ac:picMkLst>
            <pc:docMk/>
            <pc:sldMk cId="773583090" sldId="979"/>
            <ac:picMk id="4" creationId="{34E98243-5B01-B445-723B-D156E10318F9}"/>
          </ac:picMkLst>
        </pc:picChg>
        <pc:picChg chg="add mod">
          <ac:chgData name="Dijkstra, Aart" userId="d215e803-99a7-44db-954b-55c4d9f78f3e" providerId="ADAL" clId="{D8A98255-5E50-49D9-A455-526120E044B7}" dt="2023-04-18T20:52:33.286" v="3385" actId="1076"/>
          <ac:picMkLst>
            <pc:docMk/>
            <pc:sldMk cId="773583090" sldId="979"/>
            <ac:picMk id="4" creationId="{8FA78BF9-5AB2-3B58-81B3-CB9695D52E4A}"/>
          </ac:picMkLst>
        </pc:picChg>
        <pc:picChg chg="add mod">
          <ac:chgData name="Dijkstra, Aart" userId="d215e803-99a7-44db-954b-55c4d9f78f3e" providerId="ADAL" clId="{D8A98255-5E50-49D9-A455-526120E044B7}" dt="2023-04-17T15:41:17.760" v="2700" actId="1076"/>
          <ac:picMkLst>
            <pc:docMk/>
            <pc:sldMk cId="773583090" sldId="979"/>
            <ac:picMk id="5" creationId="{A7DE3939-F279-8F15-78AF-8F86169289CB}"/>
          </ac:picMkLst>
        </pc:picChg>
        <pc:picChg chg="add del mod">
          <ac:chgData name="Dijkstra, Aart" userId="d215e803-99a7-44db-954b-55c4d9f78f3e" providerId="ADAL" clId="{D8A98255-5E50-49D9-A455-526120E044B7}" dt="2023-04-17T15:39:55.479" v="2655"/>
          <ac:picMkLst>
            <pc:docMk/>
            <pc:sldMk cId="773583090" sldId="979"/>
            <ac:picMk id="9" creationId="{EF3F62AD-B033-D5C1-838F-00689AC5F668}"/>
          </ac:picMkLst>
        </pc:picChg>
        <pc:picChg chg="add mod">
          <ac:chgData name="Dijkstra, Aart" userId="d215e803-99a7-44db-954b-55c4d9f78f3e" providerId="ADAL" clId="{D8A98255-5E50-49D9-A455-526120E044B7}" dt="2023-04-17T15:40:06.851" v="2657"/>
          <ac:picMkLst>
            <pc:docMk/>
            <pc:sldMk cId="773583090" sldId="979"/>
            <ac:picMk id="10" creationId="{CBBFDBE7-F91B-5BA9-A664-A4834F84E184}"/>
          </ac:picMkLst>
        </pc:picChg>
      </pc:sldChg>
      <pc:sldChg chg="addSp delSp modSp mod">
        <pc:chgData name="Dijkstra, Aart" userId="d215e803-99a7-44db-954b-55c4d9f78f3e" providerId="ADAL" clId="{D8A98255-5E50-49D9-A455-526120E044B7}" dt="2023-04-18T19:54:17.667" v="2914" actId="1076"/>
        <pc:sldMkLst>
          <pc:docMk/>
          <pc:sldMk cId="1292689862" sldId="981"/>
        </pc:sldMkLst>
        <pc:spChg chg="mod">
          <ac:chgData name="Dijkstra, Aart" userId="d215e803-99a7-44db-954b-55c4d9f78f3e" providerId="ADAL" clId="{D8A98255-5E50-49D9-A455-526120E044B7}" dt="2023-04-18T19:54:07.621" v="2911" actId="20577"/>
          <ac:spMkLst>
            <pc:docMk/>
            <pc:sldMk cId="1292689862" sldId="981"/>
            <ac:spMk id="11" creationId="{5FA7E03A-4D5E-4830-88C2-66132CADA7D4}"/>
          </ac:spMkLst>
        </pc:spChg>
        <pc:picChg chg="add del mod">
          <ac:chgData name="Dijkstra, Aart" userId="d215e803-99a7-44db-954b-55c4d9f78f3e" providerId="ADAL" clId="{D8A98255-5E50-49D9-A455-526120E044B7}" dt="2023-04-18T19:53:51.711" v="2873"/>
          <ac:picMkLst>
            <pc:docMk/>
            <pc:sldMk cId="1292689862" sldId="981"/>
            <ac:picMk id="3" creationId="{4A30701A-395B-A6C0-8493-D0B355FFA241}"/>
          </ac:picMkLst>
        </pc:picChg>
        <pc:picChg chg="add mod">
          <ac:chgData name="Dijkstra, Aart" userId="d215e803-99a7-44db-954b-55c4d9f78f3e" providerId="ADAL" clId="{D8A98255-5E50-49D9-A455-526120E044B7}" dt="2023-04-18T19:53:55.393" v="2875" actId="1076"/>
          <ac:picMkLst>
            <pc:docMk/>
            <pc:sldMk cId="1292689862" sldId="981"/>
            <ac:picMk id="4" creationId="{1037A91D-CE46-DFF0-82A8-677363C9DF55}"/>
          </ac:picMkLst>
        </pc:picChg>
        <pc:picChg chg="add mod">
          <ac:chgData name="Dijkstra, Aart" userId="d215e803-99a7-44db-954b-55c4d9f78f3e" providerId="ADAL" clId="{D8A98255-5E50-49D9-A455-526120E044B7}" dt="2023-04-18T19:54:17.667" v="2914" actId="1076"/>
          <ac:picMkLst>
            <pc:docMk/>
            <pc:sldMk cId="1292689862" sldId="981"/>
            <ac:picMk id="5" creationId="{3B86DACE-9297-0FE2-5297-FDA9C63D2F49}"/>
          </ac:picMkLst>
        </pc:picChg>
        <pc:picChg chg="del">
          <ac:chgData name="Dijkstra, Aart" userId="d215e803-99a7-44db-954b-55c4d9f78f3e" providerId="ADAL" clId="{D8A98255-5E50-49D9-A455-526120E044B7}" dt="2023-04-18T19:54:10.165" v="2912" actId="478"/>
          <ac:picMkLst>
            <pc:docMk/>
            <pc:sldMk cId="1292689862" sldId="981"/>
            <ac:picMk id="7" creationId="{676F472E-B4C9-BCD4-B689-EFEA1E73B74E}"/>
          </ac:picMkLst>
        </pc:picChg>
      </pc:sldChg>
      <pc:sldChg chg="add">
        <pc:chgData name="Dijkstra, Aart" userId="d215e803-99a7-44db-954b-55c4d9f78f3e" providerId="ADAL" clId="{D8A98255-5E50-49D9-A455-526120E044B7}" dt="2023-04-18T19:48:43.616" v="2728" actId="2890"/>
        <pc:sldMkLst>
          <pc:docMk/>
          <pc:sldMk cId="3675558658" sldId="987"/>
        </pc:sldMkLst>
      </pc:sldChg>
      <pc:sldChg chg="addSp delSp modSp add mod">
        <pc:chgData name="Dijkstra, Aart" userId="d215e803-99a7-44db-954b-55c4d9f78f3e" providerId="ADAL" clId="{D8A98255-5E50-49D9-A455-526120E044B7}" dt="2023-04-18T19:55:51.587" v="2968" actId="1076"/>
        <pc:sldMkLst>
          <pc:docMk/>
          <pc:sldMk cId="1063103526" sldId="988"/>
        </pc:sldMkLst>
        <pc:spChg chg="mod">
          <ac:chgData name="Dijkstra, Aart" userId="d215e803-99a7-44db-954b-55c4d9f78f3e" providerId="ADAL" clId="{D8A98255-5E50-49D9-A455-526120E044B7}" dt="2023-04-18T19:54:57.773" v="2941" actId="20577"/>
          <ac:spMkLst>
            <pc:docMk/>
            <pc:sldMk cId="1063103526" sldId="988"/>
            <ac:spMk id="11" creationId="{5FA7E03A-4D5E-4830-88C2-66132CADA7D4}"/>
          </ac:spMkLst>
        </pc:spChg>
        <pc:picChg chg="add mod">
          <ac:chgData name="Dijkstra, Aart" userId="d215e803-99a7-44db-954b-55c4d9f78f3e" providerId="ADAL" clId="{D8A98255-5E50-49D9-A455-526120E044B7}" dt="2023-04-18T19:55:51.587" v="2968" actId="1076"/>
          <ac:picMkLst>
            <pc:docMk/>
            <pc:sldMk cId="1063103526" sldId="988"/>
            <ac:picMk id="3" creationId="{2376E403-D762-B31C-FDD9-4F6C407DA4C7}"/>
          </ac:picMkLst>
        </pc:picChg>
        <pc:picChg chg="del">
          <ac:chgData name="Dijkstra, Aart" userId="d215e803-99a7-44db-954b-55c4d9f78f3e" providerId="ADAL" clId="{D8A98255-5E50-49D9-A455-526120E044B7}" dt="2023-04-18T19:54:59.724" v="2944" actId="478"/>
          <ac:picMkLst>
            <pc:docMk/>
            <pc:sldMk cId="1063103526" sldId="988"/>
            <ac:picMk id="4" creationId="{1037A91D-CE46-DFF0-82A8-677363C9DF55}"/>
          </ac:picMkLst>
        </pc:picChg>
        <pc:picChg chg="del mod">
          <ac:chgData name="Dijkstra, Aart" userId="d215e803-99a7-44db-954b-55c4d9f78f3e" providerId="ADAL" clId="{D8A98255-5E50-49D9-A455-526120E044B7}" dt="2023-04-18T19:54:59.156" v="2943" actId="478"/>
          <ac:picMkLst>
            <pc:docMk/>
            <pc:sldMk cId="1063103526" sldId="988"/>
            <ac:picMk id="5" creationId="{3B86DACE-9297-0FE2-5297-FDA9C63D2F49}"/>
          </ac:picMkLst>
        </pc:picChg>
        <pc:picChg chg="add mod">
          <ac:chgData name="Dijkstra, Aart" userId="d215e803-99a7-44db-954b-55c4d9f78f3e" providerId="ADAL" clId="{D8A98255-5E50-49D9-A455-526120E044B7}" dt="2023-04-18T19:55:45.069" v="2966" actId="1076"/>
          <ac:picMkLst>
            <pc:docMk/>
            <pc:sldMk cId="1063103526" sldId="988"/>
            <ac:picMk id="6" creationId="{FD9B02FB-052E-BEE6-C431-3553146AA837}"/>
          </ac:picMkLst>
        </pc:picChg>
      </pc:sldChg>
      <pc:sldChg chg="addSp delSp modSp add mod">
        <pc:chgData name="Dijkstra, Aart" userId="d215e803-99a7-44db-954b-55c4d9f78f3e" providerId="ADAL" clId="{D8A98255-5E50-49D9-A455-526120E044B7}" dt="2023-04-18T19:55:38.541" v="2965" actId="1076"/>
        <pc:sldMkLst>
          <pc:docMk/>
          <pc:sldMk cId="2891549439" sldId="989"/>
        </pc:sldMkLst>
        <pc:spChg chg="mod">
          <ac:chgData name="Dijkstra, Aart" userId="d215e803-99a7-44db-954b-55c4d9f78f3e" providerId="ADAL" clId="{D8A98255-5E50-49D9-A455-526120E044B7}" dt="2023-04-18T19:55:21.533" v="2959" actId="20577"/>
          <ac:spMkLst>
            <pc:docMk/>
            <pc:sldMk cId="2891549439" sldId="989"/>
            <ac:spMk id="11" creationId="{5FA7E03A-4D5E-4830-88C2-66132CADA7D4}"/>
          </ac:spMkLst>
        </pc:spChg>
        <pc:picChg chg="del">
          <ac:chgData name="Dijkstra, Aart" userId="d215e803-99a7-44db-954b-55c4d9f78f3e" providerId="ADAL" clId="{D8A98255-5E50-49D9-A455-526120E044B7}" dt="2023-04-18T19:55:28.549" v="2960" actId="478"/>
          <ac:picMkLst>
            <pc:docMk/>
            <pc:sldMk cId="2891549439" sldId="989"/>
            <ac:picMk id="3" creationId="{2376E403-D762-B31C-FDD9-4F6C407DA4C7}"/>
          </ac:picMkLst>
        </pc:picChg>
        <pc:picChg chg="add mod">
          <ac:chgData name="Dijkstra, Aart" userId="d215e803-99a7-44db-954b-55c4d9f78f3e" providerId="ADAL" clId="{D8A98255-5E50-49D9-A455-526120E044B7}" dt="2023-04-18T19:55:29.289" v="2961"/>
          <ac:picMkLst>
            <pc:docMk/>
            <pc:sldMk cId="2891549439" sldId="989"/>
            <ac:picMk id="4" creationId="{3A4555AF-C8F3-26F4-4987-CE8907B91AF6}"/>
          </ac:picMkLst>
        </pc:picChg>
        <pc:picChg chg="add mod">
          <ac:chgData name="Dijkstra, Aart" userId="d215e803-99a7-44db-954b-55c4d9f78f3e" providerId="ADAL" clId="{D8A98255-5E50-49D9-A455-526120E044B7}" dt="2023-04-18T19:55:38.541" v="2965" actId="1076"/>
          <ac:picMkLst>
            <pc:docMk/>
            <pc:sldMk cId="2891549439" sldId="989"/>
            <ac:picMk id="5" creationId="{A85A75E2-B01C-4D84-1285-B13D282E893E}"/>
          </ac:picMkLst>
        </pc:picChg>
        <pc:picChg chg="del">
          <ac:chgData name="Dijkstra, Aart" userId="d215e803-99a7-44db-954b-55c4d9f78f3e" providerId="ADAL" clId="{D8A98255-5E50-49D9-A455-526120E044B7}" dt="2023-04-18T19:55:30.781" v="2962" actId="478"/>
          <ac:picMkLst>
            <pc:docMk/>
            <pc:sldMk cId="2891549439" sldId="989"/>
            <ac:picMk id="6" creationId="{FD9B02FB-052E-BEE6-C431-3553146AA837}"/>
          </ac:picMkLst>
        </pc:picChg>
      </pc:sldChg>
      <pc:sldChg chg="delSp modSp add mod">
        <pc:chgData name="Dijkstra, Aart" userId="d215e803-99a7-44db-954b-55c4d9f78f3e" providerId="ADAL" clId="{D8A98255-5E50-49D9-A455-526120E044B7}" dt="2023-04-18T19:58:10.565" v="3206" actId="20577"/>
        <pc:sldMkLst>
          <pc:docMk/>
          <pc:sldMk cId="2192009647" sldId="990"/>
        </pc:sldMkLst>
        <pc:spChg chg="mod">
          <ac:chgData name="Dijkstra, Aart" userId="d215e803-99a7-44db-954b-55c4d9f78f3e" providerId="ADAL" clId="{D8A98255-5E50-49D9-A455-526120E044B7}" dt="2023-04-18T19:56:27.615" v="2983" actId="20577"/>
          <ac:spMkLst>
            <pc:docMk/>
            <pc:sldMk cId="2192009647" sldId="990"/>
            <ac:spMk id="2" creationId="{863A1A2E-94E3-45A6-9B23-271334078B4B}"/>
          </ac:spMkLst>
        </pc:spChg>
        <pc:spChg chg="mod">
          <ac:chgData name="Dijkstra, Aart" userId="d215e803-99a7-44db-954b-55c4d9f78f3e" providerId="ADAL" clId="{D8A98255-5E50-49D9-A455-526120E044B7}" dt="2023-04-18T19:58:10.565" v="3206" actId="20577"/>
          <ac:spMkLst>
            <pc:docMk/>
            <pc:sldMk cId="2192009647" sldId="990"/>
            <ac:spMk id="11" creationId="{5FA7E03A-4D5E-4830-88C2-66132CADA7D4}"/>
          </ac:spMkLst>
        </pc:spChg>
        <pc:picChg chg="del">
          <ac:chgData name="Dijkstra, Aart" userId="d215e803-99a7-44db-954b-55c4d9f78f3e" providerId="ADAL" clId="{D8A98255-5E50-49D9-A455-526120E044B7}" dt="2023-04-18T19:56:28.629" v="2984" actId="478"/>
          <ac:picMkLst>
            <pc:docMk/>
            <pc:sldMk cId="2192009647" sldId="990"/>
            <ac:picMk id="4" creationId="{306A37F4-9888-48B3-9B18-F1F53F0F506C}"/>
          </ac:picMkLst>
        </pc:picChg>
      </pc:sldChg>
      <pc:sldChg chg="modSp add mod">
        <pc:chgData name="Dijkstra, Aart" userId="d215e803-99a7-44db-954b-55c4d9f78f3e" providerId="ADAL" clId="{D8A98255-5E50-49D9-A455-526120E044B7}" dt="2023-04-18T19:59:31" v="3368"/>
        <pc:sldMkLst>
          <pc:docMk/>
          <pc:sldMk cId="4040378001" sldId="991"/>
        </pc:sldMkLst>
        <pc:spChg chg="mod">
          <ac:chgData name="Dijkstra, Aart" userId="d215e803-99a7-44db-954b-55c4d9f78f3e" providerId="ADAL" clId="{D8A98255-5E50-49D9-A455-526120E044B7}" dt="2023-04-18T19:58:23.420" v="3219" actId="20577"/>
          <ac:spMkLst>
            <pc:docMk/>
            <pc:sldMk cId="4040378001" sldId="991"/>
            <ac:spMk id="2" creationId="{863A1A2E-94E3-45A6-9B23-271334078B4B}"/>
          </ac:spMkLst>
        </pc:spChg>
        <pc:spChg chg="mod">
          <ac:chgData name="Dijkstra, Aart" userId="d215e803-99a7-44db-954b-55c4d9f78f3e" providerId="ADAL" clId="{D8A98255-5E50-49D9-A455-526120E044B7}" dt="2023-04-18T19:59:31" v="3368"/>
          <ac:spMkLst>
            <pc:docMk/>
            <pc:sldMk cId="4040378001" sldId="991"/>
            <ac:spMk id="11" creationId="{5FA7E03A-4D5E-4830-88C2-66132CADA7D4}"/>
          </ac:spMkLst>
        </pc:spChg>
      </pc:sldChg>
      <pc:sldMasterChg chg="delSldLayout">
        <pc:chgData name="Dijkstra, Aart" userId="d215e803-99a7-44db-954b-55c4d9f78f3e" providerId="ADAL" clId="{D8A98255-5E50-49D9-A455-526120E044B7}" dt="2023-04-18T20:00:05.436" v="3377" actId="47"/>
        <pc:sldMasterMkLst>
          <pc:docMk/>
          <pc:sldMasterMk cId="3942884431" sldId="2147483648"/>
        </pc:sldMasterMkLst>
        <pc:sldLayoutChg chg="del">
          <pc:chgData name="Dijkstra, Aart" userId="d215e803-99a7-44db-954b-55c4d9f78f3e" providerId="ADAL" clId="{D8A98255-5E50-49D9-A455-526120E044B7}" dt="2023-04-18T20:00:05.436" v="3377" actId="47"/>
          <pc:sldLayoutMkLst>
            <pc:docMk/>
            <pc:sldMasterMk cId="3942884431" sldId="2147483648"/>
            <pc:sldLayoutMk cId="899779886" sldId="2147483651"/>
          </pc:sldLayoutMkLst>
        </pc:sldLayoutChg>
        <pc:sldLayoutChg chg="del">
          <pc:chgData name="Dijkstra, Aart" userId="d215e803-99a7-44db-954b-55c4d9f78f3e" providerId="ADAL" clId="{D8A98255-5E50-49D9-A455-526120E044B7}" dt="2023-04-18T20:00:03.881" v="3376" actId="47"/>
          <pc:sldLayoutMkLst>
            <pc:docMk/>
            <pc:sldMasterMk cId="3942884431" sldId="2147483648"/>
            <pc:sldLayoutMk cId="519298468" sldId="2147483653"/>
          </pc:sldLayoutMkLst>
        </pc:sldLayoutChg>
        <pc:sldLayoutChg chg="del">
          <pc:chgData name="Dijkstra, Aart" userId="d215e803-99a7-44db-954b-55c4d9f78f3e" providerId="ADAL" clId="{D8A98255-5E50-49D9-A455-526120E044B7}" dt="2023-04-18T20:00:02.493" v="3375" actId="47"/>
          <pc:sldLayoutMkLst>
            <pc:docMk/>
            <pc:sldMasterMk cId="3942884431" sldId="2147483648"/>
            <pc:sldLayoutMk cId="3938521887" sldId="2147483657"/>
          </pc:sldLayoutMkLst>
        </pc:sldLayoutChg>
        <pc:sldLayoutChg chg="del">
          <pc:chgData name="Dijkstra, Aart" userId="d215e803-99a7-44db-954b-55c4d9f78f3e" providerId="ADAL" clId="{D8A98255-5E50-49D9-A455-526120E044B7}" dt="2023-04-18T19:59:57.806" v="3373" actId="47"/>
          <pc:sldLayoutMkLst>
            <pc:docMk/>
            <pc:sldMasterMk cId="3942884431" sldId="2147483648"/>
            <pc:sldLayoutMk cId="4143540110" sldId="2147483659"/>
          </pc:sldLayoutMkLst>
        </pc:sldLayoutChg>
        <pc:sldLayoutChg chg="del">
          <pc:chgData name="Dijkstra, Aart" userId="d215e803-99a7-44db-954b-55c4d9f78f3e" providerId="ADAL" clId="{D8A98255-5E50-49D9-A455-526120E044B7}" dt="2023-04-18T19:59:56.566" v="3372" actId="47"/>
          <pc:sldLayoutMkLst>
            <pc:docMk/>
            <pc:sldMasterMk cId="3942884431" sldId="2147483648"/>
            <pc:sldLayoutMk cId="3606939728" sldId="2147483660"/>
          </pc:sldLayoutMkLst>
        </pc:sldLayoutChg>
        <pc:sldLayoutChg chg="del">
          <pc:chgData name="Dijkstra, Aart" userId="d215e803-99a7-44db-954b-55c4d9f78f3e" providerId="ADAL" clId="{D8A98255-5E50-49D9-A455-526120E044B7}" dt="2023-04-18T19:59:53.479" v="3371" actId="47"/>
          <pc:sldLayoutMkLst>
            <pc:docMk/>
            <pc:sldMasterMk cId="3942884431" sldId="2147483648"/>
            <pc:sldLayoutMk cId="3981841331" sldId="2147483661"/>
          </pc:sldLayoutMkLst>
        </pc:sldLayoutChg>
        <pc:sldLayoutChg chg="del">
          <pc:chgData name="Dijkstra, Aart" userId="d215e803-99a7-44db-954b-55c4d9f78f3e" providerId="ADAL" clId="{D8A98255-5E50-49D9-A455-526120E044B7}" dt="2023-04-18T19:59:50.500" v="3369" actId="47"/>
          <pc:sldLayoutMkLst>
            <pc:docMk/>
            <pc:sldMasterMk cId="3942884431" sldId="2147483648"/>
            <pc:sldLayoutMk cId="1987409591" sldId="2147483663"/>
          </pc:sldLayoutMkLst>
        </pc:sldLayoutChg>
        <pc:sldLayoutChg chg="del">
          <pc:chgData name="Dijkstra, Aart" userId="d215e803-99a7-44db-954b-55c4d9f78f3e" providerId="ADAL" clId="{D8A98255-5E50-49D9-A455-526120E044B7}" dt="2023-04-17T13:49:26.039" v="484" actId="47"/>
          <pc:sldLayoutMkLst>
            <pc:docMk/>
            <pc:sldMasterMk cId="3942884431" sldId="2147483648"/>
            <pc:sldLayoutMk cId="3592516191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5A630-5EF8-4E47-B1AC-5F2619B2C48C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F8C7-A8DC-4C34-A22E-315180C324F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8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s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Tijdelijke aanduiding voor afbeelding 7" descr="Afbeelding met persoon, buiten, staand&#10;&#10;Automatisch gegenereerde beschrijving">
            <a:extLst>
              <a:ext uri="{FF2B5EF4-FFF2-40B4-BE49-F238E27FC236}">
                <a16:creationId xmlns:a16="http://schemas.microsoft.com/office/drawing/2014/main" id="{FB8B9EB2-2040-C1BC-9ED9-0BCDF49F0D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0455" b="10455"/>
          <a:stretch>
            <a:fillRect/>
          </a:stretch>
        </p:blipFill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</p:spPr>
      </p:pic>
      <p:sp>
        <p:nvSpPr>
          <p:cNvPr id="13" name="TextBox 3">
            <a:extLst>
              <a:ext uri="{FF2B5EF4-FFF2-40B4-BE49-F238E27FC236}">
                <a16:creationId xmlns:a16="http://schemas.microsoft.com/office/drawing/2014/main" id="{435D17C3-A457-210F-1B2F-765E1E058585}"/>
              </a:ext>
            </a:extLst>
          </p:cNvPr>
          <p:cNvSpPr txBox="1"/>
          <p:nvPr userDrawn="1"/>
        </p:nvSpPr>
        <p:spPr>
          <a:xfrm>
            <a:off x="2822821" y="2420300"/>
            <a:ext cx="5648517" cy="1181862"/>
          </a:xfrm>
          <a:prstGeom prst="rect">
            <a:avLst/>
          </a:prstGeom>
          <a:noFill/>
          <a:effectLst>
            <a:outerShdw blurRad="88900" dist="50800" dir="2700000" algn="tl" rotWithShape="0">
              <a:schemeClr val="bg2">
                <a:lumMod val="50000"/>
                <a:alpha val="70000"/>
              </a:scheme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solidFill>
                  <a:schemeClr val="bg1"/>
                </a:solidFill>
                <a:latin typeface="Trebuchet MS" panose="020B0603020202020204" pitchFamily="34" charset="0"/>
                <a:ea typeface="Titillium" charset="0"/>
                <a:cs typeface="Titillium" charset="0"/>
              </a:rPr>
              <a:t>GGD NOORD- EN OOST-GELDERLAND</a:t>
            </a: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81013A48-CBC8-A5D8-F4B9-45184D16D613}"/>
              </a:ext>
            </a:extLst>
          </p:cNvPr>
          <p:cNvSpPr txBox="1"/>
          <p:nvPr userDrawn="1"/>
        </p:nvSpPr>
        <p:spPr>
          <a:xfrm>
            <a:off x="7388774" y="4338187"/>
            <a:ext cx="4305300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‘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Hier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kan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een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mooi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citaat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staan</a:t>
            </a:r>
            <a:b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</a:b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dat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het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jaar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b="1" i="1" dirty="0" err="1">
                <a:solidFill>
                  <a:srgbClr val="D20062"/>
                </a:solidFill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supergoed</a:t>
            </a:r>
            <a:r>
              <a:rPr lang="en-US" sz="2100" b="1" i="1" dirty="0">
                <a:solidFill>
                  <a:srgbClr val="D20062"/>
                </a:solidFill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samenvat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bijvoorbeeld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.’</a:t>
            </a:r>
          </a:p>
        </p:txBody>
      </p:sp>
      <p:cxnSp>
        <p:nvCxnSpPr>
          <p:cNvPr id="15" name="Straight Connector 5">
            <a:extLst>
              <a:ext uri="{FF2B5EF4-FFF2-40B4-BE49-F238E27FC236}">
                <a16:creationId xmlns:a16="http://schemas.microsoft.com/office/drawing/2014/main" id="{DE66D988-90FD-8A5E-BFB4-3365251277B4}"/>
              </a:ext>
            </a:extLst>
          </p:cNvPr>
          <p:cNvCxnSpPr/>
          <p:nvPr userDrawn="1"/>
        </p:nvCxnSpPr>
        <p:spPr>
          <a:xfrm>
            <a:off x="2833707" y="3800840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6">
            <a:extLst>
              <a:ext uri="{FF2B5EF4-FFF2-40B4-BE49-F238E27FC236}">
                <a16:creationId xmlns:a16="http://schemas.microsoft.com/office/drawing/2014/main" id="{4209BA38-F5C1-2004-90B9-F36806AD04B5}"/>
              </a:ext>
            </a:extLst>
          </p:cNvPr>
          <p:cNvSpPr txBox="1"/>
          <p:nvPr userDrawn="1"/>
        </p:nvSpPr>
        <p:spPr>
          <a:xfrm>
            <a:off x="2833707" y="4055734"/>
            <a:ext cx="2933700" cy="172355"/>
          </a:xfrm>
          <a:prstGeom prst="rect">
            <a:avLst/>
          </a:prstGeom>
          <a:noFill/>
          <a:effectLst>
            <a:outerShdw blurRad="114300" dist="38100" dir="2700000" algn="tl" rotWithShape="0">
              <a:prstClr val="black">
                <a:alpha val="48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 dirty="0">
                <a:solidFill>
                  <a:schemeClr val="bg1"/>
                </a:solidFill>
                <a:latin typeface="+mj-lt"/>
                <a:ea typeface="Titillium" charset="0"/>
                <a:cs typeface="Titillium" charset="0"/>
              </a:rPr>
              <a:t>EEN GEZOND HOUVAST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FBD7618-4935-758F-7C61-EDF0CED371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18" name="Tekstvak 17">
            <a:extLst>
              <a:ext uri="{FF2B5EF4-FFF2-40B4-BE49-F238E27FC236}">
                <a16:creationId xmlns:a16="http://schemas.microsoft.com/office/drawing/2014/main" id="{D3451A38-CE53-75DD-EB2B-1812CC1375BE}"/>
              </a:ext>
            </a:extLst>
          </p:cNvPr>
          <p:cNvSpPr txBox="1"/>
          <p:nvPr userDrawn="1"/>
        </p:nvSpPr>
        <p:spPr>
          <a:xfrm>
            <a:off x="1026678" y="6088864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242365"/>
                </a:solidFill>
              </a:rPr>
              <a:t>Titel van document</a:t>
            </a:r>
          </a:p>
          <a:p>
            <a:r>
              <a:rPr lang="nl-NL" dirty="0">
                <a:solidFill>
                  <a:srgbClr val="242365"/>
                </a:solidFill>
              </a:rPr>
              <a:t>Auteur / team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1DA468B4-52BB-27E6-B6BC-EC30B07CB9A8}"/>
              </a:ext>
            </a:extLst>
          </p:cNvPr>
          <p:cNvSpPr txBox="1"/>
          <p:nvPr userDrawn="1"/>
        </p:nvSpPr>
        <p:spPr>
          <a:xfrm>
            <a:off x="4441922" y="6485860"/>
            <a:ext cx="3208202" cy="24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1" dirty="0">
                <a:solidFill>
                  <a:srgbClr val="242365"/>
                </a:solidFill>
              </a:rPr>
              <a:t>GGD Noord- en Oost-Gelderland © 2022</a:t>
            </a:r>
          </a:p>
        </p:txBody>
      </p:sp>
      <p:sp>
        <p:nvSpPr>
          <p:cNvPr id="25" name="Tijdelijke aanduiding voor tekst 24">
            <a:extLst>
              <a:ext uri="{FF2B5EF4-FFF2-40B4-BE49-F238E27FC236}">
                <a16:creationId xmlns:a16="http://schemas.microsoft.com/office/drawing/2014/main" id="{A705F1AF-D439-CAFC-554C-867E522ACC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786200"/>
            <a:ext cx="4046775" cy="4208332"/>
          </a:xfrm>
          <a:prstGeom prst="rect">
            <a:avLst/>
          </a:prstGeom>
          <a:noFill/>
          <a:effectLst>
            <a:outerShdw blurRad="88900" dist="50800" dir="2700000" algn="tl" rotWithShape="0">
              <a:schemeClr val="bg2">
                <a:lumMod val="50000"/>
                <a:alpha val="70000"/>
              </a:schemeClr>
            </a:outerShdw>
          </a:effectLst>
        </p:spPr>
        <p:txBody>
          <a:bodyPr wrap="square" lIns="0" tIns="0" rIns="0" bIns="0" rtlCol="0">
            <a:spAutoFit/>
          </a:bodyPr>
          <a:lstStyle>
            <a:lvl1pPr>
              <a:defRPr lang="nl-NL" sz="4800" b="1" dirty="0" smtClean="0">
                <a:solidFill>
                  <a:schemeClr val="bg1"/>
                </a:solidFill>
                <a:latin typeface="Trebuchet MS" panose="020B0603020202020204" pitchFamily="34" charset="0"/>
                <a:ea typeface="Titillium" charset="0"/>
                <a:cs typeface="Titillium" charset="0"/>
              </a:defRPr>
            </a:lvl1pPr>
            <a:lvl2pPr>
              <a:defRPr lang="nl-NL" sz="1800" dirty="0" smtClean="0"/>
            </a:lvl2pPr>
            <a:lvl3pPr>
              <a:defRPr lang="nl-NL" sz="1800" dirty="0" smtClean="0"/>
            </a:lvl3pPr>
            <a:lvl4pPr>
              <a:defRPr lang="nl-NL" dirty="0" smtClean="0"/>
            </a:lvl4pPr>
            <a:lvl5pPr>
              <a:defRPr lang="nl-NL" dirty="0"/>
            </a:lvl5pPr>
          </a:lstStyle>
          <a:p>
            <a:pPr marL="0" lvl="0">
              <a:lnSpc>
                <a:spcPct val="80000"/>
              </a:lnSpc>
            </a:pPr>
            <a:r>
              <a:rPr lang="nl-NL"/>
              <a:t>Klikken om de tekststijl van het model te bewerken</a:t>
            </a:r>
          </a:p>
          <a:p>
            <a:pPr marL="0" lvl="1">
              <a:lnSpc>
                <a:spcPct val="80000"/>
              </a:lnSpc>
            </a:pPr>
            <a:r>
              <a:rPr lang="nl-NL"/>
              <a:t>Tweede niveau</a:t>
            </a:r>
          </a:p>
          <a:p>
            <a:pPr marL="0" lvl="2">
              <a:lnSpc>
                <a:spcPct val="80000"/>
              </a:lnSpc>
            </a:pPr>
            <a:r>
              <a:rPr lang="nl-NL"/>
              <a:t>Derde niveau</a:t>
            </a:r>
          </a:p>
          <a:p>
            <a:pPr marL="0" lvl="3">
              <a:lnSpc>
                <a:spcPct val="80000"/>
              </a:lnSpc>
            </a:pPr>
            <a:r>
              <a:rPr lang="nl-NL"/>
              <a:t>Vierde niveau</a:t>
            </a:r>
          </a:p>
          <a:p>
            <a:pPr marL="0" lvl="4">
              <a:lnSpc>
                <a:spcPct val="80000"/>
              </a:lnSpc>
            </a:pPr>
            <a:r>
              <a:rPr lang="nl-NL"/>
              <a:t>Vijfde niveau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8409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9ED3D1-1D7A-43DF-8009-F4E7F09FD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nl-NL"/>
              <a:t>Klik op het pictogram als u een afbeelding wilt toevoegen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0"/>
            <a:ext cx="60769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42178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288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49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1.tmp"/><Relationship Id="rId4" Type="http://schemas.openxmlformats.org/officeDocument/2006/relationships/image" Target="../media/image12.tm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tmp"/><Relationship Id="rId4" Type="http://schemas.openxmlformats.org/officeDocument/2006/relationships/image" Target="../media/image21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tmp"/><Relationship Id="rId4" Type="http://schemas.openxmlformats.org/officeDocument/2006/relationships/image" Target="../media/image23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Tijdelijke aanduiding voor afbeelding 7" descr="Afbeelding met persoon, buiten, staand&#10;&#10;Automatisch gegenereerde beschrijving">
            <a:extLst>
              <a:ext uri="{FF2B5EF4-FFF2-40B4-BE49-F238E27FC236}">
                <a16:creationId xmlns:a16="http://schemas.microsoft.com/office/drawing/2014/main" id="{97A4C529-48CF-41EE-A3C6-D8298F26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55" b="10455"/>
          <a:stretch>
            <a:fillRect/>
          </a:stretch>
        </p:blipFill>
        <p:spPr>
          <a:xfrm>
            <a:off x="1546455" y="0"/>
            <a:ext cx="8999137" cy="4753614"/>
          </a:xfrm>
          <a:custGeom>
            <a:avLst/>
            <a:gdLst>
              <a:gd name="connsiteX0" fmla="*/ 160403 w 8999137"/>
              <a:gd name="connsiteY0" fmla="*/ 0 h 4753614"/>
              <a:gd name="connsiteX1" fmla="*/ 8778621 w 8999137"/>
              <a:gd name="connsiteY1" fmla="*/ 0 h 4753614"/>
              <a:gd name="connsiteX2" fmla="*/ 8830686 w 8999137"/>
              <a:gd name="connsiteY2" fmla="*/ 125692 h 4753614"/>
              <a:gd name="connsiteX3" fmla="*/ 8956500 w 8999137"/>
              <a:gd name="connsiteY3" fmla="*/ 566655 h 4753614"/>
              <a:gd name="connsiteX4" fmla="*/ 8817116 w 8999137"/>
              <a:gd name="connsiteY4" fmla="*/ 1831562 h 4753614"/>
              <a:gd name="connsiteX5" fmla="*/ 8552543 w 8999137"/>
              <a:gd name="connsiteY5" fmla="*/ 2275779 h 4753614"/>
              <a:gd name="connsiteX6" fmla="*/ 8491828 w 8999137"/>
              <a:gd name="connsiteY6" fmla="*/ 2368359 h 4753614"/>
              <a:gd name="connsiteX7" fmla="*/ 8376572 w 8999137"/>
              <a:gd name="connsiteY7" fmla="*/ 2502201 h 4753614"/>
              <a:gd name="connsiteX8" fmla="*/ 8321049 w 8999137"/>
              <a:gd name="connsiteY8" fmla="*/ 2549147 h 4753614"/>
              <a:gd name="connsiteX9" fmla="*/ 7682953 w 8999137"/>
              <a:gd name="connsiteY9" fmla="*/ 3088875 h 4753614"/>
              <a:gd name="connsiteX10" fmla="*/ 6696654 w 8999137"/>
              <a:gd name="connsiteY10" fmla="*/ 3657691 h 4753614"/>
              <a:gd name="connsiteX11" fmla="*/ 5156343 w 8999137"/>
              <a:gd name="connsiteY11" fmla="*/ 4270617 h 4753614"/>
              <a:gd name="connsiteX12" fmla="*/ 3602413 w 8999137"/>
              <a:gd name="connsiteY12" fmla="*/ 4667581 h 4753614"/>
              <a:gd name="connsiteX13" fmla="*/ 2520156 w 8999137"/>
              <a:gd name="connsiteY13" fmla="*/ 4751840 h 4753614"/>
              <a:gd name="connsiteX14" fmla="*/ 1660932 w 8999137"/>
              <a:gd name="connsiteY14" fmla="*/ 4621890 h 4753614"/>
              <a:gd name="connsiteX15" fmla="*/ 1020188 w 8999137"/>
              <a:gd name="connsiteY15" fmla="*/ 4313553 h 4753614"/>
              <a:gd name="connsiteX16" fmla="*/ 922325 w 8999137"/>
              <a:gd name="connsiteY16" fmla="*/ 4246711 h 4753614"/>
              <a:gd name="connsiteX17" fmla="*/ 817674 w 8999137"/>
              <a:gd name="connsiteY17" fmla="*/ 4156590 h 4753614"/>
              <a:gd name="connsiteX18" fmla="*/ 796031 w 8999137"/>
              <a:gd name="connsiteY18" fmla="*/ 4129779 h 4753614"/>
              <a:gd name="connsiteX19" fmla="*/ 657178 w 8999137"/>
              <a:gd name="connsiteY19" fmla="*/ 3981342 h 4753614"/>
              <a:gd name="connsiteX20" fmla="*/ 254230 w 8999137"/>
              <a:gd name="connsiteY20" fmla="*/ 3292333 h 4753614"/>
              <a:gd name="connsiteX21" fmla="*/ 29210 w 8999137"/>
              <a:gd name="connsiteY21" fmla="*/ 2287638 h 4753614"/>
              <a:gd name="connsiteX22" fmla="*/ 18702 w 8999137"/>
              <a:gd name="connsiteY22" fmla="*/ 1167583 h 4753614"/>
              <a:gd name="connsiteX23" fmla="*/ 81464 w 8999137"/>
              <a:gd name="connsiteY23" fmla="*/ 522993 h 4753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999137" h="4753614">
                <a:moveTo>
                  <a:pt x="160403" y="0"/>
                </a:moveTo>
                <a:lnTo>
                  <a:pt x="8778621" y="0"/>
                </a:lnTo>
                <a:lnTo>
                  <a:pt x="8830686" y="125692"/>
                </a:lnTo>
                <a:cubicBezTo>
                  <a:pt x="8884022" y="268426"/>
                  <a:pt x="8926868" y="415063"/>
                  <a:pt x="8956500" y="566655"/>
                </a:cubicBezTo>
                <a:cubicBezTo>
                  <a:pt x="9041356" y="1002437"/>
                  <a:pt x="9001882" y="1424828"/>
                  <a:pt x="8817116" y="1831562"/>
                </a:cubicBezTo>
                <a:cubicBezTo>
                  <a:pt x="8745505" y="1989377"/>
                  <a:pt x="8656388" y="2137016"/>
                  <a:pt x="8552543" y="2275779"/>
                </a:cubicBezTo>
                <a:cubicBezTo>
                  <a:pt x="8530503" y="2305272"/>
                  <a:pt x="8511944" y="2337209"/>
                  <a:pt x="8491828" y="2368359"/>
                </a:cubicBezTo>
                <a:lnTo>
                  <a:pt x="8376572" y="2502201"/>
                </a:lnTo>
                <a:cubicBezTo>
                  <a:pt x="8358065" y="2517851"/>
                  <a:pt x="8337899" y="2531525"/>
                  <a:pt x="8321049" y="2549147"/>
                </a:cubicBezTo>
                <a:cubicBezTo>
                  <a:pt x="8127505" y="2751181"/>
                  <a:pt x="7912204" y="2928481"/>
                  <a:pt x="7682953" y="3088875"/>
                </a:cubicBezTo>
                <a:cubicBezTo>
                  <a:pt x="7370941" y="3307068"/>
                  <a:pt x="7039450" y="3492693"/>
                  <a:pt x="6696654" y="3657691"/>
                </a:cubicBezTo>
                <a:cubicBezTo>
                  <a:pt x="6197909" y="3898611"/>
                  <a:pt x="5682077" y="4097043"/>
                  <a:pt x="5156343" y="4270617"/>
                </a:cubicBezTo>
                <a:cubicBezTo>
                  <a:pt x="4647318" y="4438419"/>
                  <a:pt x="4131460" y="4579103"/>
                  <a:pt x="3602413" y="4667581"/>
                </a:cubicBezTo>
                <a:cubicBezTo>
                  <a:pt x="3244135" y="4727203"/>
                  <a:pt x="2883679" y="4762083"/>
                  <a:pt x="2520156" y="4751840"/>
                </a:cubicBezTo>
                <a:cubicBezTo>
                  <a:pt x="2228356" y="4744000"/>
                  <a:pt x="1940786" y="4706579"/>
                  <a:pt x="1660932" y="4621890"/>
                </a:cubicBezTo>
                <a:cubicBezTo>
                  <a:pt x="1431364" y="4552181"/>
                  <a:pt x="1216374" y="4452545"/>
                  <a:pt x="1020188" y="4313553"/>
                </a:cubicBezTo>
                <a:cubicBezTo>
                  <a:pt x="987911" y="4290659"/>
                  <a:pt x="955143" y="4268980"/>
                  <a:pt x="922325" y="4246711"/>
                </a:cubicBezTo>
                <a:lnTo>
                  <a:pt x="817674" y="4156590"/>
                </a:lnTo>
                <a:cubicBezTo>
                  <a:pt x="810350" y="4147558"/>
                  <a:pt x="804158" y="4137871"/>
                  <a:pt x="796031" y="4129779"/>
                </a:cubicBezTo>
                <a:cubicBezTo>
                  <a:pt x="749835" y="4080201"/>
                  <a:pt x="701165" y="4032838"/>
                  <a:pt x="657178" y="3981342"/>
                </a:cubicBezTo>
                <a:cubicBezTo>
                  <a:pt x="480734" y="3776574"/>
                  <a:pt x="351112" y="3544049"/>
                  <a:pt x="254230" y="3292333"/>
                </a:cubicBezTo>
                <a:cubicBezTo>
                  <a:pt x="129680" y="2968869"/>
                  <a:pt x="63284" y="2631766"/>
                  <a:pt x="29210" y="2287638"/>
                </a:cubicBezTo>
                <a:cubicBezTo>
                  <a:pt x="-7988" y="1914676"/>
                  <a:pt x="-7577" y="1540890"/>
                  <a:pt x="18702" y="1167583"/>
                </a:cubicBezTo>
                <a:cubicBezTo>
                  <a:pt x="33799" y="951712"/>
                  <a:pt x="54828" y="736866"/>
                  <a:pt x="81464" y="522993"/>
                </a:cubicBezTo>
                <a:close/>
              </a:path>
            </a:pathLst>
          </a:custGeom>
        </p:spPr>
      </p:pic>
      <p:sp>
        <p:nvSpPr>
          <p:cNvPr id="18" name="TextBox 3">
            <a:extLst>
              <a:ext uri="{FF2B5EF4-FFF2-40B4-BE49-F238E27FC236}">
                <a16:creationId xmlns:a16="http://schemas.microsoft.com/office/drawing/2014/main" id="{6D8F6C6D-B085-433A-8D5D-52AFFDA722DD}"/>
              </a:ext>
            </a:extLst>
          </p:cNvPr>
          <p:cNvSpPr txBox="1"/>
          <p:nvPr/>
        </p:nvSpPr>
        <p:spPr>
          <a:xfrm>
            <a:off x="2822821" y="2420300"/>
            <a:ext cx="5648517" cy="1181862"/>
          </a:xfrm>
          <a:prstGeom prst="rect">
            <a:avLst/>
          </a:prstGeom>
          <a:noFill/>
          <a:effectLst>
            <a:outerShdw blurRad="88900" dist="50800" dir="2700000" algn="tl" rotWithShape="0">
              <a:schemeClr val="bg2">
                <a:lumMod val="50000"/>
                <a:alpha val="70000"/>
              </a:scheme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4800" b="1" dirty="0">
                <a:solidFill>
                  <a:schemeClr val="bg1"/>
                </a:solidFill>
                <a:latin typeface="Trebuchet MS" panose="020B0603020202020204" pitchFamily="34" charset="0"/>
                <a:ea typeface="Titillium" charset="0"/>
                <a:cs typeface="Titillium" charset="0"/>
              </a:rPr>
              <a:t>GGD NOORD- EN OOST-GELDERLAND</a:t>
            </a:r>
          </a:p>
        </p:txBody>
      </p:sp>
      <p:sp>
        <p:nvSpPr>
          <p:cNvPr id="19" name="TextBox 4">
            <a:extLst>
              <a:ext uri="{FF2B5EF4-FFF2-40B4-BE49-F238E27FC236}">
                <a16:creationId xmlns:a16="http://schemas.microsoft.com/office/drawing/2014/main" id="{E582DDAC-0BDA-410F-A527-C0BBA97CA752}"/>
              </a:ext>
            </a:extLst>
          </p:cNvPr>
          <p:cNvSpPr txBox="1"/>
          <p:nvPr/>
        </p:nvSpPr>
        <p:spPr>
          <a:xfrm>
            <a:off x="7388774" y="4338187"/>
            <a:ext cx="4305300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‘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Hier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kan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een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mooi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citaat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staan</a:t>
            </a:r>
            <a:b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</a:b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dat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het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jaar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b="1" i="1" dirty="0" err="1">
                <a:solidFill>
                  <a:srgbClr val="D20062"/>
                </a:solidFill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supergoed</a:t>
            </a:r>
            <a:r>
              <a:rPr lang="en-US" sz="2100" b="1" i="1" dirty="0">
                <a:solidFill>
                  <a:srgbClr val="D20062"/>
                </a:solidFill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samenvat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 </a:t>
            </a:r>
            <a:r>
              <a:rPr lang="en-US" sz="2100" i="1" dirty="0" err="1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bijvoorbeeld</a:t>
            </a:r>
            <a:r>
              <a:rPr lang="en-US" sz="2100" i="1" dirty="0">
                <a:latin typeface="Trebuchet MS" panose="020B0603020202020204" pitchFamily="34" charset="0"/>
                <a:ea typeface="Titillium Light" charset="0"/>
                <a:cs typeface="Titillium Light" charset="0"/>
              </a:rPr>
              <a:t>.’</a:t>
            </a:r>
          </a:p>
        </p:txBody>
      </p:sp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2833707" y="3800840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">
            <a:extLst>
              <a:ext uri="{FF2B5EF4-FFF2-40B4-BE49-F238E27FC236}">
                <a16:creationId xmlns:a16="http://schemas.microsoft.com/office/drawing/2014/main" id="{79CE8FB3-BA8B-40B3-ABD5-FC5ED45E62C5}"/>
              </a:ext>
            </a:extLst>
          </p:cNvPr>
          <p:cNvSpPr txBox="1"/>
          <p:nvPr/>
        </p:nvSpPr>
        <p:spPr>
          <a:xfrm>
            <a:off x="2833707" y="4055734"/>
            <a:ext cx="2933700" cy="172355"/>
          </a:xfrm>
          <a:prstGeom prst="rect">
            <a:avLst/>
          </a:prstGeom>
          <a:noFill/>
          <a:effectLst>
            <a:outerShdw blurRad="114300" dist="38100" dir="2700000" algn="tl" rotWithShape="0">
              <a:prstClr val="black">
                <a:alpha val="48000"/>
              </a:prstClr>
            </a:outerShdw>
          </a:effectLst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400" b="1" spc="200" dirty="0">
                <a:solidFill>
                  <a:schemeClr val="bg1"/>
                </a:solidFill>
                <a:latin typeface="+mj-lt"/>
                <a:ea typeface="Titillium" charset="0"/>
                <a:cs typeface="Titillium" charset="0"/>
              </a:rPr>
              <a:t>EEN GEZOND HOUVAST</a:t>
            </a:r>
          </a:p>
        </p:txBody>
      </p: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A6D7C597-F95B-40C7-B5A8-FD12A4E15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DE2FCC5D-6079-4C9F-88CB-91884C3DD4BC}"/>
              </a:ext>
            </a:extLst>
          </p:cNvPr>
          <p:cNvSpPr txBox="1"/>
          <p:nvPr/>
        </p:nvSpPr>
        <p:spPr>
          <a:xfrm>
            <a:off x="1026678" y="6088864"/>
            <a:ext cx="430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>
                <a:solidFill>
                  <a:srgbClr val="242365"/>
                </a:solidFill>
              </a:rPr>
              <a:t>Gebruik tabellenboekscript</a:t>
            </a:r>
          </a:p>
          <a:p>
            <a:r>
              <a:rPr lang="nl-NL" dirty="0">
                <a:solidFill>
                  <a:srgbClr val="242365"/>
                </a:solidFill>
              </a:rPr>
              <a:t>Aart Dijkstra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28DF12F8-F298-45B2-9C59-2CC8B6EEEEE2}"/>
              </a:ext>
            </a:extLst>
          </p:cNvPr>
          <p:cNvSpPr txBox="1"/>
          <p:nvPr/>
        </p:nvSpPr>
        <p:spPr>
          <a:xfrm>
            <a:off x="4441922" y="6485860"/>
            <a:ext cx="3208202" cy="24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000" b="1" dirty="0">
                <a:solidFill>
                  <a:srgbClr val="242365"/>
                </a:solidFill>
              </a:rPr>
              <a:t>GGD Noord- en Oost-Gelderland © 2022</a:t>
            </a:r>
          </a:p>
        </p:txBody>
      </p:sp>
    </p:spTree>
    <p:extLst>
      <p:ext uri="{BB962C8B-B14F-4D97-AF65-F5344CB8AC3E}">
        <p14:creationId xmlns:p14="http://schemas.microsoft.com/office/powerpoint/2010/main" val="2010924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8180286" cy="12992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Onderzoeksuitdraai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alle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berekende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waarden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Na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berekenen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tbl_onderzoeksexport.R</a:t>
            </a: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Werking</a:t>
            </a:r>
            <a:r>
              <a:rPr lang="en-US" sz="4000" b="1" dirty="0">
                <a:latin typeface="Trebuchet MS" panose="020B0603020202020204" pitchFamily="34" charset="0"/>
              </a:rPr>
              <a:t> van het script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87D2312-F2D1-9D8A-51ED-45610149F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" y="3566747"/>
            <a:ext cx="12192000" cy="150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18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8180286" cy="30074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Voorheen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een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rondgestuurd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script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Vanaf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nu: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periodiek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nieuwe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versie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Controleer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voor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gebruik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Github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!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github.com/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ggdatascience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/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GGData_tabellenboek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Werking</a:t>
            </a:r>
            <a:r>
              <a:rPr lang="en-US" sz="4000" b="1" dirty="0">
                <a:latin typeface="Trebuchet MS" panose="020B0603020202020204" pitchFamily="34" charset="0"/>
              </a:rPr>
              <a:t> van het script</a:t>
            </a:r>
          </a:p>
        </p:txBody>
      </p:sp>
    </p:spTree>
    <p:extLst>
      <p:ext uri="{BB962C8B-B14F-4D97-AF65-F5344CB8AC3E}">
        <p14:creationId xmlns:p14="http://schemas.microsoft.com/office/powerpoint/2010/main" val="1039898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8180286" cy="34690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Stappenplan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Kiezen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indeling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kolommen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Opgeven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datasets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Opgeven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Uitvoeren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script </a:t>
            </a: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 test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eerst</a:t>
            </a: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 met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weinig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Werking</a:t>
            </a:r>
            <a:r>
              <a:rPr lang="en-US" sz="4000" b="1" dirty="0">
                <a:latin typeface="Trebuchet MS" panose="020B0603020202020204" pitchFamily="34" charset="0"/>
              </a:rPr>
              <a:t> van het script</a:t>
            </a:r>
          </a:p>
        </p:txBody>
      </p:sp>
    </p:spTree>
    <p:extLst>
      <p:ext uri="{BB962C8B-B14F-4D97-AF65-F5344CB8AC3E}">
        <p14:creationId xmlns:p14="http://schemas.microsoft.com/office/powerpoint/2010/main" val="287321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Voorbeeld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3" name="Tijdelijke aanduiding voor inhoud 9">
            <a:extLst>
              <a:ext uri="{FF2B5EF4-FFF2-40B4-BE49-F238E27FC236}">
                <a16:creationId xmlns:a16="http://schemas.microsoft.com/office/drawing/2014/main" id="{3E8E8D0B-0589-CD98-3B84-B46F597FC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293700" y="2824367"/>
            <a:ext cx="11604600" cy="1775845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383EF23-F63A-65BE-A0BB-7DE311613FF0}"/>
              </a:ext>
            </a:extLst>
          </p:cNvPr>
          <p:cNvSpPr txBox="1"/>
          <p:nvPr/>
        </p:nvSpPr>
        <p:spPr>
          <a:xfrm>
            <a:off x="4459856" y="1669893"/>
            <a:ext cx="2579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Subset: Gemeentecode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18A5CCD5-7EB1-795C-14B5-43DE6C8B01FB}"/>
              </a:ext>
            </a:extLst>
          </p:cNvPr>
          <p:cNvSpPr txBox="1"/>
          <p:nvPr/>
        </p:nvSpPr>
        <p:spPr>
          <a:xfrm>
            <a:off x="8195094" y="1673047"/>
            <a:ext cx="2276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NL" dirty="0"/>
              <a:t>Crossing:</a:t>
            </a:r>
          </a:p>
          <a:p>
            <a:pPr algn="ctr"/>
            <a:r>
              <a:rPr lang="nl-NL" dirty="0"/>
              <a:t>WAAR         ONWAAR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C63F0152-9FF7-8E9A-3452-3212B93DEE49}"/>
              </a:ext>
            </a:extLst>
          </p:cNvPr>
          <p:cNvCxnSpPr>
            <a:stCxn id="4" idx="2"/>
          </p:cNvCxnSpPr>
          <p:nvPr/>
        </p:nvCxnSpPr>
        <p:spPr>
          <a:xfrm>
            <a:off x="5749632" y="2039225"/>
            <a:ext cx="564904" cy="7039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982EB18A-3E4B-ED78-DACF-01B7EE780213}"/>
              </a:ext>
            </a:extLst>
          </p:cNvPr>
          <p:cNvCxnSpPr/>
          <p:nvPr/>
        </p:nvCxnSpPr>
        <p:spPr>
          <a:xfrm flipH="1">
            <a:off x="7781026" y="2319378"/>
            <a:ext cx="793631" cy="42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11">
            <a:extLst>
              <a:ext uri="{FF2B5EF4-FFF2-40B4-BE49-F238E27FC236}">
                <a16:creationId xmlns:a16="http://schemas.microsoft.com/office/drawing/2014/main" id="{F2B00E64-B1D1-4517-433D-0BD3B9908EFB}"/>
              </a:ext>
            </a:extLst>
          </p:cNvPr>
          <p:cNvCxnSpPr/>
          <p:nvPr/>
        </p:nvCxnSpPr>
        <p:spPr>
          <a:xfrm>
            <a:off x="9954883" y="2319378"/>
            <a:ext cx="422694" cy="4238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8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8180286" cy="129926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Plaats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script op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een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logische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plek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Plaats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configuratie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in map data</a:t>
            </a: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58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69995" y="1130939"/>
            <a:ext cx="5826005" cy="222259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Min.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vraag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/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antwoord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getal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Tekst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min.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vraag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/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antwoord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vervangende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tekst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sign_toetsen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WAAR/ONWAAR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confidence_level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p-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waarde</a:t>
            </a: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algemeen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AC14095-EF6C-BDB8-4335-4C1A23A19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54882"/>
            <a:ext cx="12192000" cy="645818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5F62AABB-EBBB-FFD6-6A2C-79725B3DB085}"/>
              </a:ext>
            </a:extLst>
          </p:cNvPr>
          <p:cNvSpPr txBox="1"/>
          <p:nvPr/>
        </p:nvSpPr>
        <p:spPr>
          <a:xfrm>
            <a:off x="6256665" y="1125969"/>
            <a:ext cx="5826005" cy="251748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waarden_dichotoom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1600" dirty="0" err="1">
                <a:latin typeface="+mj-lt"/>
                <a:ea typeface="Titillium" charset="0"/>
                <a:cs typeface="Titillium" charset="0"/>
              </a:rPr>
              <a:t>Meerdere</a:t>
            </a:r>
            <a:r>
              <a:rPr lang="en-US" sz="16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1600" dirty="0" err="1">
                <a:latin typeface="+mj-lt"/>
                <a:ea typeface="Titillium" charset="0"/>
                <a:cs typeface="Titillium" charset="0"/>
              </a:rPr>
              <a:t>waarden</a:t>
            </a:r>
            <a:r>
              <a:rPr lang="en-US" sz="16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1600" dirty="0" err="1">
                <a:latin typeface="+mj-lt"/>
                <a:ea typeface="Titillium" charset="0"/>
                <a:cs typeface="Titillium" charset="0"/>
              </a:rPr>
              <a:t>gescheiden</a:t>
            </a:r>
            <a:r>
              <a:rPr lang="en-US" sz="1600" dirty="0">
                <a:latin typeface="+mj-lt"/>
                <a:ea typeface="Titillium" charset="0"/>
                <a:cs typeface="Titillium" charset="0"/>
              </a:rPr>
              <a:t> door ,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1600" dirty="0" err="1">
                <a:latin typeface="+mj-lt"/>
                <a:ea typeface="Titillium" charset="0"/>
                <a:cs typeface="Titillium" charset="0"/>
              </a:rPr>
              <a:t>Meerdere</a:t>
            </a:r>
            <a:r>
              <a:rPr lang="en-US" sz="16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1600" dirty="0" err="1">
                <a:latin typeface="+mj-lt"/>
                <a:ea typeface="Titillium" charset="0"/>
                <a:cs typeface="Titillium" charset="0"/>
              </a:rPr>
              <a:t>combinaties</a:t>
            </a:r>
            <a:r>
              <a:rPr lang="en-US" sz="16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1600" dirty="0" err="1">
                <a:latin typeface="+mj-lt"/>
                <a:ea typeface="Titillium" charset="0"/>
                <a:cs typeface="Titillium" charset="0"/>
              </a:rPr>
              <a:t>gescheiden</a:t>
            </a:r>
            <a:r>
              <a:rPr lang="en-US" sz="1600" dirty="0">
                <a:latin typeface="+mj-lt"/>
                <a:ea typeface="Titillium" charset="0"/>
                <a:cs typeface="Titillium" charset="0"/>
              </a:rPr>
              <a:t> door |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1600" dirty="0">
                <a:latin typeface="+mj-lt"/>
                <a:ea typeface="Titillium" charset="0"/>
                <a:cs typeface="Titillium" charset="0"/>
              </a:rPr>
              <a:t>0,1,8|1,2,8 = 0/1/8 is </a:t>
            </a:r>
            <a:r>
              <a:rPr lang="en-US" sz="1600" dirty="0" err="1">
                <a:latin typeface="+mj-lt"/>
                <a:ea typeface="Titillium" charset="0"/>
                <a:cs typeface="Titillium" charset="0"/>
              </a:rPr>
              <a:t>dichotoom</a:t>
            </a:r>
            <a:r>
              <a:rPr lang="en-US" sz="1600" dirty="0">
                <a:latin typeface="+mj-lt"/>
                <a:ea typeface="Titillium" charset="0"/>
                <a:cs typeface="Titillium" charset="0"/>
              </a:rPr>
              <a:t> EN 1/2/8 is </a:t>
            </a:r>
            <a:r>
              <a:rPr lang="en-US" sz="1600" dirty="0" err="1">
                <a:latin typeface="+mj-lt"/>
                <a:ea typeface="Titillium" charset="0"/>
                <a:cs typeface="Titillium" charset="0"/>
              </a:rPr>
              <a:t>dichotoom</a:t>
            </a:r>
            <a:endParaRPr lang="en-US" sz="16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vergelijk</a:t>
            </a:r>
            <a:r>
              <a:rPr lang="en-US" sz="1600" dirty="0" err="1">
                <a:latin typeface="+mj-lt"/>
                <a:ea typeface="Titillium" charset="0"/>
                <a:cs typeface="Titillium" charset="0"/>
              </a:rPr>
              <a:t>_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variabelelabels</a:t>
            </a:r>
            <a:r>
              <a:rPr lang="en-US" sz="16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WAAR/ONWAAR</a:t>
            </a:r>
            <a:endParaRPr lang="en-US" sz="1600" dirty="0">
              <a:latin typeface="+mj-lt"/>
              <a:ea typeface="Titillium" charset="0"/>
              <a:cs typeface="Titilliu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683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185746"/>
            <a:ext cx="8180286" cy="30074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dataset: naam dataset (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zie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volgende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dia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subset: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verdeling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van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onderwerpen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(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gemeente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,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regio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, etc.)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jaar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optioneel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met_crossing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splitsen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op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?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onderdelen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4E98243-5B01-B445-723B-D156E1031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2" y="4494168"/>
            <a:ext cx="11475816" cy="11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8180286" cy="34690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Significantie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sign_crossing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“intern”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voor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testen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binnen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kruisvariabelen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sign_totaal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</a:t>
            </a:r>
          </a:p>
          <a:p>
            <a:pPr marL="1257300" lvl="2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Naam dataset (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automatisch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laatste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kolom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) of</a:t>
            </a:r>
          </a:p>
          <a:p>
            <a:pPr marL="1257300" lvl="2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Kolomnummer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(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getal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onderdelen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5" name="Afbeelding 4" descr="Afbeelding met grafiek&#10;&#10;Automatisch gegenereerde beschrijving">
            <a:extLst>
              <a:ext uri="{FF2B5EF4-FFF2-40B4-BE49-F238E27FC236}">
                <a16:creationId xmlns:a16="http://schemas.microsoft.com/office/drawing/2014/main" id="{A7DE3939-F279-8F15-78AF-8F8616928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614" y="1511059"/>
            <a:ext cx="4694661" cy="85009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DA1A8340-C0D4-9E88-E0B8-29EEC17186DC}"/>
              </a:ext>
            </a:extLst>
          </p:cNvPr>
          <p:cNvSpPr txBox="1"/>
          <p:nvPr/>
        </p:nvSpPr>
        <p:spPr>
          <a:xfrm>
            <a:off x="6942492" y="1234060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1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AED428DC-4A93-D17D-E3CE-4EAACF3FD6CC}"/>
              </a:ext>
            </a:extLst>
          </p:cNvPr>
          <p:cNvSpPr txBox="1"/>
          <p:nvPr/>
        </p:nvSpPr>
        <p:spPr>
          <a:xfrm>
            <a:off x="7552094" y="1234060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2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F5B41DC0-B04B-000E-5A72-E8AC952EBB0D}"/>
              </a:ext>
            </a:extLst>
          </p:cNvPr>
          <p:cNvSpPr txBox="1"/>
          <p:nvPr/>
        </p:nvSpPr>
        <p:spPr>
          <a:xfrm>
            <a:off x="8144444" y="1234060"/>
            <a:ext cx="534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200" dirty="0"/>
              <a:t>3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CBBFDBE7-F91B-5BA9-A664-A4834F84E1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72" y="4494168"/>
            <a:ext cx="11475816" cy="1106532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880DB401-CB7E-67F6-99FD-311EE40D8BC7}"/>
              </a:ext>
            </a:extLst>
          </p:cNvPr>
          <p:cNvSpPr/>
          <p:nvPr/>
        </p:nvSpPr>
        <p:spPr>
          <a:xfrm>
            <a:off x="8652294" y="4343400"/>
            <a:ext cx="3312544" cy="12573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Graphic 3" descr="Waarschuwing met effen opvulling">
            <a:extLst>
              <a:ext uri="{FF2B5EF4-FFF2-40B4-BE49-F238E27FC236}">
                <a16:creationId xmlns:a16="http://schemas.microsoft.com/office/drawing/2014/main" id="{8FA78BF9-5AB2-3B58-81B3-CB9695D52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79813" y="2914065"/>
            <a:ext cx="472647" cy="4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58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05857" y="1277733"/>
            <a:ext cx="8180286" cy="254576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naam_dataset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naam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voor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weergave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jaarvariabele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indien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nodig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weegfactor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variabelenaam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 VO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anders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stratum: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variabelenaam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datasets</a:t>
            </a:r>
          </a:p>
        </p:txBody>
      </p:sp>
      <p:pic>
        <p:nvPicPr>
          <p:cNvPr id="7" name="Afbeelding 6" descr="Afbeelding met tekst&#10;&#10;Automatisch gegenereerde beschrijving">
            <a:extLst>
              <a:ext uri="{FF2B5EF4-FFF2-40B4-BE49-F238E27FC236}">
                <a16:creationId xmlns:a16="http://schemas.microsoft.com/office/drawing/2014/main" id="{676F472E-B4C9-BCD4-B689-EFEA1E73B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3" y="4282160"/>
            <a:ext cx="11314134" cy="910940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17B17B3C-1311-74EB-9988-101F0E0323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5661" y="1154506"/>
            <a:ext cx="819264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44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opmaak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sp>
        <p:nvSpPr>
          <p:cNvPr id="17" name="Linkeraccolade 16">
            <a:extLst>
              <a:ext uri="{FF2B5EF4-FFF2-40B4-BE49-F238E27FC236}">
                <a16:creationId xmlns:a16="http://schemas.microsoft.com/office/drawing/2014/main" id="{366BE80E-A544-8FA5-358C-92D04AF2764B}"/>
              </a:ext>
            </a:extLst>
          </p:cNvPr>
          <p:cNvSpPr/>
          <p:nvPr/>
        </p:nvSpPr>
        <p:spPr>
          <a:xfrm>
            <a:off x="3877112" y="2620748"/>
            <a:ext cx="274808" cy="5516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5CD8EF6-3CF1-E8F2-6D58-136CF102C160}"/>
              </a:ext>
            </a:extLst>
          </p:cNvPr>
          <p:cNvSpPr txBox="1"/>
          <p:nvPr/>
        </p:nvSpPr>
        <p:spPr>
          <a:xfrm>
            <a:off x="3273632" y="2717194"/>
            <a:ext cx="56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Kop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B338A5C1-EF2F-F07A-74A6-9F61E6BF9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44" y="1843094"/>
            <a:ext cx="11705311" cy="3513258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8BF92637-335C-390A-A8A1-364767290F98}"/>
              </a:ext>
            </a:extLst>
          </p:cNvPr>
          <p:cNvSpPr txBox="1"/>
          <p:nvPr/>
        </p:nvSpPr>
        <p:spPr>
          <a:xfrm>
            <a:off x="4939748" y="1179256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Intro</a:t>
            </a: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D0516A5B-8945-28D2-E05C-F283FDF426B9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369365" y="1548588"/>
            <a:ext cx="1910380" cy="975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vak 8">
            <a:extLst>
              <a:ext uri="{FF2B5EF4-FFF2-40B4-BE49-F238E27FC236}">
                <a16:creationId xmlns:a16="http://schemas.microsoft.com/office/drawing/2014/main" id="{7BA59BED-1832-A5CF-D32B-680051D62FA9}"/>
              </a:ext>
            </a:extLst>
          </p:cNvPr>
          <p:cNvSpPr txBox="1"/>
          <p:nvPr/>
        </p:nvSpPr>
        <p:spPr>
          <a:xfrm>
            <a:off x="9094305" y="1229414"/>
            <a:ext cx="66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Titel</a:t>
            </a: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0ADEF210-CE57-503F-6533-834CE344E00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84165" y="1598746"/>
            <a:ext cx="1940551" cy="15736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7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5086792" cy="20840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Achtergrond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Werking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van het script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Configuratie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en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foutmeldingen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sp>
        <p:nvSpPr>
          <p:cNvPr id="38" name="Title 26">
            <a:extLst>
              <a:ext uri="{FF2B5EF4-FFF2-40B4-BE49-F238E27FC236}">
                <a16:creationId xmlns:a16="http://schemas.microsoft.com/office/drawing/2014/main" id="{7A5D76B9-0CC2-46F1-AA12-1AFED1D06A1E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Trebuchet MS" panose="020B0603020202020204" pitchFamily="34" charset="0"/>
              </a:rPr>
              <a:t>Agenda</a:t>
            </a: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966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>
            <a:cxnSpLocks/>
          </p:cNvCxnSpPr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opmaak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7B6CE93-DA5C-9078-449D-32BB1FAA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836" y="1839747"/>
            <a:ext cx="10178290" cy="3666713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74A8E5E6-E931-8C99-61BE-7E76E87957F3}"/>
              </a:ext>
            </a:extLst>
          </p:cNvPr>
          <p:cNvSpPr txBox="1"/>
          <p:nvPr/>
        </p:nvSpPr>
        <p:spPr>
          <a:xfrm>
            <a:off x="88883" y="4586331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Label</a:t>
            </a:r>
          </a:p>
        </p:txBody>
      </p:sp>
      <p:sp>
        <p:nvSpPr>
          <p:cNvPr id="14" name="Linkeraccolade 13">
            <a:extLst>
              <a:ext uri="{FF2B5EF4-FFF2-40B4-BE49-F238E27FC236}">
                <a16:creationId xmlns:a16="http://schemas.microsoft.com/office/drawing/2014/main" id="{DE28634D-3F45-DC66-2613-8C3DCD06FEED}"/>
              </a:ext>
            </a:extLst>
          </p:cNvPr>
          <p:cNvSpPr/>
          <p:nvPr/>
        </p:nvSpPr>
        <p:spPr>
          <a:xfrm>
            <a:off x="1231882" y="4208107"/>
            <a:ext cx="257525" cy="11257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Linkeraccolade 14">
            <a:extLst>
              <a:ext uri="{FF2B5EF4-FFF2-40B4-BE49-F238E27FC236}">
                <a16:creationId xmlns:a16="http://schemas.microsoft.com/office/drawing/2014/main" id="{6CA04B41-30C7-DA55-CAFF-DFCE8693500E}"/>
              </a:ext>
            </a:extLst>
          </p:cNvPr>
          <p:cNvSpPr/>
          <p:nvPr/>
        </p:nvSpPr>
        <p:spPr>
          <a:xfrm rot="5400000">
            <a:off x="10106769" y="1369652"/>
            <a:ext cx="347179" cy="311553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198B945C-1C3E-541B-D710-CDCF5C547CDE}"/>
              </a:ext>
            </a:extLst>
          </p:cNvPr>
          <p:cNvSpPr txBox="1"/>
          <p:nvPr/>
        </p:nvSpPr>
        <p:spPr>
          <a:xfrm>
            <a:off x="9816128" y="2337377"/>
            <a:ext cx="928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Header</a:t>
            </a:r>
          </a:p>
        </p:txBody>
      </p:sp>
      <p:sp>
        <p:nvSpPr>
          <p:cNvPr id="17" name="Linkeraccolade 16">
            <a:extLst>
              <a:ext uri="{FF2B5EF4-FFF2-40B4-BE49-F238E27FC236}">
                <a16:creationId xmlns:a16="http://schemas.microsoft.com/office/drawing/2014/main" id="{366BE80E-A544-8FA5-358C-92D04AF2764B}"/>
              </a:ext>
            </a:extLst>
          </p:cNvPr>
          <p:cNvSpPr/>
          <p:nvPr/>
        </p:nvSpPr>
        <p:spPr>
          <a:xfrm>
            <a:off x="1223240" y="1846570"/>
            <a:ext cx="274808" cy="55165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5CD8EF6-3CF1-E8F2-6D58-136CF102C160}"/>
              </a:ext>
            </a:extLst>
          </p:cNvPr>
          <p:cNvSpPr txBox="1"/>
          <p:nvPr/>
        </p:nvSpPr>
        <p:spPr>
          <a:xfrm>
            <a:off x="379311" y="1937730"/>
            <a:ext cx="562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Kop</a:t>
            </a:r>
          </a:p>
        </p:txBody>
      </p:sp>
    </p:spTree>
    <p:extLst>
      <p:ext uri="{BB962C8B-B14F-4D97-AF65-F5344CB8AC3E}">
        <p14:creationId xmlns:p14="http://schemas.microsoft.com/office/powerpoint/2010/main" val="2263934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05857" y="1292351"/>
            <a:ext cx="8180286" cy="34690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Simpele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lijst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met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tekst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en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Opties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“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aantallen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”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“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titel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”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“kop”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“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tekst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”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rijen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037A91D-CE46-DFF0-82A8-677363C9DF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0138" y="2156895"/>
            <a:ext cx="6705945" cy="57788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B86DACE-9297-0FE2-5297-FDA9C63D2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0138" y="2781034"/>
            <a:ext cx="6422816" cy="9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689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05857" y="1292351"/>
            <a:ext cx="8180286" cy="8376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dichotoom</a:t>
            </a: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rijen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376E403-D762-B31C-FDD9-4F6C407DA4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" y="3429000"/>
            <a:ext cx="11001375" cy="1257300"/>
          </a:xfrm>
          <a:prstGeom prst="rect">
            <a:avLst/>
          </a:prstGeom>
        </p:spPr>
      </p:pic>
      <p:pic>
        <p:nvPicPr>
          <p:cNvPr id="6" name="Afbeelding 5" descr="Afbeelding met tafel&#10;&#10;Automatisch gegenereerde beschrijving">
            <a:extLst>
              <a:ext uri="{FF2B5EF4-FFF2-40B4-BE49-F238E27FC236}">
                <a16:creationId xmlns:a16="http://schemas.microsoft.com/office/drawing/2014/main" id="{FD9B02FB-052E-BEE6-C431-3553146AA83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41716" b="24524"/>
          <a:stretch/>
        </p:blipFill>
        <p:spPr>
          <a:xfrm>
            <a:off x="6883235" y="1490034"/>
            <a:ext cx="2379474" cy="11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03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05857" y="1292351"/>
            <a:ext cx="8180286" cy="8376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niet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dichotoom</a:t>
            </a: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rijen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A4555AF-C8F3-26F4-4987-CE8907B91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54" y="2880324"/>
            <a:ext cx="11670291" cy="1799352"/>
          </a:xfrm>
          <a:prstGeom prst="rect">
            <a:avLst/>
          </a:prstGeom>
        </p:spPr>
      </p:pic>
      <p:pic>
        <p:nvPicPr>
          <p:cNvPr id="5" name="Afbeelding 4" descr="Afbeelding met tafel&#10;&#10;Automatisch gegenereerde beschrijving">
            <a:extLst>
              <a:ext uri="{FF2B5EF4-FFF2-40B4-BE49-F238E27FC236}">
                <a16:creationId xmlns:a16="http://schemas.microsoft.com/office/drawing/2014/main" id="{A85A75E2-B01C-4D84-1285-B13D282E89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4561" b="66129"/>
          <a:stretch/>
        </p:blipFill>
        <p:spPr>
          <a:xfrm>
            <a:off x="6555842" y="1474013"/>
            <a:ext cx="2379474" cy="32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4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05857" y="1292351"/>
            <a:ext cx="8180286" cy="83760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Weegfactoren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bij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VO extra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kolommen</a:t>
            </a: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rijen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CC77C33-CA70-489E-4565-BFE6125DC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356" y="2256223"/>
            <a:ext cx="6069288" cy="3218207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9ECFECF-5067-6CEF-DE6E-152F5E6A80AB}"/>
              </a:ext>
            </a:extLst>
          </p:cNvPr>
          <p:cNvSpPr txBox="1"/>
          <p:nvPr/>
        </p:nvSpPr>
        <p:spPr>
          <a:xfrm>
            <a:off x="7891670" y="1490870"/>
            <a:ext cx="188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Naam dataset</a:t>
            </a:r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86CDFFED-964A-798D-BCBD-6BDBB40C0DE6}"/>
              </a:ext>
            </a:extLst>
          </p:cNvPr>
          <p:cNvCxnSpPr>
            <a:stCxn id="7" idx="2"/>
          </p:cNvCxnSpPr>
          <p:nvPr/>
        </p:nvCxnSpPr>
        <p:spPr>
          <a:xfrm flipH="1">
            <a:off x="7812157" y="1860202"/>
            <a:ext cx="1023730" cy="3960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hoek 9">
            <a:extLst>
              <a:ext uri="{FF2B5EF4-FFF2-40B4-BE49-F238E27FC236}">
                <a16:creationId xmlns:a16="http://schemas.microsoft.com/office/drawing/2014/main" id="{2C61326B-15D9-DE83-057E-78107F4A645B}"/>
              </a:ext>
            </a:extLst>
          </p:cNvPr>
          <p:cNvSpPr/>
          <p:nvPr/>
        </p:nvSpPr>
        <p:spPr>
          <a:xfrm>
            <a:off x="5118652" y="1938130"/>
            <a:ext cx="4750905" cy="3788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16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05857" y="1292351"/>
            <a:ext cx="8180286" cy="30074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Sommige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datatypen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in de dataset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kloppen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niet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Gemeentecode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is string </a:t>
            </a: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moet</a:t>
            </a: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 numeric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zijn</a:t>
            </a:r>
            <a:endParaRPr lang="en-US" sz="2000" dirty="0">
              <a:latin typeface="+mj-lt"/>
              <a:ea typeface="Titillium" charset="0"/>
              <a:cs typeface="Titillium" charset="0"/>
              <a:sym typeface="Wingdings" panose="05000000000000000000" pitchFamily="2" charset="2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Mogelijke</a:t>
            </a: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opties</a:t>
            </a: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numeric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character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</a:t>
            </a:r>
            <a:r>
              <a:rPr lang="en-US" sz="4000" b="1" dirty="0" err="1">
                <a:latin typeface="Trebuchet MS" panose="020B0603020202020204" pitchFamily="34" charset="0"/>
              </a:rPr>
              <a:t>datatypen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9B0CF711-8232-6EAB-CE98-35DB421CB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430" y="4144631"/>
            <a:ext cx="6133139" cy="14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889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257300"/>
            <a:ext cx="8180286" cy="222259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var: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Variabelenaam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(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optioneel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var_label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Nieuw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label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antwoord_waarde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/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antwoord_oud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Waarde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om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vervangen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antwoord_nieuw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Nieuw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label</a:t>
            </a: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- labels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06A37F4-9888-48B3-9B18-F1F53F0F5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54" y="4031861"/>
            <a:ext cx="11273252" cy="146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33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257300"/>
            <a:ext cx="8180286" cy="31459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Kruisvariabelen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i="1" dirty="0">
                <a:latin typeface="+mj-lt"/>
                <a:ea typeface="Titillium" charset="0"/>
                <a:cs typeface="Titillium" charset="0"/>
              </a:rPr>
              <a:t>crossings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Forceer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dichotoom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i="1" dirty="0" err="1">
                <a:latin typeface="+mj-lt"/>
                <a:ea typeface="Titillium" charset="0"/>
                <a:cs typeface="Titillium" charset="0"/>
              </a:rPr>
              <a:t>dichotoom</a:t>
            </a:r>
            <a:r>
              <a:rPr lang="en-US" sz="2000" i="1" dirty="0">
                <a:latin typeface="+mj-lt"/>
                <a:ea typeface="Titillium" charset="0"/>
                <a:cs typeface="Titillium" charset="0"/>
              </a:rPr>
              <a:t> / </a:t>
            </a:r>
            <a:r>
              <a:rPr lang="en-US" sz="2000" i="1" dirty="0" err="1">
                <a:latin typeface="+mj-lt"/>
                <a:ea typeface="Titillium" charset="0"/>
                <a:cs typeface="Titillium" charset="0"/>
              </a:rPr>
              <a:t>niet_dichotoom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Tekst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in headers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aanpassen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i="1" dirty="0" err="1">
                <a:latin typeface="+mj-lt"/>
                <a:ea typeface="Titillium" charset="0"/>
                <a:cs typeface="Titillium" charset="0"/>
              </a:rPr>
              <a:t>headers_afkortingen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Introtekst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i="1" dirty="0" err="1">
                <a:latin typeface="+mj-lt"/>
                <a:ea typeface="Titillium" charset="0"/>
                <a:cs typeface="Titillium" charset="0"/>
              </a:rPr>
              <a:t>intro_tekst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Logo’s/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afbeeldingen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i="1" dirty="0">
                <a:latin typeface="+mj-lt"/>
                <a:ea typeface="Titillium" charset="0"/>
                <a:cs typeface="Titillium" charset="0"/>
              </a:rPr>
              <a:t>logos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Kleuren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,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stijl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i="1" dirty="0" err="1">
                <a:latin typeface="+mj-lt"/>
                <a:ea typeface="Titillium" charset="0"/>
                <a:cs typeface="Titillium" charset="0"/>
              </a:rPr>
              <a:t>opmaak</a:t>
            </a: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Configuratie</a:t>
            </a:r>
            <a:r>
              <a:rPr lang="en-US" sz="4000" b="1" dirty="0">
                <a:latin typeface="Trebuchet MS" panose="020B0603020202020204" pitchFamily="34" charset="0"/>
              </a:rPr>
              <a:t> – </a:t>
            </a:r>
            <a:r>
              <a:rPr lang="en-US" sz="4000" b="1" dirty="0" err="1">
                <a:latin typeface="Trebuchet MS" panose="020B0603020202020204" pitchFamily="34" charset="0"/>
              </a:rPr>
              <a:t>andere</a:t>
            </a:r>
            <a:r>
              <a:rPr lang="en-US" sz="4000" b="1" dirty="0">
                <a:latin typeface="Trebuchet MS" panose="020B0603020202020204" pitchFamily="34" charset="0"/>
              </a:rPr>
              <a:t> </a:t>
            </a:r>
            <a:r>
              <a:rPr lang="en-US" sz="4000" b="1" dirty="0" err="1">
                <a:latin typeface="Trebuchet MS" panose="020B0603020202020204" pitchFamily="34" charset="0"/>
              </a:rPr>
              <a:t>opties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09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257300"/>
            <a:ext cx="8180286" cy="346909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Begin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klein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Een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paar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variabelen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Gewenste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kolomindeling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Download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eerst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de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nieuwste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versie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!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github.com/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ggdatascience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/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GGData_tabellenboek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Aan</a:t>
            </a:r>
            <a:r>
              <a:rPr lang="en-US" sz="4000" b="1" dirty="0">
                <a:latin typeface="Trebuchet MS" panose="020B0603020202020204" pitchFamily="34" charset="0"/>
              </a:rPr>
              <a:t> de slag!</a:t>
            </a:r>
          </a:p>
        </p:txBody>
      </p:sp>
    </p:spTree>
    <p:extLst>
      <p:ext uri="{BB962C8B-B14F-4D97-AF65-F5344CB8AC3E}">
        <p14:creationId xmlns:p14="http://schemas.microsoft.com/office/powerpoint/2010/main" val="4040378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5086792" cy="208409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verschillende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tabellenboekscripts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Door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handen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gegaan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Wirwar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van code</a:t>
            </a: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3EABCD69-44AC-A5BA-B2AB-2EA51472A3B2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Achtergrond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977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8180286" cy="22687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Problemen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GGD’en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,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keuzes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Significantie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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meerdere</a:t>
            </a:r>
            <a:r>
              <a:rPr lang="en-US" sz="20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 datasets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14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Afwijkende</a:t>
            </a:r>
            <a:r>
              <a:rPr lang="en-US" sz="14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kolommen</a:t>
            </a:r>
            <a:endParaRPr lang="en-US" sz="1400" dirty="0">
              <a:latin typeface="+mj-lt"/>
              <a:ea typeface="Titillium" charset="0"/>
              <a:cs typeface="Titillium" charset="0"/>
              <a:sym typeface="Wingdings" panose="05000000000000000000" pitchFamily="2" charset="2"/>
            </a:endParaRP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14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Afwijkende</a:t>
            </a:r>
            <a:r>
              <a:rPr lang="en-US" sz="14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 labels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14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Afwijkende</a:t>
            </a:r>
            <a:r>
              <a:rPr lang="en-US" sz="1400" dirty="0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 </a:t>
            </a:r>
            <a:r>
              <a:rPr lang="en-US" sz="1400" dirty="0" err="1">
                <a:latin typeface="+mj-lt"/>
                <a:ea typeface="Titillium" charset="0"/>
                <a:cs typeface="Titillium" charset="0"/>
                <a:sym typeface="Wingdings" panose="05000000000000000000" pitchFamily="2" charset="2"/>
              </a:rPr>
              <a:t>antwoorden</a:t>
            </a: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Achtergrond</a:t>
            </a:r>
            <a:endParaRPr lang="en-US" sz="4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39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384223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pic>
        <p:nvPicPr>
          <p:cNvPr id="3" name="Graphic 2" descr="Database silhouet">
            <a:extLst>
              <a:ext uri="{FF2B5EF4-FFF2-40B4-BE49-F238E27FC236}">
                <a16:creationId xmlns:a16="http://schemas.microsoft.com/office/drawing/2014/main" id="{CF1BD038-AA48-38D4-1B3F-FDDF7259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593" y="1355117"/>
            <a:ext cx="914400" cy="914400"/>
          </a:xfrm>
          <a:prstGeom prst="rect">
            <a:avLst/>
          </a:prstGeom>
        </p:spPr>
      </p:pic>
      <p:pic>
        <p:nvPicPr>
          <p:cNvPr id="5" name="Graphic 4" descr="Database met effen opvulling">
            <a:extLst>
              <a:ext uri="{FF2B5EF4-FFF2-40B4-BE49-F238E27FC236}">
                <a16:creationId xmlns:a16="http://schemas.microsoft.com/office/drawing/2014/main" id="{26E3FA45-EA27-90E0-D671-DBF227758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799" y="4588483"/>
            <a:ext cx="914400" cy="914400"/>
          </a:xfrm>
          <a:prstGeom prst="rect">
            <a:avLst/>
          </a:prstGeom>
        </p:spPr>
      </p:pic>
      <p:pic>
        <p:nvPicPr>
          <p:cNvPr id="6" name="Graphic 5" descr="Database silhouet">
            <a:extLst>
              <a:ext uri="{FF2B5EF4-FFF2-40B4-BE49-F238E27FC236}">
                <a16:creationId xmlns:a16="http://schemas.microsoft.com/office/drawing/2014/main" id="{910FCB89-870F-D0FA-D6E4-F85E4736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355117"/>
            <a:ext cx="914400" cy="914400"/>
          </a:xfrm>
          <a:prstGeom prst="rect">
            <a:avLst/>
          </a:prstGeom>
        </p:spPr>
      </p:pic>
      <p:pic>
        <p:nvPicPr>
          <p:cNvPr id="7" name="Graphic 6" descr="Database silhouet">
            <a:extLst>
              <a:ext uri="{FF2B5EF4-FFF2-40B4-BE49-F238E27FC236}">
                <a16:creationId xmlns:a16="http://schemas.microsoft.com/office/drawing/2014/main" id="{EDAEAD36-374B-D34D-2FA6-6FF711F0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007" y="1355117"/>
            <a:ext cx="914400" cy="914400"/>
          </a:xfrm>
          <a:prstGeom prst="rect">
            <a:avLst/>
          </a:prstGeom>
        </p:spPr>
      </p:pic>
      <p:sp>
        <p:nvSpPr>
          <p:cNvPr id="8" name="Title 26">
            <a:extLst>
              <a:ext uri="{FF2B5EF4-FFF2-40B4-BE49-F238E27FC236}">
                <a16:creationId xmlns:a16="http://schemas.microsoft.com/office/drawing/2014/main" id="{87E77D26-6C0D-D3C6-8F43-EEA29CDC392A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Werking</a:t>
            </a:r>
            <a:r>
              <a:rPr lang="en-US" sz="4000" b="1" dirty="0">
                <a:latin typeface="Trebuchet MS" panose="020B0603020202020204" pitchFamily="34" charset="0"/>
              </a:rPr>
              <a:t> van het script</a:t>
            </a:r>
          </a:p>
        </p:txBody>
      </p:sp>
      <p:graphicFrame>
        <p:nvGraphicFramePr>
          <p:cNvPr id="9" name="Tabel 9">
            <a:extLst>
              <a:ext uri="{FF2B5EF4-FFF2-40B4-BE49-F238E27FC236}">
                <a16:creationId xmlns:a16="http://schemas.microsoft.com/office/drawing/2014/main" id="{237A5D35-7B28-F837-359E-6FFFB90EB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27945"/>
              </p:ext>
            </p:extLst>
          </p:nvPr>
        </p:nvGraphicFramePr>
        <p:xfrm>
          <a:off x="549216" y="2614477"/>
          <a:ext cx="34831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23">
                  <a:extLst>
                    <a:ext uri="{9D8B030D-6E8A-4147-A177-3AD203B41FA5}">
                      <a16:colId xmlns:a16="http://schemas.microsoft.com/office/drawing/2014/main" val="2408131188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3316701645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2842323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Variabele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Antw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Vraag1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Opleiding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6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Vraag2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70545"/>
                  </a:ext>
                </a:extLst>
              </a:tr>
            </a:tbl>
          </a:graphicData>
        </a:graphic>
      </p:graphicFrame>
      <p:graphicFrame>
        <p:nvGraphicFramePr>
          <p:cNvPr id="13" name="Tabel 9">
            <a:extLst>
              <a:ext uri="{FF2B5EF4-FFF2-40B4-BE49-F238E27FC236}">
                <a16:creationId xmlns:a16="http://schemas.microsoft.com/office/drawing/2014/main" id="{69D1C841-73B4-E656-ACFA-821272798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223375"/>
              </p:ext>
            </p:extLst>
          </p:nvPr>
        </p:nvGraphicFramePr>
        <p:xfrm>
          <a:off x="4354423" y="2612478"/>
          <a:ext cx="34831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23">
                  <a:extLst>
                    <a:ext uri="{9D8B030D-6E8A-4147-A177-3AD203B41FA5}">
                      <a16:colId xmlns:a16="http://schemas.microsoft.com/office/drawing/2014/main" val="2408131188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3316701645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2842323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Variabele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Antw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Vraag1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Opleiding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6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Vraag2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70545"/>
                  </a:ext>
                </a:extLst>
              </a:tr>
            </a:tbl>
          </a:graphicData>
        </a:graphic>
      </p:graphicFrame>
      <p:graphicFrame>
        <p:nvGraphicFramePr>
          <p:cNvPr id="14" name="Tabel 9">
            <a:extLst>
              <a:ext uri="{FF2B5EF4-FFF2-40B4-BE49-F238E27FC236}">
                <a16:creationId xmlns:a16="http://schemas.microsoft.com/office/drawing/2014/main" id="{BF2D1979-562C-D5CD-221C-A9CCDFDAA3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4249"/>
              </p:ext>
            </p:extLst>
          </p:nvPr>
        </p:nvGraphicFramePr>
        <p:xfrm>
          <a:off x="8159631" y="2610479"/>
          <a:ext cx="348315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7923">
                  <a:extLst>
                    <a:ext uri="{9D8B030D-6E8A-4147-A177-3AD203B41FA5}">
                      <a16:colId xmlns:a16="http://schemas.microsoft.com/office/drawing/2014/main" val="2408131188"/>
                    </a:ext>
                  </a:extLst>
                </a:gridCol>
                <a:gridCol w="1276709">
                  <a:extLst>
                    <a:ext uri="{9D8B030D-6E8A-4147-A177-3AD203B41FA5}">
                      <a16:colId xmlns:a16="http://schemas.microsoft.com/office/drawing/2014/main" val="3316701645"/>
                    </a:ext>
                  </a:extLst>
                </a:gridCol>
                <a:gridCol w="888521">
                  <a:extLst>
                    <a:ext uri="{9D8B030D-6E8A-4147-A177-3AD203B41FA5}">
                      <a16:colId xmlns:a16="http://schemas.microsoft.com/office/drawing/2014/main" val="2842323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Variabele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 err="1"/>
                        <a:t>Antw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0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Vraag1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Opleiding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463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NL" dirty="0"/>
                        <a:t>Vraag2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170545"/>
                  </a:ext>
                </a:extLst>
              </a:tr>
            </a:tbl>
          </a:graphicData>
        </a:graphic>
      </p:graphicFrame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367DDEB-B5C1-3DFC-3FA1-83858621C33B}"/>
              </a:ext>
            </a:extLst>
          </p:cNvPr>
          <p:cNvCxnSpPr>
            <a:cxnSpLocks/>
            <a:stCxn id="9" idx="2"/>
            <a:endCxn id="5" idx="1"/>
          </p:cNvCxnSpPr>
          <p:nvPr/>
        </p:nvCxnSpPr>
        <p:spPr>
          <a:xfrm rot="16200000" flipH="1">
            <a:off x="3305452" y="2712336"/>
            <a:ext cx="1318686" cy="334800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C94B7F79-3ED0-3751-754B-ED5CF47AAAA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>
            <a:off x="6095999" y="3724998"/>
            <a:ext cx="0" cy="8634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F381089C-6DB4-ACE9-B6F2-1E9CCFCEE9D2}"/>
              </a:ext>
            </a:extLst>
          </p:cNvPr>
          <p:cNvCxnSpPr>
            <a:cxnSpLocks/>
            <a:stCxn id="14" idx="2"/>
            <a:endCxn id="5" idx="3"/>
          </p:cNvCxnSpPr>
          <p:nvPr/>
        </p:nvCxnSpPr>
        <p:spPr>
          <a:xfrm rot="5400000">
            <a:off x="7565861" y="2710337"/>
            <a:ext cx="1322684" cy="3348008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E5F18EBA-E035-0802-D829-4A04048B1249}"/>
              </a:ext>
            </a:extLst>
          </p:cNvPr>
          <p:cNvSpPr txBox="1"/>
          <p:nvPr/>
        </p:nvSpPr>
        <p:spPr>
          <a:xfrm>
            <a:off x="3482676" y="4340912"/>
            <a:ext cx="17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Weegfactor</a:t>
            </a:r>
          </a:p>
        </p:txBody>
      </p:sp>
      <p:sp>
        <p:nvSpPr>
          <p:cNvPr id="29" name="Tekstvak 28">
            <a:extLst>
              <a:ext uri="{FF2B5EF4-FFF2-40B4-BE49-F238E27FC236}">
                <a16:creationId xmlns:a16="http://schemas.microsoft.com/office/drawing/2014/main" id="{B4B6B708-11E8-0464-4759-9DDE07A4461E}"/>
              </a:ext>
            </a:extLst>
          </p:cNvPr>
          <p:cNvSpPr txBox="1"/>
          <p:nvPr/>
        </p:nvSpPr>
        <p:spPr>
          <a:xfrm>
            <a:off x="7244272" y="4377540"/>
            <a:ext cx="1742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Strata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512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8180286" cy="188250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Controle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op basis van labels (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optioneel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Antwoorden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automatisch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gecombineerd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Met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waarschuwing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Afwijkend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b="1" u="sng" dirty="0" err="1">
                <a:latin typeface="+mj-lt"/>
                <a:ea typeface="Titillium" charset="0"/>
                <a:cs typeface="Titillium" charset="0"/>
              </a:rPr>
              <a:t>handmatig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controleren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,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geen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samenvoeging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Werking</a:t>
            </a:r>
            <a:r>
              <a:rPr lang="en-US" sz="4000" b="1" dirty="0">
                <a:latin typeface="Trebuchet MS" panose="020B0603020202020204" pitchFamily="34" charset="0"/>
              </a:rPr>
              <a:t> van het script</a:t>
            </a:r>
          </a:p>
        </p:txBody>
      </p:sp>
    </p:spTree>
    <p:extLst>
      <p:ext uri="{BB962C8B-B14F-4D97-AF65-F5344CB8AC3E}">
        <p14:creationId xmlns:p14="http://schemas.microsoft.com/office/powerpoint/2010/main" val="123868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384223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pic>
        <p:nvPicPr>
          <p:cNvPr id="3" name="Graphic 2" descr="Database silhouet">
            <a:extLst>
              <a:ext uri="{FF2B5EF4-FFF2-40B4-BE49-F238E27FC236}">
                <a16:creationId xmlns:a16="http://schemas.microsoft.com/office/drawing/2014/main" id="{CF1BD038-AA48-38D4-1B3F-FDDF72599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593" y="1355117"/>
            <a:ext cx="914400" cy="914400"/>
          </a:xfrm>
          <a:prstGeom prst="rect">
            <a:avLst/>
          </a:prstGeom>
        </p:spPr>
      </p:pic>
      <p:pic>
        <p:nvPicPr>
          <p:cNvPr id="5" name="Graphic 4" descr="Database met effen opvulling">
            <a:extLst>
              <a:ext uri="{FF2B5EF4-FFF2-40B4-BE49-F238E27FC236}">
                <a16:creationId xmlns:a16="http://schemas.microsoft.com/office/drawing/2014/main" id="{26E3FA45-EA27-90E0-D671-DBF227758C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5923" y="3870215"/>
            <a:ext cx="914400" cy="914400"/>
          </a:xfrm>
          <a:prstGeom prst="rect">
            <a:avLst/>
          </a:prstGeom>
        </p:spPr>
      </p:pic>
      <p:pic>
        <p:nvPicPr>
          <p:cNvPr id="6" name="Graphic 5" descr="Database silhouet">
            <a:extLst>
              <a:ext uri="{FF2B5EF4-FFF2-40B4-BE49-F238E27FC236}">
                <a16:creationId xmlns:a16="http://schemas.microsoft.com/office/drawing/2014/main" id="{910FCB89-870F-D0FA-D6E4-F85E4736B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1355117"/>
            <a:ext cx="914400" cy="914400"/>
          </a:xfrm>
          <a:prstGeom prst="rect">
            <a:avLst/>
          </a:prstGeom>
        </p:spPr>
      </p:pic>
      <p:pic>
        <p:nvPicPr>
          <p:cNvPr id="7" name="Graphic 6" descr="Database silhouet">
            <a:extLst>
              <a:ext uri="{FF2B5EF4-FFF2-40B4-BE49-F238E27FC236}">
                <a16:creationId xmlns:a16="http://schemas.microsoft.com/office/drawing/2014/main" id="{EDAEAD36-374B-D34D-2FA6-6FF711F04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4007" y="1355117"/>
            <a:ext cx="914400" cy="914400"/>
          </a:xfrm>
          <a:prstGeom prst="rect">
            <a:avLst/>
          </a:prstGeom>
        </p:spPr>
      </p:pic>
      <p:sp>
        <p:nvSpPr>
          <p:cNvPr id="8" name="Title 26">
            <a:extLst>
              <a:ext uri="{FF2B5EF4-FFF2-40B4-BE49-F238E27FC236}">
                <a16:creationId xmlns:a16="http://schemas.microsoft.com/office/drawing/2014/main" id="{87E77D26-6C0D-D3C6-8F43-EEA29CDC392A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Werking</a:t>
            </a:r>
            <a:r>
              <a:rPr lang="en-US" sz="4000" b="1" dirty="0">
                <a:latin typeface="Trebuchet MS" panose="020B0603020202020204" pitchFamily="34" charset="0"/>
              </a:rPr>
              <a:t> van het script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AE5275FD-3AEF-7200-3C55-8CCDDC439354}"/>
              </a:ext>
            </a:extLst>
          </p:cNvPr>
          <p:cNvSpPr txBox="1"/>
          <p:nvPr/>
        </p:nvSpPr>
        <p:spPr>
          <a:xfrm>
            <a:off x="1561861" y="2341455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Weegfactor</a:t>
            </a:r>
          </a:p>
          <a:p>
            <a:pPr algn="ctr"/>
            <a:r>
              <a:rPr lang="nl-NL" dirty="0" err="1"/>
              <a:t>Strata</a:t>
            </a:r>
            <a:endParaRPr lang="nl-NL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4DBBDAED-7D02-01E0-3D41-86C2C377F23B}"/>
              </a:ext>
            </a:extLst>
          </p:cNvPr>
          <p:cNvSpPr txBox="1"/>
          <p:nvPr/>
        </p:nvSpPr>
        <p:spPr>
          <a:xfrm>
            <a:off x="5367067" y="2341455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Weegfactor</a:t>
            </a:r>
          </a:p>
          <a:p>
            <a:pPr algn="ctr"/>
            <a:r>
              <a:rPr lang="nl-NL" dirty="0" err="1"/>
              <a:t>Strata</a:t>
            </a:r>
            <a:endParaRPr lang="nl-NL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D2117FA-460F-D6BE-1C49-DE7BE3365DE8}"/>
              </a:ext>
            </a:extLst>
          </p:cNvPr>
          <p:cNvSpPr txBox="1"/>
          <p:nvPr/>
        </p:nvSpPr>
        <p:spPr>
          <a:xfrm>
            <a:off x="9172273" y="2341454"/>
            <a:ext cx="145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Weegfactor</a:t>
            </a:r>
          </a:p>
          <a:p>
            <a:pPr algn="ctr"/>
            <a:r>
              <a:rPr lang="nl-NL" dirty="0" err="1"/>
              <a:t>Strata</a:t>
            </a:r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15FFABBC-A9B1-035C-E5A3-501C2FFD7CB9}"/>
              </a:ext>
            </a:extLst>
          </p:cNvPr>
          <p:cNvSpPr txBox="1"/>
          <p:nvPr/>
        </p:nvSpPr>
        <p:spPr>
          <a:xfrm>
            <a:off x="4884706" y="4882431"/>
            <a:ext cx="2422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Superweegfactor</a:t>
            </a:r>
          </a:p>
          <a:p>
            <a:pPr algn="ctr"/>
            <a:r>
              <a:rPr lang="nl-NL" dirty="0"/>
              <a:t>Superstratum</a:t>
            </a:r>
          </a:p>
        </p:txBody>
      </p:sp>
      <p:cxnSp>
        <p:nvCxnSpPr>
          <p:cNvPr id="15" name="Verbindingslijn: gekromd 14">
            <a:extLst>
              <a:ext uri="{FF2B5EF4-FFF2-40B4-BE49-F238E27FC236}">
                <a16:creationId xmlns:a16="http://schemas.microsoft.com/office/drawing/2014/main" id="{A8F2577E-92F0-E351-84AA-7D79B54E1631}"/>
              </a:ext>
            </a:extLst>
          </p:cNvPr>
          <p:cNvCxnSpPr>
            <a:cxnSpLocks/>
            <a:stCxn id="2" idx="2"/>
            <a:endCxn id="5" idx="1"/>
          </p:cNvCxnSpPr>
          <p:nvPr/>
        </p:nvCxnSpPr>
        <p:spPr>
          <a:xfrm rot="16200000" flipH="1">
            <a:off x="3293544" y="1985035"/>
            <a:ext cx="1339629" cy="3345130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ingslijn: gekromd 18">
            <a:extLst>
              <a:ext uri="{FF2B5EF4-FFF2-40B4-BE49-F238E27FC236}">
                <a16:creationId xmlns:a16="http://schemas.microsoft.com/office/drawing/2014/main" id="{E987822D-28AA-DF4E-17E7-08333C1B59F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5653347" y="3427562"/>
            <a:ext cx="882429" cy="2876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Verbindingslijn: gekromd 23">
            <a:extLst>
              <a:ext uri="{FF2B5EF4-FFF2-40B4-BE49-F238E27FC236}">
                <a16:creationId xmlns:a16="http://schemas.microsoft.com/office/drawing/2014/main" id="{3FC21DE7-86BC-4A96-EAB1-96D9DF02B2CB}"/>
              </a:ext>
            </a:extLst>
          </p:cNvPr>
          <p:cNvCxnSpPr>
            <a:cxnSpLocks/>
            <a:stCxn id="10" idx="2"/>
            <a:endCxn id="5" idx="3"/>
          </p:cNvCxnSpPr>
          <p:nvPr/>
        </p:nvCxnSpPr>
        <p:spPr>
          <a:xfrm rot="5400000">
            <a:off x="7555949" y="1982159"/>
            <a:ext cx="1339630" cy="3350882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35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8180286" cy="393075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Versimpelde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versie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vorige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scripts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Nog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steeds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belachelijk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uitgebreid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Kolomopmaak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universeel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Verwerking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universeel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Testen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chi</a:t>
            </a:r>
            <a:r>
              <a:rPr lang="en-US" sz="2000" baseline="30000" dirty="0">
                <a:latin typeface="+mj-lt"/>
                <a:ea typeface="Titillium" charset="0"/>
                <a:cs typeface="Titillium" charset="0"/>
              </a:rPr>
              <a:t>2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Binnen crossing</a:t>
            </a:r>
          </a:p>
          <a:p>
            <a:pPr marL="800100" lvl="1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Tussen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totalen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Werking</a:t>
            </a:r>
            <a:r>
              <a:rPr lang="en-US" sz="4000" b="1" dirty="0">
                <a:latin typeface="Trebuchet MS" panose="020B0603020202020204" pitchFamily="34" charset="0"/>
              </a:rPr>
              <a:t> van het script</a:t>
            </a:r>
          </a:p>
        </p:txBody>
      </p:sp>
    </p:spTree>
    <p:extLst>
      <p:ext uri="{BB962C8B-B14F-4D97-AF65-F5344CB8AC3E}">
        <p14:creationId xmlns:p14="http://schemas.microsoft.com/office/powerpoint/2010/main" val="1778125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5">
            <a:extLst>
              <a:ext uri="{FF2B5EF4-FFF2-40B4-BE49-F238E27FC236}">
                <a16:creationId xmlns:a16="http://schemas.microsoft.com/office/drawing/2014/main" id="{28945DE3-7A17-4250-944A-FA348A3BBAA4}"/>
              </a:ext>
            </a:extLst>
          </p:cNvPr>
          <p:cNvCxnSpPr/>
          <p:nvPr/>
        </p:nvCxnSpPr>
        <p:spPr>
          <a:xfrm>
            <a:off x="3668895" y="3599723"/>
            <a:ext cx="691243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4">
            <a:extLst>
              <a:ext uri="{FF2B5EF4-FFF2-40B4-BE49-F238E27FC236}">
                <a16:creationId xmlns:a16="http://schemas.microsoft.com/office/drawing/2014/main" id="{5FA7E03A-4D5E-4830-88C2-66132CADA7D4}"/>
              </a:ext>
            </a:extLst>
          </p:cNvPr>
          <p:cNvSpPr txBox="1"/>
          <p:nvPr/>
        </p:nvSpPr>
        <p:spPr>
          <a:xfrm>
            <a:off x="2016137" y="1952934"/>
            <a:ext cx="8180286" cy="3007426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>
                <a:latin typeface="+mj-lt"/>
                <a:ea typeface="Titillium" charset="0"/>
                <a:cs typeface="Titillium" charset="0"/>
              </a:rPr>
              <a:t>Script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berekent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eerst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alles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(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duurt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lang!)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Resultaten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worden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opgeslagen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(/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resultaten_csv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/)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Bij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opnieuw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uitdraaien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sneller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Vervolgens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aanmaken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tabellenboeken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 (/output/)</a:t>
            </a: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Optioneel</a:t>
            </a:r>
            <a:r>
              <a:rPr lang="en-US" sz="2000" dirty="0">
                <a:latin typeface="+mj-lt"/>
                <a:ea typeface="Titillium" charset="0"/>
                <a:cs typeface="Titillium" charset="0"/>
              </a:rPr>
              <a:t>: </a:t>
            </a:r>
            <a:r>
              <a:rPr lang="en-US" sz="2000" dirty="0" err="1">
                <a:latin typeface="+mj-lt"/>
                <a:ea typeface="Titillium" charset="0"/>
                <a:cs typeface="Titillium" charset="0"/>
              </a:rPr>
              <a:t>onderzoeksuitdraai</a:t>
            </a:r>
            <a:endParaRPr lang="en-US" sz="2000" dirty="0">
              <a:latin typeface="+mj-lt"/>
              <a:ea typeface="Titillium" charset="0"/>
              <a:cs typeface="Titillium" charset="0"/>
            </a:endParaRPr>
          </a:p>
          <a:p>
            <a:pPr marL="342900" indent="-342900" algn="just">
              <a:lnSpc>
                <a:spcPct val="150000"/>
              </a:lnSpc>
              <a:buBlip>
                <a:blip r:embed="rId2"/>
              </a:buBlip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  <a:p>
            <a:pPr algn="just">
              <a:lnSpc>
                <a:spcPct val="150000"/>
              </a:lnSpc>
            </a:pPr>
            <a:endParaRPr lang="en-US" sz="1400" dirty="0">
              <a:latin typeface="+mj-lt"/>
              <a:ea typeface="Titillium" charset="0"/>
              <a:cs typeface="Titillium" charset="0"/>
            </a:endParaRPr>
          </a:p>
        </p:txBody>
      </p:sp>
      <p:pic>
        <p:nvPicPr>
          <p:cNvPr id="41" name="Afbeelding 40">
            <a:extLst>
              <a:ext uri="{FF2B5EF4-FFF2-40B4-BE49-F238E27FC236}">
                <a16:creationId xmlns:a16="http://schemas.microsoft.com/office/drawing/2014/main" id="{77BF9A16-8D0D-4E0E-A8C8-F978FE5D1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0700"/>
            <a:ext cx="12192000" cy="1257300"/>
          </a:xfrm>
          <a:prstGeom prst="rect">
            <a:avLst/>
          </a:prstGeom>
        </p:spPr>
      </p:pic>
      <p:sp>
        <p:nvSpPr>
          <p:cNvPr id="2" name="Title 26">
            <a:extLst>
              <a:ext uri="{FF2B5EF4-FFF2-40B4-BE49-F238E27FC236}">
                <a16:creationId xmlns:a16="http://schemas.microsoft.com/office/drawing/2014/main" id="{863A1A2E-94E3-45A6-9B23-271334078B4B}"/>
              </a:ext>
            </a:extLst>
          </p:cNvPr>
          <p:cNvSpPr txBox="1">
            <a:spLocks/>
          </p:cNvSpPr>
          <p:nvPr/>
        </p:nvSpPr>
        <p:spPr>
          <a:xfrm>
            <a:off x="0" y="389265"/>
            <a:ext cx="12192000" cy="49548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err="1">
                <a:latin typeface="Trebuchet MS" panose="020B0603020202020204" pitchFamily="34" charset="0"/>
              </a:rPr>
              <a:t>Werking</a:t>
            </a:r>
            <a:r>
              <a:rPr lang="en-US" sz="4000" b="1" dirty="0">
                <a:latin typeface="Trebuchet MS" panose="020B0603020202020204" pitchFamily="34" charset="0"/>
              </a:rPr>
              <a:t> van het script</a:t>
            </a:r>
          </a:p>
        </p:txBody>
      </p:sp>
    </p:spTree>
    <p:extLst>
      <p:ext uri="{BB962C8B-B14F-4D97-AF65-F5344CB8AC3E}">
        <p14:creationId xmlns:p14="http://schemas.microsoft.com/office/powerpoint/2010/main" val="2531115993"/>
      </p:ext>
    </p:extLst>
  </p:cSld>
  <p:clrMapOvr>
    <a:masterClrMapping/>
  </p:clrMapOvr>
</p:sld>
</file>

<file path=ppt/theme/theme1.xml><?xml version="1.0" encoding="utf-8"?>
<a:theme xmlns:a="http://schemas.openxmlformats.org/drawingml/2006/main" name="GGD NOG">
  <a:themeElements>
    <a:clrScheme name="Custom 3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184FF"/>
      </a:accent1>
      <a:accent2>
        <a:srgbClr val="9933FF"/>
      </a:accent2>
      <a:accent3>
        <a:srgbClr val="C184FF"/>
      </a:accent3>
      <a:accent4>
        <a:srgbClr val="9933FF"/>
      </a:accent4>
      <a:accent5>
        <a:srgbClr val="C184FF"/>
      </a:accent5>
      <a:accent6>
        <a:srgbClr val="9933FF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1" id="{BB3EDF11-E9F8-47B8-BF5A-576992C726A2}" vid="{017F23CE-E6DF-4182-85B3-3EDB37FD4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tandaard document" ma:contentTypeID="0x010100D4D97EEE5D273A4BB213D20DEE5D523100ADB57B2E468B2849A2C007C69647106C" ma:contentTypeVersion="10" ma:contentTypeDescription="Een nieuw document maken." ma:contentTypeScope="" ma:versionID="e395e469710a4ceb2956123ca18db2eb">
  <xsd:schema xmlns:xsd="http://www.w3.org/2001/XMLSchema" xmlns:xs="http://www.w3.org/2001/XMLSchema" xmlns:p="http://schemas.microsoft.com/office/2006/metadata/properties" xmlns:ns2="3d566652-cb3a-4749-b704-418000060c7b" targetNamespace="http://schemas.microsoft.com/office/2006/metadata/properties" ma:root="true" ma:fieldsID="7fa8aad7060d1c406d0e7d774ced32c0" ns2:_="">
    <xsd:import namespace="3d566652-cb3a-4749-b704-418000060c7b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Proces" minOccurs="0"/>
                <xsd:element ref="ns2:Documentstatus" minOccurs="0"/>
                <xsd:element ref="ns2:Behandelaar" minOccurs="0"/>
                <xsd:element ref="ns2:Startdatum" minOccurs="0"/>
                <xsd:element ref="ns2:Afhandeldatum" minOccurs="0"/>
                <xsd:element ref="ns2:Behandelstatus" minOccurs="0"/>
                <xsd:element ref="ns2:Organisatie" minOccurs="0"/>
                <xsd:element ref="ns2:Gecontroleerd_x0020_door_x0020_informatiebeheer" minOccurs="0"/>
                <xsd:element ref="ns2:Retentielabel_x0020_GGDNOG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566652-cb3a-4749-b704-418000060c7b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aarde van de document-id" ma:description="De waarde van de document-id die aan dit item is toegewezen." ma:indexed="true" ma:internalName="_dlc_DocId" ma:readOnly="true">
      <xsd:simpleType>
        <xsd:restriction base="dms:Text"/>
      </xsd:simpleType>
    </xsd:element>
    <xsd:element name="_dlc_DocIdUrl" ma:index="9" nillable="true" ma:displayName="Document-id" ma:description="Permanente koppeling naar dit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 blijven behouden" ma:description="Id behouden tijdens toevoegen." ma:hidden="true" ma:internalName="_dlc_DocIdPersistId" ma:readOnly="true">
      <xsd:simpleType>
        <xsd:restriction base="dms:Boolean"/>
      </xsd:simpleType>
    </xsd:element>
    <xsd:element name="Proces" ma:index="11" nillable="true" ma:displayName="Proces" ma:internalName="Proces">
      <xsd:simpleType>
        <xsd:restriction base="dms:Choice">
          <xsd:enumeration value="Adressenbeheer (1 jaar)"/>
          <xsd:enumeration value="Advisering bij interne en externe organisaties, instellingen en evenementen (5 jaar)"/>
          <xsd:enumeration value="Afhandeling van publieksvragen (1 jaar)"/>
          <xsd:enumeration value="Bestuur en beleid (Permanent bewaren)"/>
          <xsd:enumeration value="Contractbeheer (10 jaar)"/>
          <xsd:enumeration value="Corrigerende en preventieve maatregelen (Permanent bewaren)"/>
          <xsd:enumeration value="Extern overleg voeren (secretariaat bij andere organisatie) (1 jaar)"/>
          <xsd:enumeration value="Extern overleg voeren (secretariaat voerend) (Permanent bewaren)"/>
          <xsd:enumeration value="Externe audits (Permanent bewaren)"/>
          <xsd:enumeration value="Externe communicatie (Permanent bewaren)"/>
          <xsd:enumeration value="Externe klachtbehandeling (5 jaar)"/>
          <xsd:enumeration value="Externe klachtbehandeling (5 jaar)"/>
          <xsd:enumeration value="Externe klachtbehandeling na advies externe klachtencommissie (10 jaar)"/>
          <xsd:enumeration value="Gezondheidsonderzoek uitvoeren (Permanent bewaren)"/>
          <xsd:enumeration value="Hotspot (Permanent bewaren)"/>
          <xsd:enumeration value="Huisstijl beheren (Permanent bewaren)"/>
          <xsd:enumeration value="Interne (team)overleggen (1 jaar)"/>
          <xsd:enumeration value="Interne audits (10 jaar)"/>
          <xsd:enumeration value="Klant(tevredenheids)onderzoek (10 jaar)"/>
          <xsd:enumeration value="Managementrapportages (7 jaar)"/>
          <xsd:enumeration value="Opleiden en trainen van externen (5 jaar)"/>
          <xsd:enumeration value="Opleiden, trainen, voorlichten en oefenen van eigen medewerkers (5 jaar)"/>
          <xsd:enumeration value="Organiseren van activiteiten voor personeel (7 jaar)"/>
          <xsd:enumeration value="Planning en roosters opstellen (7 jaar)"/>
          <xsd:enumeration value="Planning, control en rapportage (Permanent bewaren)"/>
          <xsd:enumeration value="Procesbeschrijvingen (Permanent bewaren)"/>
          <xsd:enumeration value="Projecten uitvoeren (Afhankelijk van onderwerp)"/>
          <xsd:enumeration value="Protocollen (10 jaar)"/>
          <xsd:enumeration value="Risicomanagement (10 jaar)"/>
          <xsd:enumeration value="Stageplaatsen organiseren (10 jaar)"/>
          <xsd:enumeration value="Verkoopcontracten en Subsidieaanvragen (10 jaar)"/>
          <xsd:enumeration value="Werkinstructies (5 jaar)"/>
          <xsd:enumeration value="Werving van personeel (10 jaar)"/>
        </xsd:restriction>
      </xsd:simpleType>
    </xsd:element>
    <xsd:element name="Documentstatus" ma:index="12" nillable="true" ma:displayName="Documentstatus" ma:internalName="Documentstatus">
      <xsd:simpleType>
        <xsd:restriction base="dms:Choice">
          <xsd:enumeration value="Concept"/>
          <xsd:enumeration value="Definitief"/>
        </xsd:restriction>
      </xsd:simpleType>
    </xsd:element>
    <xsd:element name="Behandelaar" ma:index="13" nillable="true" ma:displayName="Behandelaar" ma:internalName="Behandelaa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artdatum" ma:index="14" nillable="true" ma:displayName="Startdatum" ma:format="DateOnly" ma:internalName="Startdatum">
      <xsd:simpleType>
        <xsd:restriction base="dms:DateTime"/>
      </xsd:simpleType>
    </xsd:element>
    <xsd:element name="Afhandeldatum" ma:index="15" nillable="true" ma:displayName="Afhandeldatum" ma:format="DateOnly" ma:internalName="Afhandeldatum">
      <xsd:simpleType>
        <xsd:restriction base="dms:DateTime"/>
      </xsd:simpleType>
    </xsd:element>
    <xsd:element name="Behandelstatus" ma:index="16" nillable="true" ma:displayName="Behandelstatus" ma:internalName="Behandelstatus">
      <xsd:simpleType>
        <xsd:restriction base="dms:Choice">
          <xsd:enumeration value="In behandeling"/>
          <xsd:enumeration value="Afgehandeld"/>
        </xsd:restriction>
      </xsd:simpleType>
    </xsd:element>
    <xsd:element name="Organisatie" ma:index="17" nillable="true" ma:displayName="Organisatie" ma:default="NOG" ma:internalName="Organisatie">
      <xsd:simpleType>
        <xsd:restriction base="dms:Choice">
          <xsd:enumeration value="HSC"/>
          <xsd:enumeration value="HVB"/>
          <xsd:enumeration value="NOG"/>
          <xsd:enumeration value="RAV"/>
          <xsd:enumeration value="WB"/>
        </xsd:restriction>
      </xsd:simpleType>
    </xsd:element>
    <xsd:element name="Gecontroleerd_x0020_door_x0020_informatiebeheer" ma:index="18" nillable="true" ma:displayName="Gecontroleerd door informatiebeheer" ma:internalName="Gecontroleerd_x0020_door_x0020_informatiebeheer">
      <xsd:simpleType>
        <xsd:restriction base="dms:Choice">
          <xsd:enumeration value="Ja"/>
          <xsd:enumeration value="Nee"/>
        </xsd:restriction>
      </xsd:simpleType>
    </xsd:element>
    <xsd:element name="Retentielabel_x0020_GGDNOG" ma:index="19" nillable="true" ma:displayName="Retentielabel GGDNOG" ma:internalName="Retentielabel_x0020_GGDNOG">
      <xsd:simpleType>
        <xsd:restriction base="dms:Choice">
          <xsd:enumeration value="Bewaartermijn 4 weken"/>
          <xsd:enumeration value="Bewaartermijn 1 jaar"/>
          <xsd:enumeration value="Bewaartermijn 3 jaar"/>
          <xsd:enumeration value="Bewaartermijn 5 jaar"/>
          <xsd:enumeration value="Bewaartermijn 7 jaar"/>
          <xsd:enumeration value="Bewaartermijn 10 jaar"/>
          <xsd:enumeration value="Bewaartermijn 20 jaar"/>
          <xsd:enumeration value="Bewaartermijn 30 jaar"/>
          <xsd:enumeration value="Permanent bewaren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d566652-cb3a-4749-b704-418000060c7b">NOG-1916994522-9883</_dlc_DocId>
    <_dlc_DocIdUrl xmlns="3d566652-cb3a-4749-b704-418000060c7b">
      <Url>https://ggdnog.sharepoint.com/sites/Epidemiologen/_layouts/15/DocIdRedir.aspx?ID=NOG-1916994522-9883</Url>
      <Description>NOG-1916994522-9883</Description>
    </_dlc_DocIdUrl>
    <Organisatie xmlns="3d566652-cb3a-4749-b704-418000060c7b">NOG</Organisatie>
    <Proces xmlns="3d566652-cb3a-4749-b704-418000060c7b" xsi:nil="true"/>
    <Gecontroleerd_x0020_door_x0020_informatiebeheer xmlns="3d566652-cb3a-4749-b704-418000060c7b" xsi:nil="true"/>
    <Behandelstatus xmlns="3d566652-cb3a-4749-b704-418000060c7b" xsi:nil="true"/>
    <Documentstatus xmlns="3d566652-cb3a-4749-b704-418000060c7b" xsi:nil="true"/>
    <Retentielabel_x0020_GGDNOG xmlns="3d566652-cb3a-4749-b704-418000060c7b" xsi:nil="true"/>
    <Behandelaar xmlns="3d566652-cb3a-4749-b704-418000060c7b">
      <UserInfo>
        <DisplayName/>
        <AccountId xsi:nil="true"/>
        <AccountType/>
      </UserInfo>
    </Behandelaar>
    <Afhandeldatum xmlns="3d566652-cb3a-4749-b704-418000060c7b" xsi:nil="true"/>
    <Startdatum xmlns="3d566652-cb3a-4749-b704-418000060c7b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B260AF0D-E900-40FA-8B3A-2088166BE5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E1598-1492-49BB-B97F-743CB2342A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566652-cb3a-4749-b704-418000060c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A047CE-1FEA-4B96-A63F-6BAA04E414D0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openxmlformats.org/package/2006/metadata/core-properties"/>
    <ds:schemaRef ds:uri="1105bc35-68f7-4733-9092-37ec9c6237df"/>
    <ds:schemaRef ds:uri="ac512215-d795-4848-9921-fbb4121c8989"/>
    <ds:schemaRef ds:uri="3d566652-cb3a-4749-b704-418000060c7b"/>
  </ds:schemaRefs>
</ds:datastoreItem>
</file>

<file path=customXml/itemProps4.xml><?xml version="1.0" encoding="utf-8"?>
<ds:datastoreItem xmlns:ds="http://schemas.openxmlformats.org/officeDocument/2006/customXml" ds:itemID="{F541F11D-A0BC-47C9-9F53-A4376C27143C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sjabloon NOG</Template>
  <TotalTime>0</TotalTime>
  <Words>614</Words>
  <Application>Microsoft Office PowerPoint</Application>
  <PresentationFormat>Breedbeeld</PresentationFormat>
  <Paragraphs>179</Paragraphs>
  <Slides>28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28</vt:i4>
      </vt:variant>
    </vt:vector>
  </HeadingPairs>
  <TitlesOfParts>
    <vt:vector size="33" baseType="lpstr">
      <vt:lpstr>Arial</vt:lpstr>
      <vt:lpstr>Calibri</vt:lpstr>
      <vt:lpstr>Nexa Bold</vt:lpstr>
      <vt:lpstr>Trebuchet MS</vt:lpstr>
      <vt:lpstr>GGD NOG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Dijkstra, Aart</dc:creator>
  <cp:lastModifiedBy>Dijkstra, Aart</cp:lastModifiedBy>
  <cp:revision>4</cp:revision>
  <dcterms:created xsi:type="dcterms:W3CDTF">2023-04-17T12:28:06Z</dcterms:created>
  <dcterms:modified xsi:type="dcterms:W3CDTF">2023-04-20T07:04:26Z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0x010100D4D97EEE5D273A4BB213D20DEE5D523100ADB57B2E468B2849A2C007C69647106C</vt:lpwstr>
  </property>
  <property fmtid="{D5CDD505-2E9C-101B-9397-08002B2CF9AE}" pid="3" name="MediaServiceImageTags">
    <vt:lpwstr/>
  </property>
  <property fmtid="{D5CDD505-2E9C-101B-9397-08002B2CF9AE}" pid="4" name="TaxCatchAll">
    <vt:lpwstr/>
  </property>
  <property fmtid="{D5CDD505-2E9C-101B-9397-08002B2CF9AE}" pid="5" name="_dlc_DocIdItemGuid">
    <vt:lpwstr>b1c4e46c-673d-4137-a830-1f2d811e58e7</vt:lpwstr>
  </property>
  <property fmtid="{D5CDD505-2E9C-101B-9397-08002B2CF9AE}" pid="6" name="lcf76f155ced4ddcb4097134ff3c332f">
    <vt:lpwstr/>
  </property>
</Properties>
</file>