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7"/>
  </p:handoutMasterIdLst>
  <p:sldIdLst>
    <p:sldId id="256" r:id="rId5"/>
    <p:sldId id="257" r:id="rId6"/>
  </p:sldIdLst>
  <p:sldSz cx="9906000" cy="6858000" type="A4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28F"/>
    <a:srgbClr val="FABD15"/>
    <a:srgbClr val="E54800"/>
    <a:srgbClr val="E3032C"/>
    <a:srgbClr val="011763"/>
    <a:srgbClr val="82CAE0"/>
    <a:srgbClr val="005C96"/>
    <a:srgbClr val="EC6707"/>
    <a:srgbClr val="F59C00"/>
    <a:srgbClr val="D1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23FC4-5D3F-4C8D-A4AE-536AD416F997}" v="56" dt="2023-09-13T14:54:33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512" y="120"/>
      </p:cViewPr>
      <p:guideLst>
        <p:guide orient="horz" pos="2160"/>
        <p:guide pos="288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meulen, Sander" userId="e08259fd-81d2-4a86-9b20-28ba02d67a18" providerId="ADAL" clId="{AFA23FC4-5D3F-4C8D-A4AE-536AD416F997}"/>
    <pc:docChg chg="undo custSel addSld delSld modSld modMainMaster addSection delSection">
      <pc:chgData name="Vermeulen, Sander" userId="e08259fd-81d2-4a86-9b20-28ba02d67a18" providerId="ADAL" clId="{AFA23FC4-5D3F-4C8D-A4AE-536AD416F997}" dt="2023-09-13T14:55:20.735" v="203" actId="11230"/>
      <pc:docMkLst>
        <pc:docMk/>
      </pc:docMkLst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1126297015" sldId="256"/>
        </pc:sldMkLst>
      </pc:sldChg>
      <pc:sldChg chg="delSp new mod">
        <pc:chgData name="Vermeulen, Sander" userId="e08259fd-81d2-4a86-9b20-28ba02d67a18" providerId="ADAL" clId="{AFA23FC4-5D3F-4C8D-A4AE-536AD416F997}" dt="2023-09-04T13:35:37.239" v="180" actId="478"/>
        <pc:sldMkLst>
          <pc:docMk/>
          <pc:sldMk cId="4044903051" sldId="256"/>
        </pc:sldMkLst>
        <pc:spChg chg="del">
          <ac:chgData name="Vermeulen, Sander" userId="e08259fd-81d2-4a86-9b20-28ba02d67a18" providerId="ADAL" clId="{AFA23FC4-5D3F-4C8D-A4AE-536AD416F997}" dt="2023-09-04T13:35:37.239" v="180" actId="478"/>
          <ac:spMkLst>
            <pc:docMk/>
            <pc:sldMk cId="4044903051" sldId="256"/>
            <ac:spMk id="2" creationId="{28278927-54A6-0AFA-80B5-A56E30AEABFF}"/>
          </ac:spMkLst>
        </pc:spChg>
        <pc:spChg chg="del">
          <ac:chgData name="Vermeulen, Sander" userId="e08259fd-81d2-4a86-9b20-28ba02d67a18" providerId="ADAL" clId="{AFA23FC4-5D3F-4C8D-A4AE-536AD416F997}" dt="2023-09-04T13:35:37.239" v="180" actId="478"/>
          <ac:spMkLst>
            <pc:docMk/>
            <pc:sldMk cId="4044903051" sldId="256"/>
            <ac:spMk id="3" creationId="{7F3F848A-FD79-A22F-7679-3583BCFDF001}"/>
          </ac:spMkLst>
        </pc:spChg>
        <pc:spChg chg="del">
          <ac:chgData name="Vermeulen, Sander" userId="e08259fd-81d2-4a86-9b20-28ba02d67a18" providerId="ADAL" clId="{AFA23FC4-5D3F-4C8D-A4AE-536AD416F997}" dt="2023-09-04T13:35:37.239" v="180" actId="478"/>
          <ac:spMkLst>
            <pc:docMk/>
            <pc:sldMk cId="4044903051" sldId="256"/>
            <ac:spMk id="4" creationId="{25AB2EC4-9184-8FBA-2C6A-10BFF3FDA084}"/>
          </ac:spMkLst>
        </pc:spChg>
      </pc:sldChg>
      <pc:sldChg chg="delSp new mod">
        <pc:chgData name="Vermeulen, Sander" userId="e08259fd-81d2-4a86-9b20-28ba02d67a18" providerId="ADAL" clId="{AFA23FC4-5D3F-4C8D-A4AE-536AD416F997}" dt="2023-09-07T15:57:38.709" v="191" actId="478"/>
        <pc:sldMkLst>
          <pc:docMk/>
          <pc:sldMk cId="398379907" sldId="257"/>
        </pc:sldMkLst>
        <pc:spChg chg="del">
          <ac:chgData name="Vermeulen, Sander" userId="e08259fd-81d2-4a86-9b20-28ba02d67a18" providerId="ADAL" clId="{AFA23FC4-5D3F-4C8D-A4AE-536AD416F997}" dt="2023-09-07T15:57:38.709" v="191" actId="478"/>
          <ac:spMkLst>
            <pc:docMk/>
            <pc:sldMk cId="398379907" sldId="257"/>
            <ac:spMk id="2" creationId="{40D6AD90-A95D-1199-3D48-BC89AD9BD2EB}"/>
          </ac:spMkLst>
        </pc:spChg>
        <pc:spChg chg="del">
          <ac:chgData name="Vermeulen, Sander" userId="e08259fd-81d2-4a86-9b20-28ba02d67a18" providerId="ADAL" clId="{AFA23FC4-5D3F-4C8D-A4AE-536AD416F997}" dt="2023-09-07T15:57:38.709" v="191" actId="478"/>
          <ac:spMkLst>
            <pc:docMk/>
            <pc:sldMk cId="398379907" sldId="257"/>
            <ac:spMk id="3" creationId="{BFAF9039-19EF-4B1E-1B7B-7E3F13CD885F}"/>
          </ac:spMkLst>
        </pc:spChg>
        <pc:spChg chg="del">
          <ac:chgData name="Vermeulen, Sander" userId="e08259fd-81d2-4a86-9b20-28ba02d67a18" providerId="ADAL" clId="{AFA23FC4-5D3F-4C8D-A4AE-536AD416F997}" dt="2023-09-07T15:57:38.709" v="191" actId="478"/>
          <ac:spMkLst>
            <pc:docMk/>
            <pc:sldMk cId="398379907" sldId="257"/>
            <ac:spMk id="4" creationId="{CA7F5225-2764-80EF-5A94-E0FE447A42D3}"/>
          </ac:spMkLst>
        </pc:spChg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1201161481" sldId="257"/>
        </pc:sldMkLst>
      </pc:sldChg>
      <pc:sldChg chg="delSp new del mod">
        <pc:chgData name="Vermeulen, Sander" userId="e08259fd-81d2-4a86-9b20-28ba02d67a18" providerId="ADAL" clId="{AFA23FC4-5D3F-4C8D-A4AE-536AD416F997}" dt="2023-09-06T12:44:22.076" v="187" actId="2696"/>
        <pc:sldMkLst>
          <pc:docMk/>
          <pc:sldMk cId="3845425936" sldId="257"/>
        </pc:sldMkLst>
        <pc:spChg chg="del">
          <ac:chgData name="Vermeulen, Sander" userId="e08259fd-81d2-4a86-9b20-28ba02d67a18" providerId="ADAL" clId="{AFA23FC4-5D3F-4C8D-A4AE-536AD416F997}" dt="2023-09-06T12:44:08.271" v="186" actId="478"/>
          <ac:spMkLst>
            <pc:docMk/>
            <pc:sldMk cId="3845425936" sldId="257"/>
            <ac:spMk id="2" creationId="{571AFD58-17C4-4C23-12F5-AF215E30A2D2}"/>
          </ac:spMkLst>
        </pc:spChg>
        <pc:spChg chg="del">
          <ac:chgData name="Vermeulen, Sander" userId="e08259fd-81d2-4a86-9b20-28ba02d67a18" providerId="ADAL" clId="{AFA23FC4-5D3F-4C8D-A4AE-536AD416F997}" dt="2023-09-06T12:44:08.271" v="186" actId="478"/>
          <ac:spMkLst>
            <pc:docMk/>
            <pc:sldMk cId="3845425936" sldId="257"/>
            <ac:spMk id="3" creationId="{0E3D5C6D-47F7-2C95-EC8F-9B0DC1164B24}"/>
          </ac:spMkLst>
        </pc:spChg>
        <pc:spChg chg="del">
          <ac:chgData name="Vermeulen, Sander" userId="e08259fd-81d2-4a86-9b20-28ba02d67a18" providerId="ADAL" clId="{AFA23FC4-5D3F-4C8D-A4AE-536AD416F997}" dt="2023-09-06T12:44:08.271" v="186" actId="478"/>
          <ac:spMkLst>
            <pc:docMk/>
            <pc:sldMk cId="3845425936" sldId="257"/>
            <ac:spMk id="4" creationId="{0ADB8861-C941-A53C-BAEF-83976472E6E3}"/>
          </ac:spMkLst>
        </pc:spChg>
      </pc:sldChg>
      <pc:sldChg chg="addSp delSp modSp new del mod">
        <pc:chgData name="Vermeulen, Sander" userId="e08259fd-81d2-4a86-9b20-28ba02d67a18" providerId="ADAL" clId="{AFA23FC4-5D3F-4C8D-A4AE-536AD416F997}" dt="2023-09-06T12:43:45.313" v="184" actId="2696"/>
        <pc:sldMkLst>
          <pc:docMk/>
          <pc:sldMk cId="3872803168" sldId="257"/>
        </pc:sldMkLst>
        <pc:spChg chg="del">
          <ac:chgData name="Vermeulen, Sander" userId="e08259fd-81d2-4a86-9b20-28ba02d67a18" providerId="ADAL" clId="{AFA23FC4-5D3F-4C8D-A4AE-536AD416F997}" dt="2023-09-06T12:43:28.325" v="183" actId="1957"/>
          <ac:spMkLst>
            <pc:docMk/>
            <pc:sldMk cId="3872803168" sldId="257"/>
            <ac:spMk id="2" creationId="{2DC883EC-1920-081A-8F1D-A9EC58A2774F}"/>
          </ac:spMkLst>
        </pc:spChg>
        <pc:graphicFrameChg chg="add mod">
          <ac:chgData name="Vermeulen, Sander" userId="e08259fd-81d2-4a86-9b20-28ba02d67a18" providerId="ADAL" clId="{AFA23FC4-5D3F-4C8D-A4AE-536AD416F997}" dt="2023-09-06T12:43:28.325" v="183" actId="1957"/>
          <ac:graphicFrameMkLst>
            <pc:docMk/>
            <pc:sldMk cId="3872803168" sldId="257"/>
            <ac:graphicFrameMk id="7" creationId="{0D1580DE-EFF4-61FC-31C1-E6FA43804499}"/>
          </ac:graphicFrameMkLst>
        </pc:graphicFrameChg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778999848" sldId="258"/>
        </pc:sldMkLst>
      </pc:sldChg>
      <pc:sldChg chg="delSp new del mod">
        <pc:chgData name="Vermeulen, Sander" userId="e08259fd-81d2-4a86-9b20-28ba02d67a18" providerId="ADAL" clId="{AFA23FC4-5D3F-4C8D-A4AE-536AD416F997}" dt="2023-09-13T14:55:15.883" v="201" actId="47"/>
        <pc:sldMkLst>
          <pc:docMk/>
          <pc:sldMk cId="4223744151" sldId="258"/>
        </pc:sldMkLst>
        <pc:spChg chg="del">
          <ac:chgData name="Vermeulen, Sander" userId="e08259fd-81d2-4a86-9b20-28ba02d67a18" providerId="ADAL" clId="{AFA23FC4-5D3F-4C8D-A4AE-536AD416F997}" dt="2023-09-13T14:53:51.877" v="196" actId="478"/>
          <ac:spMkLst>
            <pc:docMk/>
            <pc:sldMk cId="4223744151" sldId="258"/>
            <ac:spMk id="2" creationId="{EF56209A-46FA-36F1-0E3C-70B2EC85C9ED}"/>
          </ac:spMkLst>
        </pc:spChg>
        <pc:spChg chg="del">
          <ac:chgData name="Vermeulen, Sander" userId="e08259fd-81d2-4a86-9b20-28ba02d67a18" providerId="ADAL" clId="{AFA23FC4-5D3F-4C8D-A4AE-536AD416F997}" dt="2023-09-13T14:53:51.877" v="196" actId="478"/>
          <ac:spMkLst>
            <pc:docMk/>
            <pc:sldMk cId="4223744151" sldId="258"/>
            <ac:spMk id="3" creationId="{C192ECCE-7025-861B-DF7F-DD5E4FCA7C09}"/>
          </ac:spMkLst>
        </pc:spChg>
        <pc:spChg chg="del">
          <ac:chgData name="Vermeulen, Sander" userId="e08259fd-81d2-4a86-9b20-28ba02d67a18" providerId="ADAL" clId="{AFA23FC4-5D3F-4C8D-A4AE-536AD416F997}" dt="2023-09-13T14:53:51.877" v="196" actId="478"/>
          <ac:spMkLst>
            <pc:docMk/>
            <pc:sldMk cId="4223744151" sldId="258"/>
            <ac:spMk id="4" creationId="{80ECB619-4AE2-FB16-270D-D5DBCCC07175}"/>
          </ac:spMkLst>
        </pc:spChg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3835953540" sldId="259"/>
        </pc:sldMkLst>
      </pc:sldChg>
      <pc:sldChg chg="new del">
        <pc:chgData name="Vermeulen, Sander" userId="e08259fd-81d2-4a86-9b20-28ba02d67a18" providerId="ADAL" clId="{AFA23FC4-5D3F-4C8D-A4AE-536AD416F997}" dt="2023-09-13T14:55:15.557" v="200" actId="47"/>
        <pc:sldMkLst>
          <pc:docMk/>
          <pc:sldMk cId="4010723090" sldId="259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839211053" sldId="260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1792512454" sldId="261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2449242553" sldId="262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3726749664" sldId="263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3423520924" sldId="264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339402294" sldId="265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2322200202" sldId="266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190313257" sldId="267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1417638910" sldId="268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3742652960" sldId="269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3639147951" sldId="270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1076008572" sldId="271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3505767195" sldId="272"/>
        </pc:sldMkLst>
      </pc:sldChg>
      <pc:sldChg chg="del">
        <pc:chgData name="Vermeulen, Sander" userId="e08259fd-81d2-4a86-9b20-28ba02d67a18" providerId="ADAL" clId="{AFA23FC4-5D3F-4C8D-A4AE-536AD416F997}" dt="2023-08-30T13:43:41.403" v="0" actId="47"/>
        <pc:sldMkLst>
          <pc:docMk/>
          <pc:sldMk cId="1033032606" sldId="273"/>
        </pc:sldMkLst>
      </pc:sldChg>
      <pc:sldMasterChg chg="delSp mod addSldLayout delSldLayout modSldLayout">
        <pc:chgData name="Vermeulen, Sander" userId="e08259fd-81d2-4a86-9b20-28ba02d67a18" providerId="ADAL" clId="{AFA23FC4-5D3F-4C8D-A4AE-536AD416F997}" dt="2023-09-13T14:54:36.957" v="198" actId="1076"/>
        <pc:sldMasterMkLst>
          <pc:docMk/>
          <pc:sldMasterMk cId="582609979" sldId="2147483648"/>
        </pc:sldMasterMkLst>
        <pc:spChg chg="del">
          <ac:chgData name="Vermeulen, Sander" userId="e08259fd-81d2-4a86-9b20-28ba02d67a18" providerId="ADAL" clId="{AFA23FC4-5D3F-4C8D-A4AE-536AD416F997}" dt="2023-08-30T13:49:09.482" v="138" actId="478"/>
          <ac:spMkLst>
            <pc:docMk/>
            <pc:sldMasterMk cId="582609979" sldId="2147483648"/>
            <ac:spMk id="2" creationId="{00000000-0000-0000-0000-000000000000}"/>
          </ac:spMkLst>
        </pc:spChg>
        <pc:spChg chg="del">
          <ac:chgData name="Vermeulen, Sander" userId="e08259fd-81d2-4a86-9b20-28ba02d67a18" providerId="ADAL" clId="{AFA23FC4-5D3F-4C8D-A4AE-536AD416F997}" dt="2023-08-30T13:49:09.482" v="138" actId="478"/>
          <ac:spMkLst>
            <pc:docMk/>
            <pc:sldMasterMk cId="582609979" sldId="2147483648"/>
            <ac:spMk id="3" creationId="{00000000-0000-0000-0000-000000000000}"/>
          </ac:spMkLst>
        </pc:spChg>
        <pc:sldLayoutChg chg="del">
          <pc:chgData name="Vermeulen, Sander" userId="e08259fd-81d2-4a86-9b20-28ba02d67a18" providerId="ADAL" clId="{AFA23FC4-5D3F-4C8D-A4AE-536AD416F997}" dt="2023-08-30T13:43:52.955" v="1" actId="2696"/>
          <pc:sldLayoutMkLst>
            <pc:docMk/>
            <pc:sldMasterMk cId="582609979" sldId="2147483648"/>
            <pc:sldLayoutMk cId="2560217501" sldId="2147483649"/>
          </pc:sldLayoutMkLst>
        </pc:sldLayoutChg>
        <pc:sldLayoutChg chg="addSp delSp modSp new mod replId">
          <pc:chgData name="Vermeulen, Sander" userId="e08259fd-81d2-4a86-9b20-28ba02d67a18" providerId="ADAL" clId="{AFA23FC4-5D3F-4C8D-A4AE-536AD416F997}" dt="2023-09-13T14:54:36.957" v="198" actId="1076"/>
          <pc:sldLayoutMkLst>
            <pc:docMk/>
            <pc:sldMasterMk cId="582609979" sldId="2147483648"/>
            <pc:sldLayoutMk cId="3923193236" sldId="2147483649"/>
          </pc:sldLayoutMkLst>
          <pc:spChg chg="del mod ord">
            <ac:chgData name="Vermeulen, Sander" userId="e08259fd-81d2-4a86-9b20-28ba02d67a18" providerId="ADAL" clId="{AFA23FC4-5D3F-4C8D-A4AE-536AD416F997}" dt="2023-08-31T12:21:07.912" v="149" actId="478"/>
            <ac:spMkLst>
              <pc:docMk/>
              <pc:sldMasterMk cId="582609979" sldId="2147483648"/>
              <pc:sldLayoutMk cId="3923193236" sldId="2147483649"/>
              <ac:spMk id="2" creationId="{B0FB0B27-E378-1570-3A41-227A93350199}"/>
            </ac:spMkLst>
          </pc:spChg>
          <pc:spChg chg="add del">
            <ac:chgData name="Vermeulen, Sander" userId="e08259fd-81d2-4a86-9b20-28ba02d67a18" providerId="ADAL" clId="{AFA23FC4-5D3F-4C8D-A4AE-536AD416F997}" dt="2023-08-30T13:45:46.168" v="28" actId="11529"/>
            <ac:spMkLst>
              <pc:docMk/>
              <pc:sldMasterMk cId="582609979" sldId="2147483648"/>
              <pc:sldLayoutMk cId="3923193236" sldId="2147483649"/>
              <ac:spMk id="3" creationId="{C6D193D9-F26A-2075-1BC5-13E71C05EB90}"/>
            </ac:spMkLst>
          </pc:spChg>
          <pc:spChg chg="add mod ord">
            <ac:chgData name="Vermeulen, Sander" userId="e08259fd-81d2-4a86-9b20-28ba02d67a18" providerId="ADAL" clId="{AFA23FC4-5D3F-4C8D-A4AE-536AD416F997}" dt="2023-08-30T13:51:23.426" v="146" actId="962"/>
            <ac:spMkLst>
              <pc:docMk/>
              <pc:sldMasterMk cId="582609979" sldId="2147483648"/>
              <pc:sldLayoutMk cId="3923193236" sldId="2147483649"/>
              <ac:spMk id="4" creationId="{73BAB50B-9453-14F8-9543-035ACFB4348F}"/>
            </ac:spMkLst>
          </pc:spChg>
          <pc:spChg chg="add del">
            <ac:chgData name="Vermeulen, Sander" userId="e08259fd-81d2-4a86-9b20-28ba02d67a18" providerId="ADAL" clId="{AFA23FC4-5D3F-4C8D-A4AE-536AD416F997}" dt="2023-08-30T13:47:23.890" v="130" actId="11529"/>
            <ac:spMkLst>
              <pc:docMk/>
              <pc:sldMasterMk cId="582609979" sldId="2147483648"/>
              <pc:sldLayoutMk cId="3923193236" sldId="2147483649"/>
              <ac:spMk id="5" creationId="{2099F736-AA37-ACC1-2FB5-278D247B179D}"/>
            </ac:spMkLst>
          </pc:spChg>
          <pc:spChg chg="add mod ord">
            <ac:chgData name="Vermeulen, Sander" userId="e08259fd-81d2-4a86-9b20-28ba02d67a18" providerId="ADAL" clId="{AFA23FC4-5D3F-4C8D-A4AE-536AD416F997}" dt="2023-09-07T16:20:59.425" v="193" actId="12"/>
            <ac:spMkLst>
              <pc:docMk/>
              <pc:sldMasterMk cId="582609979" sldId="2147483648"/>
              <pc:sldLayoutMk cId="3923193236" sldId="2147483649"/>
              <ac:spMk id="6" creationId="{C37A06BE-1558-FBB3-C12D-34A07A68AACF}"/>
            </ac:spMkLst>
          </pc:spChg>
          <pc:spChg chg="add del">
            <ac:chgData name="Vermeulen, Sander" userId="e08259fd-81d2-4a86-9b20-28ba02d67a18" providerId="ADAL" clId="{AFA23FC4-5D3F-4C8D-A4AE-536AD416F997}" dt="2023-08-31T12:21:21.636" v="150" actId="11529"/>
            <ac:spMkLst>
              <pc:docMk/>
              <pc:sldMasterMk cId="582609979" sldId="2147483648"/>
              <pc:sldLayoutMk cId="3923193236" sldId="2147483649"/>
              <ac:spMk id="7" creationId="{B32CE4BF-6EA3-72C4-5AC4-CBED1F02440B}"/>
            </ac:spMkLst>
          </pc:spChg>
          <pc:spChg chg="add mod">
            <ac:chgData name="Vermeulen, Sander" userId="e08259fd-81d2-4a86-9b20-28ba02d67a18" providerId="ADAL" clId="{AFA23FC4-5D3F-4C8D-A4AE-536AD416F997}" dt="2023-09-08T09:19:11.611" v="194" actId="962"/>
            <ac:spMkLst>
              <pc:docMk/>
              <pc:sldMasterMk cId="582609979" sldId="2147483648"/>
              <pc:sldLayoutMk cId="3923193236" sldId="2147483649"/>
              <ac:spMk id="8" creationId="{6ECD67CF-E2D2-E483-0A0B-0D4D71866F63}"/>
            </ac:spMkLst>
          </pc:spChg>
          <pc:picChg chg="add mod">
            <ac:chgData name="Vermeulen, Sander" userId="e08259fd-81d2-4a86-9b20-28ba02d67a18" providerId="ADAL" clId="{AFA23FC4-5D3F-4C8D-A4AE-536AD416F997}" dt="2023-09-13T14:54:36.957" v="198" actId="1076"/>
            <ac:picMkLst>
              <pc:docMk/>
              <pc:sldMasterMk cId="582609979" sldId="2147483648"/>
              <pc:sldLayoutMk cId="3923193236" sldId="2147483649"/>
              <ac:picMk id="3" creationId="{ABE4E6DD-5A38-2CDA-EE8D-2947D6B9E0A1}"/>
            </ac:picMkLst>
          </pc:picChg>
        </pc:sldLayoutChg>
        <pc:sldLayoutChg chg="del">
          <pc:chgData name="Vermeulen, Sander" userId="e08259fd-81d2-4a86-9b20-28ba02d67a18" providerId="ADAL" clId="{AFA23FC4-5D3F-4C8D-A4AE-536AD416F997}" dt="2023-08-30T13:43:53.614" v="2" actId="2696"/>
          <pc:sldLayoutMkLst>
            <pc:docMk/>
            <pc:sldMasterMk cId="582609979" sldId="2147483648"/>
            <pc:sldLayoutMk cId="1926198980" sldId="2147483650"/>
          </pc:sldLayoutMkLst>
        </pc:sldLayoutChg>
        <pc:sldLayoutChg chg="add del mod modTransition">
          <pc:chgData name="Vermeulen, Sander" userId="e08259fd-81d2-4a86-9b20-28ba02d67a18" providerId="ADAL" clId="{AFA23FC4-5D3F-4C8D-A4AE-536AD416F997}" dt="2023-09-07T15:57:29.339" v="189" actId="2696"/>
          <pc:sldLayoutMkLst>
            <pc:docMk/>
            <pc:sldMasterMk cId="582609979" sldId="2147483648"/>
            <pc:sldLayoutMk cId="2391443651" sldId="2147483650"/>
          </pc:sldLayoutMkLst>
        </pc:sldLayoutChg>
        <pc:sldLayoutChg chg="del">
          <pc:chgData name="Vermeulen, Sander" userId="e08259fd-81d2-4a86-9b20-28ba02d67a18" providerId="ADAL" clId="{AFA23FC4-5D3F-4C8D-A4AE-536AD416F997}" dt="2023-08-30T13:43:53.820" v="3" actId="2696"/>
          <pc:sldLayoutMkLst>
            <pc:docMk/>
            <pc:sldMasterMk cId="582609979" sldId="2147483648"/>
            <pc:sldLayoutMk cId="2286039389" sldId="2147483651"/>
          </pc:sldLayoutMkLst>
        </pc:sldLayoutChg>
        <pc:sldLayoutChg chg="del">
          <pc:chgData name="Vermeulen, Sander" userId="e08259fd-81d2-4a86-9b20-28ba02d67a18" providerId="ADAL" clId="{AFA23FC4-5D3F-4C8D-A4AE-536AD416F997}" dt="2023-08-30T13:43:54.249" v="5" actId="2696"/>
          <pc:sldLayoutMkLst>
            <pc:docMk/>
            <pc:sldMasterMk cId="582609979" sldId="2147483648"/>
            <pc:sldLayoutMk cId="3896283622" sldId="2147483652"/>
          </pc:sldLayoutMkLst>
        </pc:sldLayoutChg>
        <pc:sldLayoutChg chg="del">
          <pc:chgData name="Vermeulen, Sander" userId="e08259fd-81d2-4a86-9b20-28ba02d67a18" providerId="ADAL" clId="{AFA23FC4-5D3F-4C8D-A4AE-536AD416F997}" dt="2023-08-30T13:43:54.037" v="4" actId="2696"/>
          <pc:sldLayoutMkLst>
            <pc:docMk/>
            <pc:sldMasterMk cId="582609979" sldId="2147483648"/>
            <pc:sldLayoutMk cId="4120935778" sldId="2147483653"/>
          </pc:sldLayoutMkLst>
        </pc:sldLayoutChg>
        <pc:sldLayoutChg chg="del">
          <pc:chgData name="Vermeulen, Sander" userId="e08259fd-81d2-4a86-9b20-28ba02d67a18" providerId="ADAL" clId="{AFA23FC4-5D3F-4C8D-A4AE-536AD416F997}" dt="2023-08-30T13:43:54.596" v="7" actId="2696"/>
          <pc:sldLayoutMkLst>
            <pc:docMk/>
            <pc:sldMasterMk cId="582609979" sldId="2147483648"/>
            <pc:sldLayoutMk cId="228192813" sldId="2147483654"/>
          </pc:sldLayoutMkLst>
        </pc:sldLayoutChg>
        <pc:sldLayoutChg chg="del">
          <pc:chgData name="Vermeulen, Sander" userId="e08259fd-81d2-4a86-9b20-28ba02d67a18" providerId="ADAL" clId="{AFA23FC4-5D3F-4C8D-A4AE-536AD416F997}" dt="2023-08-30T13:43:54.770" v="8" actId="2696"/>
          <pc:sldLayoutMkLst>
            <pc:docMk/>
            <pc:sldMasterMk cId="582609979" sldId="2147483648"/>
            <pc:sldLayoutMk cId="1670865864" sldId="2147483655"/>
          </pc:sldLayoutMkLst>
        </pc:sldLayoutChg>
        <pc:sldLayoutChg chg="del">
          <pc:chgData name="Vermeulen, Sander" userId="e08259fd-81d2-4a86-9b20-28ba02d67a18" providerId="ADAL" clId="{AFA23FC4-5D3F-4C8D-A4AE-536AD416F997}" dt="2023-08-30T13:43:54.962" v="9" actId="2696"/>
          <pc:sldLayoutMkLst>
            <pc:docMk/>
            <pc:sldMasterMk cId="582609979" sldId="2147483648"/>
            <pc:sldLayoutMk cId="3402705773" sldId="2147483656"/>
          </pc:sldLayoutMkLst>
        </pc:sldLayoutChg>
        <pc:sldLayoutChg chg="del">
          <pc:chgData name="Vermeulen, Sander" userId="e08259fd-81d2-4a86-9b20-28ba02d67a18" providerId="ADAL" clId="{AFA23FC4-5D3F-4C8D-A4AE-536AD416F997}" dt="2023-08-30T13:43:55.127" v="10" actId="2696"/>
          <pc:sldLayoutMkLst>
            <pc:docMk/>
            <pc:sldMasterMk cId="582609979" sldId="2147483648"/>
            <pc:sldLayoutMk cId="577184770" sldId="2147483657"/>
          </pc:sldLayoutMkLst>
        </pc:sldLayoutChg>
        <pc:sldLayoutChg chg="del">
          <pc:chgData name="Vermeulen, Sander" userId="e08259fd-81d2-4a86-9b20-28ba02d67a18" providerId="ADAL" clId="{AFA23FC4-5D3F-4C8D-A4AE-536AD416F997}" dt="2023-08-30T13:43:55.312" v="11" actId="2696"/>
          <pc:sldLayoutMkLst>
            <pc:docMk/>
            <pc:sldMasterMk cId="582609979" sldId="2147483648"/>
            <pc:sldLayoutMk cId="3728248018" sldId="2147483658"/>
          </pc:sldLayoutMkLst>
        </pc:sldLayoutChg>
        <pc:sldLayoutChg chg="del">
          <pc:chgData name="Vermeulen, Sander" userId="e08259fd-81d2-4a86-9b20-28ba02d67a18" providerId="ADAL" clId="{AFA23FC4-5D3F-4C8D-A4AE-536AD416F997}" dt="2023-08-30T13:43:55.491" v="12" actId="2696"/>
          <pc:sldLayoutMkLst>
            <pc:docMk/>
            <pc:sldMasterMk cId="582609979" sldId="2147483648"/>
            <pc:sldLayoutMk cId="3227182715" sldId="2147483659"/>
          </pc:sldLayoutMkLst>
        </pc:sldLayoutChg>
        <pc:sldLayoutChg chg="del">
          <pc:chgData name="Vermeulen, Sander" userId="e08259fd-81d2-4a86-9b20-28ba02d67a18" providerId="ADAL" clId="{AFA23FC4-5D3F-4C8D-A4AE-536AD416F997}" dt="2023-08-30T13:43:55.675" v="13" actId="2696"/>
          <pc:sldLayoutMkLst>
            <pc:docMk/>
            <pc:sldMasterMk cId="582609979" sldId="2147483648"/>
            <pc:sldLayoutMk cId="3368130848" sldId="2147483660"/>
          </pc:sldLayoutMkLst>
        </pc:sldLayoutChg>
        <pc:sldLayoutChg chg="del">
          <pc:chgData name="Vermeulen, Sander" userId="e08259fd-81d2-4a86-9b20-28ba02d67a18" providerId="ADAL" clId="{AFA23FC4-5D3F-4C8D-A4AE-536AD416F997}" dt="2023-08-30T13:43:55.856" v="14" actId="2696"/>
          <pc:sldLayoutMkLst>
            <pc:docMk/>
            <pc:sldMasterMk cId="582609979" sldId="2147483648"/>
            <pc:sldLayoutMk cId="264635855" sldId="2147483661"/>
          </pc:sldLayoutMkLst>
        </pc:sldLayoutChg>
        <pc:sldLayoutChg chg="del">
          <pc:chgData name="Vermeulen, Sander" userId="e08259fd-81d2-4a86-9b20-28ba02d67a18" providerId="ADAL" clId="{AFA23FC4-5D3F-4C8D-A4AE-536AD416F997}" dt="2023-08-30T13:43:56.085" v="15" actId="2696"/>
          <pc:sldLayoutMkLst>
            <pc:docMk/>
            <pc:sldMasterMk cId="582609979" sldId="2147483648"/>
            <pc:sldLayoutMk cId="1724989438" sldId="2147483662"/>
          </pc:sldLayoutMkLst>
        </pc:sldLayoutChg>
        <pc:sldLayoutChg chg="del">
          <pc:chgData name="Vermeulen, Sander" userId="e08259fd-81d2-4a86-9b20-28ba02d67a18" providerId="ADAL" clId="{AFA23FC4-5D3F-4C8D-A4AE-536AD416F997}" dt="2023-08-30T13:43:56.473" v="17" actId="2696"/>
          <pc:sldLayoutMkLst>
            <pc:docMk/>
            <pc:sldMasterMk cId="582609979" sldId="2147483648"/>
            <pc:sldLayoutMk cId="450775827" sldId="2147483663"/>
          </pc:sldLayoutMkLst>
        </pc:sldLayoutChg>
        <pc:sldLayoutChg chg="del">
          <pc:chgData name="Vermeulen, Sander" userId="e08259fd-81d2-4a86-9b20-28ba02d67a18" providerId="ADAL" clId="{AFA23FC4-5D3F-4C8D-A4AE-536AD416F997}" dt="2023-08-30T13:43:56.702" v="18" actId="2696"/>
          <pc:sldLayoutMkLst>
            <pc:docMk/>
            <pc:sldMasterMk cId="582609979" sldId="2147483648"/>
            <pc:sldLayoutMk cId="2037571901" sldId="2147483664"/>
          </pc:sldLayoutMkLst>
        </pc:sldLayoutChg>
        <pc:sldLayoutChg chg="del">
          <pc:chgData name="Vermeulen, Sander" userId="e08259fd-81d2-4a86-9b20-28ba02d67a18" providerId="ADAL" clId="{AFA23FC4-5D3F-4C8D-A4AE-536AD416F997}" dt="2023-08-30T13:43:54.427" v="6" actId="2696"/>
          <pc:sldLayoutMkLst>
            <pc:docMk/>
            <pc:sldMasterMk cId="582609979" sldId="2147483648"/>
            <pc:sldLayoutMk cId="2966341053" sldId="2147483665"/>
          </pc:sldLayoutMkLst>
        </pc:sldLayoutChg>
        <pc:sldLayoutChg chg="del">
          <pc:chgData name="Vermeulen, Sander" userId="e08259fd-81d2-4a86-9b20-28ba02d67a18" providerId="ADAL" clId="{AFA23FC4-5D3F-4C8D-A4AE-536AD416F997}" dt="2023-08-30T13:43:56.281" v="16" actId="2696"/>
          <pc:sldLayoutMkLst>
            <pc:docMk/>
            <pc:sldMasterMk cId="582609979" sldId="2147483648"/>
            <pc:sldLayoutMk cId="2187327409" sldId="2147483666"/>
          </pc:sldLayoutMkLst>
        </pc:sldLayoutChg>
      </pc:sldMasterChg>
    </pc:docChg>
  </pc:docChgLst>
  <pc:docChgLst>
    <pc:chgData name="Vermeulen, Sander" userId="e08259fd-81d2-4a86-9b20-28ba02d67a18" providerId="ADAL" clId="{236F58D3-8250-43BD-B429-BAEF6A194246}"/>
    <pc:docChg chg="addSld delSld addSection delSection">
      <pc:chgData name="Vermeulen, Sander" userId="e08259fd-81d2-4a86-9b20-28ba02d67a18" providerId="ADAL" clId="{236F58D3-8250-43BD-B429-BAEF6A194246}" dt="2023-03-13T08:34:42.630" v="21" actId="680"/>
      <pc:docMkLst>
        <pc:docMk/>
      </pc:docMkLst>
      <pc:sldChg chg="new">
        <pc:chgData name="Vermeulen, Sander" userId="e08259fd-81d2-4a86-9b20-28ba02d67a18" providerId="ADAL" clId="{236F58D3-8250-43BD-B429-BAEF6A194246}" dt="2023-03-13T08:32:52.969" v="2" actId="680"/>
        <pc:sldMkLst>
          <pc:docMk/>
          <pc:sldMk cId="1126297015" sldId="256"/>
        </pc:sldMkLst>
      </pc:sldChg>
      <pc:sldChg chg="new">
        <pc:chgData name="Vermeulen, Sander" userId="e08259fd-81d2-4a86-9b20-28ba02d67a18" providerId="ADAL" clId="{236F58D3-8250-43BD-B429-BAEF6A194246}" dt="2023-03-13T08:33:52.493" v="3" actId="680"/>
        <pc:sldMkLst>
          <pc:docMk/>
          <pc:sldMk cId="1201161481" sldId="257"/>
        </pc:sldMkLst>
      </pc:sldChg>
      <pc:sldChg chg="new">
        <pc:chgData name="Vermeulen, Sander" userId="e08259fd-81d2-4a86-9b20-28ba02d67a18" providerId="ADAL" clId="{236F58D3-8250-43BD-B429-BAEF6A194246}" dt="2023-03-13T08:33:53.727" v="4" actId="680"/>
        <pc:sldMkLst>
          <pc:docMk/>
          <pc:sldMk cId="778999848" sldId="258"/>
        </pc:sldMkLst>
      </pc:sldChg>
      <pc:sldChg chg="new">
        <pc:chgData name="Vermeulen, Sander" userId="e08259fd-81d2-4a86-9b20-28ba02d67a18" providerId="ADAL" clId="{236F58D3-8250-43BD-B429-BAEF6A194246}" dt="2023-03-13T08:33:56.066" v="5" actId="680"/>
        <pc:sldMkLst>
          <pc:docMk/>
          <pc:sldMk cId="3835953540" sldId="259"/>
        </pc:sldMkLst>
      </pc:sldChg>
      <pc:sldChg chg="new">
        <pc:chgData name="Vermeulen, Sander" userId="e08259fd-81d2-4a86-9b20-28ba02d67a18" providerId="ADAL" clId="{236F58D3-8250-43BD-B429-BAEF6A194246}" dt="2023-03-13T08:33:59.105" v="6" actId="680"/>
        <pc:sldMkLst>
          <pc:docMk/>
          <pc:sldMk cId="839211053" sldId="260"/>
        </pc:sldMkLst>
      </pc:sldChg>
      <pc:sldChg chg="new">
        <pc:chgData name="Vermeulen, Sander" userId="e08259fd-81d2-4a86-9b20-28ba02d67a18" providerId="ADAL" clId="{236F58D3-8250-43BD-B429-BAEF6A194246}" dt="2023-03-13T08:34:09.118" v="9" actId="680"/>
        <pc:sldMkLst>
          <pc:docMk/>
          <pc:sldMk cId="1792512454" sldId="261"/>
        </pc:sldMkLst>
      </pc:sldChg>
      <pc:sldChg chg="new del">
        <pc:chgData name="Vermeulen, Sander" userId="e08259fd-81d2-4a86-9b20-28ba02d67a18" providerId="ADAL" clId="{236F58D3-8250-43BD-B429-BAEF6A194246}" dt="2023-03-13T08:34:03.365" v="8" actId="47"/>
        <pc:sldMkLst>
          <pc:docMk/>
          <pc:sldMk cId="3478441109" sldId="261"/>
        </pc:sldMkLst>
      </pc:sldChg>
      <pc:sldChg chg="new">
        <pc:chgData name="Vermeulen, Sander" userId="e08259fd-81d2-4a86-9b20-28ba02d67a18" providerId="ADAL" clId="{236F58D3-8250-43BD-B429-BAEF6A194246}" dt="2023-03-13T08:34:11.102" v="10" actId="680"/>
        <pc:sldMkLst>
          <pc:docMk/>
          <pc:sldMk cId="2449242553" sldId="262"/>
        </pc:sldMkLst>
      </pc:sldChg>
      <pc:sldChg chg="new">
        <pc:chgData name="Vermeulen, Sander" userId="e08259fd-81d2-4a86-9b20-28ba02d67a18" providerId="ADAL" clId="{236F58D3-8250-43BD-B429-BAEF6A194246}" dt="2023-03-13T08:34:12.696" v="11" actId="680"/>
        <pc:sldMkLst>
          <pc:docMk/>
          <pc:sldMk cId="3726749664" sldId="263"/>
        </pc:sldMkLst>
      </pc:sldChg>
      <pc:sldChg chg="new">
        <pc:chgData name="Vermeulen, Sander" userId="e08259fd-81d2-4a86-9b20-28ba02d67a18" providerId="ADAL" clId="{236F58D3-8250-43BD-B429-BAEF6A194246}" dt="2023-03-13T08:34:14.241" v="12" actId="680"/>
        <pc:sldMkLst>
          <pc:docMk/>
          <pc:sldMk cId="3423520924" sldId="264"/>
        </pc:sldMkLst>
      </pc:sldChg>
      <pc:sldChg chg="new">
        <pc:chgData name="Vermeulen, Sander" userId="e08259fd-81d2-4a86-9b20-28ba02d67a18" providerId="ADAL" clId="{236F58D3-8250-43BD-B429-BAEF6A194246}" dt="2023-03-13T08:34:17.310" v="13" actId="680"/>
        <pc:sldMkLst>
          <pc:docMk/>
          <pc:sldMk cId="339402294" sldId="265"/>
        </pc:sldMkLst>
      </pc:sldChg>
      <pc:sldChg chg="new">
        <pc:chgData name="Vermeulen, Sander" userId="e08259fd-81d2-4a86-9b20-28ba02d67a18" providerId="ADAL" clId="{236F58D3-8250-43BD-B429-BAEF6A194246}" dt="2023-03-13T08:34:20.562" v="14" actId="680"/>
        <pc:sldMkLst>
          <pc:docMk/>
          <pc:sldMk cId="2322200202" sldId="266"/>
        </pc:sldMkLst>
      </pc:sldChg>
      <pc:sldChg chg="new">
        <pc:chgData name="Vermeulen, Sander" userId="e08259fd-81d2-4a86-9b20-28ba02d67a18" providerId="ADAL" clId="{236F58D3-8250-43BD-B429-BAEF6A194246}" dt="2023-03-13T08:34:22.457" v="15" actId="680"/>
        <pc:sldMkLst>
          <pc:docMk/>
          <pc:sldMk cId="190313257" sldId="267"/>
        </pc:sldMkLst>
      </pc:sldChg>
      <pc:sldChg chg="new">
        <pc:chgData name="Vermeulen, Sander" userId="e08259fd-81d2-4a86-9b20-28ba02d67a18" providerId="ADAL" clId="{236F58D3-8250-43BD-B429-BAEF6A194246}" dt="2023-03-13T08:34:25.470" v="16" actId="680"/>
        <pc:sldMkLst>
          <pc:docMk/>
          <pc:sldMk cId="1417638910" sldId="268"/>
        </pc:sldMkLst>
      </pc:sldChg>
      <pc:sldChg chg="new">
        <pc:chgData name="Vermeulen, Sander" userId="e08259fd-81d2-4a86-9b20-28ba02d67a18" providerId="ADAL" clId="{236F58D3-8250-43BD-B429-BAEF6A194246}" dt="2023-03-13T08:34:29.684" v="17" actId="680"/>
        <pc:sldMkLst>
          <pc:docMk/>
          <pc:sldMk cId="3742652960" sldId="269"/>
        </pc:sldMkLst>
      </pc:sldChg>
      <pc:sldChg chg="new">
        <pc:chgData name="Vermeulen, Sander" userId="e08259fd-81d2-4a86-9b20-28ba02d67a18" providerId="ADAL" clId="{236F58D3-8250-43BD-B429-BAEF6A194246}" dt="2023-03-13T08:34:31.463" v="18" actId="680"/>
        <pc:sldMkLst>
          <pc:docMk/>
          <pc:sldMk cId="3639147951" sldId="270"/>
        </pc:sldMkLst>
      </pc:sldChg>
      <pc:sldChg chg="new">
        <pc:chgData name="Vermeulen, Sander" userId="e08259fd-81d2-4a86-9b20-28ba02d67a18" providerId="ADAL" clId="{236F58D3-8250-43BD-B429-BAEF6A194246}" dt="2023-03-13T08:34:35.520" v="19" actId="680"/>
        <pc:sldMkLst>
          <pc:docMk/>
          <pc:sldMk cId="1076008572" sldId="271"/>
        </pc:sldMkLst>
      </pc:sldChg>
      <pc:sldChg chg="new">
        <pc:chgData name="Vermeulen, Sander" userId="e08259fd-81d2-4a86-9b20-28ba02d67a18" providerId="ADAL" clId="{236F58D3-8250-43BD-B429-BAEF6A194246}" dt="2023-03-13T08:34:39.287" v="20" actId="680"/>
        <pc:sldMkLst>
          <pc:docMk/>
          <pc:sldMk cId="3505767195" sldId="272"/>
        </pc:sldMkLst>
      </pc:sldChg>
      <pc:sldChg chg="new">
        <pc:chgData name="Vermeulen, Sander" userId="e08259fd-81d2-4a86-9b20-28ba02d67a18" providerId="ADAL" clId="{236F58D3-8250-43BD-B429-BAEF6A194246}" dt="2023-03-13T08:34:42.630" v="21" actId="680"/>
        <pc:sldMkLst>
          <pc:docMk/>
          <pc:sldMk cId="1033032606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BBECAC4-2E7B-4F8F-9A4B-AD585A9C1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903FDF7-94AC-44A9-8B57-EA4E7EFFAA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BBAB-6028-4680-9556-A8238B314949}" type="datetimeFigureOut">
              <a:rPr lang="nl-NL" smtClean="0"/>
              <a:t>13-9-2023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C166FE-01DB-4F65-AB1C-AC6312E34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D10FC2-8D7C-4786-A51B-666BD7196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ADB5A-DDF7-45B4-A85B-ACE6999A94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79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z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fiek EG">
            <a:extLst>
              <a:ext uri="{FF2B5EF4-FFF2-40B4-BE49-F238E27FC236}">
                <a16:creationId xmlns:a16="http://schemas.microsoft.com/office/drawing/2014/main" id="{C37A06BE-1558-FBB3-C12D-34A07A68AAC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55206" y="3523891"/>
            <a:ext cx="2795587" cy="1924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nl-NL"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 algn="ctr"/>
            <a:endParaRPr lang="nl-NL" dirty="0"/>
          </a:p>
        </p:txBody>
      </p:sp>
      <p:sp>
        <p:nvSpPr>
          <p:cNvPr id="4" name="Cijfer GL">
            <a:extLst>
              <a:ext uri="{FF2B5EF4-FFF2-40B4-BE49-F238E27FC236}">
                <a16:creationId xmlns:a16="http://schemas.microsoft.com/office/drawing/2014/main" id="{73BAB50B-9453-14F8-9543-035ACFB434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3000" y="2303311"/>
            <a:ext cx="720000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l-NL" dirty="0"/>
              <a:t>99%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6ECD67CF-E2D2-E483-0A0B-0D4D71866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5255" y="488950"/>
            <a:ext cx="7075488" cy="1257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l-NL"/>
              <a:t>Gemeente</a:t>
            </a:r>
            <a:endParaRPr lang="nl-NL" dirty="0"/>
          </a:p>
        </p:txBody>
      </p:sp>
      <p:pic>
        <p:nvPicPr>
          <p:cNvPr id="3" name="Graphic 2" descr="3D-bril met effen opvulling">
            <a:extLst>
              <a:ext uri="{FF2B5EF4-FFF2-40B4-BE49-F238E27FC236}">
                <a16:creationId xmlns:a16="http://schemas.microsoft.com/office/drawing/2014/main" id="{ABE4E6DD-5A38-2CDA-EE8D-2947D6B9E0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57" y="660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9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60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rifa Std 55 Roman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90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79907"/>
      </p:ext>
    </p:extLst>
  </p:cSld>
  <p:clrMapOvr>
    <a:masterClrMapping/>
  </p:clrMapOvr>
</p:sld>
</file>

<file path=ppt/theme/theme1.xml><?xml version="1.0" encoding="utf-8"?>
<a:theme xmlns:a="http://schemas.openxmlformats.org/drawingml/2006/main" name="Rapportag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295FB1FB9547A73C9F5819D6E613" ma:contentTypeVersion="19" ma:contentTypeDescription="Een nieuw document maken." ma:contentTypeScope="" ma:versionID="1f5d07a82852d55ba6a3188556567a3a">
  <xsd:schema xmlns:xsd="http://www.w3.org/2001/XMLSchema" xmlns:xs="http://www.w3.org/2001/XMLSchema" xmlns:p="http://schemas.microsoft.com/office/2006/metadata/properties" xmlns:ns1="http://schemas.microsoft.com/sharepoint/v3" xmlns:ns2="4e95bed8-6d15-4403-ad70-a53422338dca" xmlns:ns3="10d3344f-2d16-43d9-a145-97142f5cb288" xmlns:ns4="d045ab76-3bb7-45f5-ab41-d7b04aa0dc94" targetNamespace="http://schemas.microsoft.com/office/2006/metadata/properties" ma:root="true" ma:fieldsID="f363c680071ae245cb64b441507cfa84" ns1:_="" ns2:_="" ns3:_="" ns4:_="">
    <xsd:import namespace="http://schemas.microsoft.com/sharepoint/v3"/>
    <xsd:import namespace="4e95bed8-6d15-4403-ad70-a53422338dca"/>
    <xsd:import namespace="10d3344f-2d16-43d9-a145-97142f5cb288"/>
    <xsd:import namespace="d045ab76-3bb7-45f5-ab41-d7b04aa0dc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5bed8-6d15-4403-ad70-a53422338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6a01bbcf-c6fe-4904-b3d7-d8e248b039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3344f-2d16-43d9-a145-97142f5cb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ab76-3bb7-45f5-ab41-d7b04aa0dc94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fa7ae801-cb9e-41d3-a15b-605146dc1d91}" ma:internalName="TaxCatchAll" ma:showField="CatchAllData" ma:web="10d3344f-2d16-43d9-a145-97142f5cb2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0d3344f-2d16-43d9-a145-97142f5cb288">
      <UserInfo>
        <DisplayName/>
        <AccountId xsi:nil="true"/>
        <AccountType/>
      </UserInfo>
    </SharedWithUsers>
    <lcf76f155ced4ddcb4097134ff3c332f xmlns="4e95bed8-6d15-4403-ad70-a53422338dca">
      <Terms xmlns="http://schemas.microsoft.com/office/infopath/2007/PartnerControls"/>
    </lcf76f155ced4ddcb4097134ff3c332f>
    <TaxCatchAll xmlns="d045ab76-3bb7-45f5-ab41-d7b04aa0dc9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12F44D-E881-41C7-8028-5467B6C8C3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95bed8-6d15-4403-ad70-a53422338dca"/>
    <ds:schemaRef ds:uri="10d3344f-2d16-43d9-a145-97142f5cb288"/>
    <ds:schemaRef ds:uri="d045ab76-3bb7-45f5-ab41-d7b04aa0d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8373FD-713A-4C43-B3FE-80F0E3D63506}">
  <ds:schemaRefs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4e95bed8-6d15-4403-ad70-a53422338dca"/>
    <ds:schemaRef ds:uri="http://schemas.microsoft.com/office/infopath/2007/PartnerControls"/>
    <ds:schemaRef ds:uri="d045ab76-3bb7-45f5-ab41-d7b04aa0dc94"/>
    <ds:schemaRef ds:uri="http://www.w3.org/XML/1998/namespace"/>
    <ds:schemaRef ds:uri="10d3344f-2d16-43d9-a145-97142f5cb288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797234-1F06-4080-A1F9-30DCE4CF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0</Words>
  <Application>Microsoft Office PowerPoint</Application>
  <PresentationFormat>A4 (210 x 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Serifa Std 45 Light</vt:lpstr>
      <vt:lpstr>Serifa Std 55 Roman</vt:lpstr>
      <vt:lpstr>Rapportage</vt:lpstr>
      <vt:lpstr>PowerPoint-presentatie</vt:lpstr>
      <vt:lpstr>PowerPoint-presentatie</vt:lpstr>
    </vt:vector>
  </TitlesOfParts>
  <Company>RDP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Maessen, Carla</dc:creator>
  <cp:lastModifiedBy>Vermeulen, Sander</cp:lastModifiedBy>
  <cp:revision>6</cp:revision>
  <dcterms:created xsi:type="dcterms:W3CDTF">2021-07-15T09:01:16Z</dcterms:created>
  <dcterms:modified xsi:type="dcterms:W3CDTF">2023-09-13T14:55:24Z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0x010100C4EA295FB1FB9547A73C9F5819D6E613</vt:lpwstr>
  </property>
  <property fmtid="{D5CDD505-2E9C-101B-9397-08002B2CF9AE}" pid="3" name="Order">
    <vt:r8>6882400</vt:r8>
  </property>
  <property fmtid="{D5CDD505-2E9C-101B-9397-08002B2CF9AE}" pid="4" name="MSIP_Label_ce8bfa01-cc62-4e0e-8713-2f7da2586bef_Enabled">
    <vt:lpwstr>true</vt:lpwstr>
  </property>
  <property fmtid="{D5CDD505-2E9C-101B-9397-08002B2CF9AE}" pid="5" name="MSIP_Label_ce8bfa01-cc62-4e0e-8713-2f7da2586bef_SetDate">
    <vt:lpwstr>2022-02-23T08:06:28Z</vt:lpwstr>
  </property>
  <property fmtid="{D5CDD505-2E9C-101B-9397-08002B2CF9AE}" pid="6" name="MSIP_Label_ce8bfa01-cc62-4e0e-8713-2f7da2586bef_Method">
    <vt:lpwstr>Privileged</vt:lpwstr>
  </property>
  <property fmtid="{D5CDD505-2E9C-101B-9397-08002B2CF9AE}" pid="7" name="MSIP_Label_ce8bfa01-cc62-4e0e-8713-2f7da2586bef_Name">
    <vt:lpwstr>Bedrijfsvertrouwelijk (BBN1)</vt:lpwstr>
  </property>
  <property fmtid="{D5CDD505-2E9C-101B-9397-08002B2CF9AE}" pid="8" name="MSIP_Label_ce8bfa01-cc62-4e0e-8713-2f7da2586bef_SiteId">
    <vt:lpwstr>e90fbc72-bc3b-4475-8f41-70d1d17ccf33</vt:lpwstr>
  </property>
  <property fmtid="{D5CDD505-2E9C-101B-9397-08002B2CF9AE}" pid="9" name="MSIP_Label_ce8bfa01-cc62-4e0e-8713-2f7da2586bef_ActionId">
    <vt:lpwstr>9446abc7-3ad8-491d-928a-af1e5bfbd14d</vt:lpwstr>
  </property>
  <property fmtid="{D5CDD505-2E9C-101B-9397-08002B2CF9AE}" pid="10" name="MSIP_Label_ce8bfa01-cc62-4e0e-8713-2f7da2586bef_ContentBits">
    <vt:lpwstr>2</vt:lpwstr>
  </property>
  <property fmtid="{D5CDD505-2E9C-101B-9397-08002B2CF9AE}" pid="11" name="ClassificationContentMarkingFooterLocations">
    <vt:lpwstr>Gemeenterapportage:5</vt:lpwstr>
  </property>
  <property fmtid="{D5CDD505-2E9C-101B-9397-08002B2CF9AE}" pid="12" name="ClassificationContentMarkingFooterText">
    <vt:lpwstr>Bedrijfsvertrouwelijk (BBN1)</vt:lpwstr>
  </property>
  <property fmtid="{D5CDD505-2E9C-101B-9397-08002B2CF9AE}" pid="13" name="MediaServiceImageTags">
    <vt:lpwstr/>
  </property>
</Properties>
</file>