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118_97CA474D.xml" ContentType="application/vnd.ms-powerpoint.comments+xml"/>
  <Override PartName="/ppt/comments/modernComment_116_CA2457BA.xml" ContentType="application/vnd.ms-powerpoint.comments+xml"/>
  <Override PartName="/ppt/comments/modernComment_115_7F40B27A.xml" ContentType="application/vnd.ms-powerpoint.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256" r:id="rId5"/>
    <p:sldId id="257" r:id="rId6"/>
    <p:sldId id="258" r:id="rId7"/>
    <p:sldId id="282" r:id="rId8"/>
    <p:sldId id="280" r:id="rId9"/>
    <p:sldId id="279" r:id="rId10"/>
    <p:sldId id="278" r:id="rId11"/>
    <p:sldId id="277" r:id="rId12"/>
    <p:sldId id="274" r:id="rId13"/>
    <p:sldId id="266" r:id="rId14"/>
    <p:sldId id="267" r:id="rId15"/>
    <p:sldId id="269" r:id="rId16"/>
    <p:sldId id="268" r:id="rId17"/>
    <p:sldId id="270" r:id="rId18"/>
    <p:sldId id="271" r:id="rId19"/>
    <p:sldId id="276" r:id="rId20"/>
    <p:sldId id="275" r:id="rId21"/>
    <p:sldId id="283" r:id="rId22"/>
  </p:sldIdLst>
  <p:sldSz cx="12192000" cy="6858000"/>
  <p:notesSz cx="6858000" cy="9144000"/>
  <p:defaultTex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545" userDrawn="1">
          <p15:clr>
            <a:srgbClr val="A4A3A4"/>
          </p15:clr>
        </p15:guide>
        <p15:guide id="3"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588E457-F3D1-11F5-0D59-C4CAFD62A8D0}" name="Wijker, Steven" initials="SW" userId="S::s.wijker@VRLN.NL::597581ce-f2a8-40d7-ae85-598b4bd645eb" providerId="AD"/>
  <p188:author id="{A651888C-3F54-6CC8-3A18-DAF3B988797A}" name="Nicole de Jong" initials="NJ" userId="S::nicole.de.jong_vggm.nl#ext#@ggdghornederland.onmicrosoft.com::5d6b3799-3dc4-4a43-8bca-c8e42c7d9551"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525F"/>
    <a:srgbClr val="009898"/>
    <a:srgbClr val="4F81BD"/>
    <a:srgbClr val="9AD6D6"/>
    <a:srgbClr val="F1A9AD"/>
    <a:srgbClr val="3DB28F"/>
    <a:srgbClr val="FABD15"/>
    <a:srgbClr val="E54800"/>
    <a:srgbClr val="E3032C"/>
    <a:srgbClr val="0117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41B6D5-E571-4BC0-A63D-2D6F4CD8F2C3}" v="4" dt="2023-11-21T08:26:58.360"/>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Stijl, gemiddeld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snapToGrid="0">
      <p:cViewPr varScale="1">
        <p:scale>
          <a:sx n="104" d="100"/>
          <a:sy n="104" d="100"/>
        </p:scale>
        <p:origin x="120" y="264"/>
      </p:cViewPr>
      <p:guideLst>
        <p:guide orient="horz" pos="2160"/>
        <p:guide pos="3545"/>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meulen, Sander" userId="e08259fd-81d2-4a86-9b20-28ba02d67a18" providerId="ADAL" clId="{3841B6D5-E571-4BC0-A63D-2D6F4CD8F2C3}"/>
    <pc:docChg chg="custSel addSld delSld modSld modMainMaster">
      <pc:chgData name="Vermeulen, Sander" userId="e08259fd-81d2-4a86-9b20-28ba02d67a18" providerId="ADAL" clId="{3841B6D5-E571-4BC0-A63D-2D6F4CD8F2C3}" dt="2023-11-21T08:26:58.360" v="13" actId="962"/>
      <pc:docMkLst>
        <pc:docMk/>
      </pc:docMkLst>
      <pc:sldChg chg="addSp modSp new del mod modClrScheme chgLayout">
        <pc:chgData name="Vermeulen, Sander" userId="e08259fd-81d2-4a86-9b20-28ba02d67a18" providerId="ADAL" clId="{3841B6D5-E571-4BC0-A63D-2D6F4CD8F2C3}" dt="2023-11-20T14:15:23.741" v="2" actId="47"/>
        <pc:sldMkLst>
          <pc:docMk/>
          <pc:sldMk cId="525233349" sldId="284"/>
        </pc:sldMkLst>
        <pc:spChg chg="add mod">
          <ac:chgData name="Vermeulen, Sander" userId="e08259fd-81d2-4a86-9b20-28ba02d67a18" providerId="ADAL" clId="{3841B6D5-E571-4BC0-A63D-2D6F4CD8F2C3}" dt="2023-11-20T14:15:15.861" v="1" actId="700"/>
          <ac:spMkLst>
            <pc:docMk/>
            <pc:sldMk cId="525233349" sldId="284"/>
            <ac:spMk id="2" creationId="{AE69EA8D-4F78-ABDD-C247-A8B25389750E}"/>
          </ac:spMkLst>
        </pc:spChg>
        <pc:spChg chg="add mod">
          <ac:chgData name="Vermeulen, Sander" userId="e08259fd-81d2-4a86-9b20-28ba02d67a18" providerId="ADAL" clId="{3841B6D5-E571-4BC0-A63D-2D6F4CD8F2C3}" dt="2023-11-20T14:15:15.861" v="1" actId="700"/>
          <ac:spMkLst>
            <pc:docMk/>
            <pc:sldMk cId="525233349" sldId="284"/>
            <ac:spMk id="3" creationId="{0B3BB17E-3D3E-F1AC-6F26-3FB5446F8FEB}"/>
          </ac:spMkLst>
        </pc:spChg>
        <pc:spChg chg="add mod">
          <ac:chgData name="Vermeulen, Sander" userId="e08259fd-81d2-4a86-9b20-28ba02d67a18" providerId="ADAL" clId="{3841B6D5-E571-4BC0-A63D-2D6F4CD8F2C3}" dt="2023-11-20T14:15:15.861" v="1" actId="700"/>
          <ac:spMkLst>
            <pc:docMk/>
            <pc:sldMk cId="525233349" sldId="284"/>
            <ac:spMk id="4" creationId="{ACA376F9-64CE-B226-6C67-09F5A6378E12}"/>
          </ac:spMkLst>
        </pc:spChg>
        <pc:spChg chg="add mod">
          <ac:chgData name="Vermeulen, Sander" userId="e08259fd-81d2-4a86-9b20-28ba02d67a18" providerId="ADAL" clId="{3841B6D5-E571-4BC0-A63D-2D6F4CD8F2C3}" dt="2023-11-20T14:15:15.861" v="1" actId="700"/>
          <ac:spMkLst>
            <pc:docMk/>
            <pc:sldMk cId="525233349" sldId="284"/>
            <ac:spMk id="5" creationId="{59C763AA-0665-78AB-10FA-9033D8BE6B88}"/>
          </ac:spMkLst>
        </pc:spChg>
      </pc:sldChg>
      <pc:sldChg chg="addSp delSp modSp new del mod modClrScheme chgLayout">
        <pc:chgData name="Vermeulen, Sander" userId="e08259fd-81d2-4a86-9b20-28ba02d67a18" providerId="ADAL" clId="{3841B6D5-E571-4BC0-A63D-2D6F4CD8F2C3}" dt="2023-11-20T14:18:57.478" v="11" actId="47"/>
        <pc:sldMkLst>
          <pc:docMk/>
          <pc:sldMk cId="4219019141" sldId="284"/>
        </pc:sldMkLst>
        <pc:spChg chg="add mod">
          <ac:chgData name="Vermeulen, Sander" userId="e08259fd-81d2-4a86-9b20-28ba02d67a18" providerId="ADAL" clId="{3841B6D5-E571-4BC0-A63D-2D6F4CD8F2C3}" dt="2023-11-20T14:18:05.681" v="5" actId="700"/>
          <ac:spMkLst>
            <pc:docMk/>
            <pc:sldMk cId="4219019141" sldId="284"/>
            <ac:spMk id="2" creationId="{F1028B32-76F3-5053-0C50-9A139CBD5230}"/>
          </ac:spMkLst>
        </pc:spChg>
        <pc:spChg chg="add del mod">
          <ac:chgData name="Vermeulen, Sander" userId="e08259fd-81d2-4a86-9b20-28ba02d67a18" providerId="ADAL" clId="{3841B6D5-E571-4BC0-A63D-2D6F4CD8F2C3}" dt="2023-11-20T14:18:41.918" v="10" actId="478"/>
          <ac:spMkLst>
            <pc:docMk/>
            <pc:sldMk cId="4219019141" sldId="284"/>
            <ac:spMk id="3" creationId="{48338E22-268D-757B-F6D5-14BEC386970C}"/>
          </ac:spMkLst>
        </pc:spChg>
        <pc:graphicFrameChg chg="add del mod">
          <ac:chgData name="Vermeulen, Sander" userId="e08259fd-81d2-4a86-9b20-28ba02d67a18" providerId="ADAL" clId="{3841B6D5-E571-4BC0-A63D-2D6F4CD8F2C3}" dt="2023-11-20T14:18:29.917" v="8" actId="1957"/>
          <ac:graphicFrameMkLst>
            <pc:docMk/>
            <pc:sldMk cId="4219019141" sldId="284"/>
            <ac:graphicFrameMk id="6" creationId="{3451BA9C-F3D6-AA2A-4B9F-35D5323C3435}"/>
          </ac:graphicFrameMkLst>
        </pc:graphicFrameChg>
      </pc:sldChg>
      <pc:sldMasterChg chg="modSldLayout">
        <pc:chgData name="Vermeulen, Sander" userId="e08259fd-81d2-4a86-9b20-28ba02d67a18" providerId="ADAL" clId="{3841B6D5-E571-4BC0-A63D-2D6F4CD8F2C3}" dt="2023-11-21T08:26:58.360" v="13" actId="962"/>
        <pc:sldMasterMkLst>
          <pc:docMk/>
          <pc:sldMasterMk cId="582609979" sldId="2147483648"/>
        </pc:sldMasterMkLst>
        <pc:sldLayoutChg chg="modSp">
          <pc:chgData name="Vermeulen, Sander" userId="e08259fd-81d2-4a86-9b20-28ba02d67a18" providerId="ADAL" clId="{3841B6D5-E571-4BC0-A63D-2D6F4CD8F2C3}" dt="2023-11-21T08:26:58.360" v="13" actId="962"/>
          <pc:sldLayoutMkLst>
            <pc:docMk/>
            <pc:sldMasterMk cId="582609979" sldId="2147483648"/>
            <pc:sldLayoutMk cId="352518537" sldId="2147483663"/>
          </pc:sldLayoutMkLst>
          <pc:spChg chg="mod">
            <ac:chgData name="Vermeulen, Sander" userId="e08259fd-81d2-4a86-9b20-28ba02d67a18" providerId="ADAL" clId="{3841B6D5-E571-4BC0-A63D-2D6F4CD8F2C3}" dt="2023-11-21T08:26:46.020" v="12" actId="962"/>
            <ac:spMkLst>
              <pc:docMk/>
              <pc:sldMasterMk cId="582609979" sldId="2147483648"/>
              <pc:sldLayoutMk cId="352518537" sldId="2147483663"/>
              <ac:spMk id="27" creationId="{A4305FD8-CD4E-6B02-BC32-6D3613367F90}"/>
            </ac:spMkLst>
          </pc:spChg>
          <pc:spChg chg="mod">
            <ac:chgData name="Vermeulen, Sander" userId="e08259fd-81d2-4a86-9b20-28ba02d67a18" providerId="ADAL" clId="{3841B6D5-E571-4BC0-A63D-2D6F4CD8F2C3}" dt="2023-11-21T08:26:58.360" v="13" actId="962"/>
            <ac:spMkLst>
              <pc:docMk/>
              <pc:sldMasterMk cId="582609979" sldId="2147483648"/>
              <pc:sldLayoutMk cId="352518537" sldId="2147483663"/>
              <ac:spMk id="28" creationId="{6ADD03D5-1C37-1E0C-4E42-960808D93124}"/>
            </ac:spMkLst>
          </pc:spChg>
        </pc:sldLayoutChg>
        <pc:sldLayoutChg chg="modSp mod">
          <pc:chgData name="Vermeulen, Sander" userId="e08259fd-81d2-4a86-9b20-28ba02d67a18" providerId="ADAL" clId="{3841B6D5-E571-4BC0-A63D-2D6F4CD8F2C3}" dt="2023-11-20T14:17:32.691" v="3" actId="1076"/>
          <pc:sldLayoutMkLst>
            <pc:docMk/>
            <pc:sldMasterMk cId="582609979" sldId="2147483648"/>
            <pc:sldLayoutMk cId="601542519" sldId="2147483679"/>
          </pc:sldLayoutMkLst>
          <pc:spChg chg="mod">
            <ac:chgData name="Vermeulen, Sander" userId="e08259fd-81d2-4a86-9b20-28ba02d67a18" providerId="ADAL" clId="{3841B6D5-E571-4BC0-A63D-2D6F4CD8F2C3}" dt="2023-11-20T14:17:32.691" v="3" actId="1076"/>
            <ac:spMkLst>
              <pc:docMk/>
              <pc:sldMasterMk cId="582609979" sldId="2147483648"/>
              <pc:sldLayoutMk cId="601542519" sldId="2147483679"/>
              <ac:spMk id="38" creationId="{B7F8EBED-2DFC-E921-9D36-C0D59E3829E0}"/>
            </ac:spMkLst>
          </pc:spChg>
        </pc:sldLayoutChg>
      </pc:sldMasterChg>
    </pc:docChg>
  </pc:docChgLst>
</pc:chgInfo>
</file>

<file path=ppt/comments/modernComment_115_7F40B27A.xml><?xml version="1.0" encoding="utf-8"?>
<p188:cmLst xmlns:a="http://schemas.openxmlformats.org/drawingml/2006/main" xmlns:r="http://schemas.openxmlformats.org/officeDocument/2006/relationships" xmlns:p188="http://schemas.microsoft.com/office/powerpoint/2018/8/main">
  <p188:cm id="{EB3240A7-C4D0-490C-B8CB-7631553C1565}" authorId="{C588E457-F3D1-11F5-0D59-C4CAFD62A8D0}" created="2023-11-14T08:18:55.606">
    <pc:sldMkLst xmlns:pc="http://schemas.microsoft.com/office/powerpoint/2013/main/command">
      <pc:docMk/>
      <pc:sldMk cId="2134946426" sldId="277"/>
    </pc:sldMkLst>
    <p188:txBody>
      <a:bodyPr/>
      <a:lstStyle/>
      <a:p>
        <a:r>
          <a:rPr lang="nl-NL"/>
          <a:t>Deze sheet maken zoals dia 9</a:t>
        </a:r>
      </a:p>
    </p188:txBody>
  </p188:cm>
</p188:cmLst>
</file>

<file path=ppt/comments/modernComment_116_CA2457BA.xml><?xml version="1.0" encoding="utf-8"?>
<p188:cmLst xmlns:a="http://schemas.openxmlformats.org/drawingml/2006/main" xmlns:r="http://schemas.openxmlformats.org/officeDocument/2006/relationships" xmlns:p188="http://schemas.microsoft.com/office/powerpoint/2018/8/main">
  <p188:cm id="{0BE3BEEE-C24E-4AF0-9074-2A29594F2BDF}" authorId="{C588E457-F3D1-11F5-0D59-C4CAFD62A8D0}" created="2023-11-14T08:14:50.506">
    <ac:txMkLst xmlns:ac="http://schemas.microsoft.com/office/drawing/2013/main/command">
      <pc:docMk xmlns:pc="http://schemas.microsoft.com/office/powerpoint/2013/main/command"/>
      <pc:sldMk xmlns:pc="http://schemas.microsoft.com/office/powerpoint/2013/main/command" cId="3391379386" sldId="278"/>
      <ac:spMk id="3" creationId="{26B20084-8FA5-4372-E1A6-45EC905A9A4B}"/>
      <ac:txMk cp="0" len="193">
        <ac:context len="194" hash="112332776"/>
      </ac:txMk>
    </ac:txMkLst>
    <p188:txBody>
      <a:bodyPr/>
      <a:lstStyle/>
      <a:p>
        <a:r>
          <a:rPr lang="nl-NL"/>
          <a:t>Staafdiagram:
Voor OKO is alleen de vraag school is zinloos verplicht.  
Of ze zich veilig voelen, zich vervelen , contact hebben met andere leerlingen en contact met docenten waren facultatief</a:t>
        </a:r>
      </a:p>
    </p188:txBody>
  </p188:cm>
</p188:cmLst>
</file>

<file path=ppt/comments/modernComment_118_97CA474D.xml><?xml version="1.0" encoding="utf-8"?>
<p188:cmLst xmlns:a="http://schemas.openxmlformats.org/drawingml/2006/main" xmlns:r="http://schemas.openxmlformats.org/officeDocument/2006/relationships" xmlns:p188="http://schemas.microsoft.com/office/powerpoint/2018/8/main">
  <p188:cm id="{D4930890-49D5-41A7-9CDC-5EEA02D59CC1}" authorId="{C588E457-F3D1-11F5-0D59-C4CAFD62A8D0}" created="2023-11-14T08:10:50.998">
    <ac:deMkLst xmlns:ac="http://schemas.microsoft.com/office/drawing/2013/main/command">
      <pc:docMk xmlns:pc="http://schemas.microsoft.com/office/powerpoint/2013/main/command"/>
      <pc:sldMk xmlns:pc="http://schemas.microsoft.com/office/powerpoint/2013/main/command" cId="2546616141" sldId="280"/>
      <ac:picMk id="7" creationId="{C377664D-5EC8-0E1E-B752-D5C4A53899E8}"/>
    </ac:deMkLst>
    <p188:txBody>
      <a:bodyPr/>
      <a:lstStyle/>
      <a:p>
        <a:r>
          <a:rPr lang="nl-NL"/>
          <a:t>Legenda klassen omdraaien en geen aslabels op x-as</a:t>
        </a:r>
      </a:p>
    </p188:txBody>
  </p188:cm>
  <p188:cm id="{FBE8718B-6AF6-4B48-A533-4E0799767977}" authorId="{A651888C-3F54-6CC8-3A18-DAF3B988797A}" created="2023-11-14T13:04:50.183">
    <ac:deMkLst xmlns:ac="http://schemas.microsoft.com/office/drawing/2013/main/command">
      <pc:docMk xmlns:pc="http://schemas.microsoft.com/office/powerpoint/2013/main/command"/>
      <pc:sldMk xmlns:pc="http://schemas.microsoft.com/office/powerpoint/2013/main/command" cId="2546616141" sldId="280"/>
      <ac:spMk id="5" creationId="{C47E0581-C3C4-2C78-55F5-38ED53D66AED}"/>
    </ac:deMkLst>
    <p188:txBody>
      <a:bodyPr/>
      <a:lstStyle/>
      <a:p>
        <a:r>
          <a:rPr lang="en-US"/>
          <a:t>Staaf diagram met 3 balken naar leerjaar:​​​
ouders weten waar jongeren is wanneer die niet thuis is​
ouders hebben duidelijke regels​​​
ouders brengen veel tijd door met jongere​​​</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EBBECAC4-2E7B-4F8F-9A4B-AD585A9C193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a:extLst>
              <a:ext uri="{FF2B5EF4-FFF2-40B4-BE49-F238E27FC236}">
                <a16:creationId xmlns:a16="http://schemas.microsoft.com/office/drawing/2014/main" id="{A903FDF7-94AC-44A9-8B57-EA4E7EFFAA6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EDBBAB-6028-4680-9556-A8238B314949}" type="datetimeFigureOut">
              <a:rPr lang="nl-NL" smtClean="0"/>
              <a:t>21-11-2023</a:t>
            </a:fld>
            <a:endParaRPr lang="nl-NL"/>
          </a:p>
        </p:txBody>
      </p:sp>
      <p:sp>
        <p:nvSpPr>
          <p:cNvPr id="4" name="Tijdelijke aanduiding voor voettekst 3">
            <a:extLst>
              <a:ext uri="{FF2B5EF4-FFF2-40B4-BE49-F238E27FC236}">
                <a16:creationId xmlns:a16="http://schemas.microsoft.com/office/drawing/2014/main" id="{29C166FE-01DB-4F65-AB1C-AC6312E3443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a:extLst>
              <a:ext uri="{FF2B5EF4-FFF2-40B4-BE49-F238E27FC236}">
                <a16:creationId xmlns:a16="http://schemas.microsoft.com/office/drawing/2014/main" id="{48D10FC2-8D7C-4786-A51B-666BD71966B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DADB5A-DDF7-45B4-A85B-ACE6999A9481}" type="slidenum">
              <a:rPr lang="nl-NL" smtClean="0"/>
              <a:t>‹nr.›</a:t>
            </a:fld>
            <a:endParaRPr lang="nl-NL"/>
          </a:p>
        </p:txBody>
      </p:sp>
    </p:spTree>
    <p:extLst>
      <p:ext uri="{BB962C8B-B14F-4D97-AF65-F5344CB8AC3E}">
        <p14:creationId xmlns:p14="http://schemas.microsoft.com/office/powerpoint/2010/main" val="653790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F81271-B6F7-4A7E-8F6C-1E1DF4AA2733}" type="datetimeFigureOut">
              <a:t>21-11-2023</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2CB1C5-35F9-456A-813D-06863788F202}" type="slidenum">
              <a:t>‹nr.›</a:t>
            </a:fld>
            <a:endParaRPr lang="nl-NL"/>
          </a:p>
        </p:txBody>
      </p:sp>
    </p:spTree>
    <p:extLst>
      <p:ext uri="{BB962C8B-B14F-4D97-AF65-F5344CB8AC3E}">
        <p14:creationId xmlns:p14="http://schemas.microsoft.com/office/powerpoint/2010/main" val="3322928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nji.nl/sites/default/files/2021-06/Het-belang-van-sporten-in-groepsverband-voor-jeugd-en-jongvolwassenen.pdf"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gezondeschool.nl/voortgezet-onderwijs/gezondheidsthemas-en-criteria-vignet/werken-aan-mediawijsheid"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Loopt of fietst naar school: opsplitsing onderwijsniveau en klas</a:t>
            </a:r>
          </a:p>
          <a:p>
            <a:r>
              <a:rPr lang="nl-NL" dirty="0"/>
              <a:t>Beweegt 5 of meer </a:t>
            </a:r>
            <a:r>
              <a:rPr lang="nl-NL" dirty="0" err="1"/>
              <a:t>dgn</a:t>
            </a:r>
            <a:r>
              <a:rPr lang="nl-NL" dirty="0"/>
              <a:t> minsten 1 uur: opsplitsing onderwijsniveau</a:t>
            </a:r>
          </a:p>
          <a:p>
            <a:r>
              <a:rPr lang="nl-NL" dirty="0"/>
              <a:t>Sport wekelijks bij een club </a:t>
            </a:r>
            <a:r>
              <a:rPr lang="nl-NL" dirty="0" err="1"/>
              <a:t>etc</a:t>
            </a:r>
            <a:r>
              <a:rPr lang="nl-NL" dirty="0"/>
              <a:t>: opsplitsing onderwijsniveau</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cs typeface="Calibri"/>
              </a:rPr>
              <a:t>Vormgever</a:t>
            </a:r>
            <a:r>
              <a:rPr lang="en-US" sz="1200" dirty="0">
                <a:cs typeface="Calibri"/>
              </a:rPr>
              <a:t> </a:t>
            </a:r>
            <a:r>
              <a:rPr lang="en-US" sz="1200" dirty="0" err="1">
                <a:cs typeface="Calibri"/>
              </a:rPr>
              <a:t>vragen</a:t>
            </a:r>
            <a:r>
              <a:rPr lang="en-US" sz="1200" dirty="0">
                <a:cs typeface="Calibri"/>
              </a:rPr>
              <a:t> om </a:t>
            </a:r>
            <a:r>
              <a:rPr lang="en-US" sz="1200" dirty="0" err="1">
                <a:cs typeface="Calibri"/>
              </a:rPr>
              <a:t>opmaak</a:t>
            </a:r>
            <a:r>
              <a:rPr lang="en-US" sz="1200" dirty="0">
                <a:cs typeface="Calibri"/>
              </a:rPr>
              <a:t> in </a:t>
            </a:r>
            <a:r>
              <a:rPr lang="en-US" sz="1200" dirty="0" err="1">
                <a:cs typeface="Calibri"/>
              </a:rPr>
              <a:t>kader</a:t>
            </a:r>
            <a:r>
              <a:rPr lang="en-US" sz="1200" dirty="0">
                <a:cs typeface="Calibri"/>
              </a:rPr>
              <a:t> te </a:t>
            </a:r>
            <a:r>
              <a:rPr lang="en-US" sz="1200" dirty="0" err="1">
                <a:cs typeface="Calibri"/>
              </a:rPr>
              <a:t>doen</a:t>
            </a:r>
            <a:r>
              <a:rPr lang="en-US" sz="1200" dirty="0">
                <a:cs typeface="Calibri"/>
              </a:rPr>
              <a:t>, </a:t>
            </a:r>
            <a:r>
              <a:rPr lang="en-US" sz="1200" dirty="0" err="1">
                <a:cs typeface="Calibri"/>
              </a:rPr>
              <a:t>waardoor</a:t>
            </a:r>
            <a:r>
              <a:rPr lang="en-US" sz="1200" dirty="0">
                <a:cs typeface="Calibri"/>
              </a:rPr>
              <a:t> het </a:t>
            </a:r>
            <a:r>
              <a:rPr lang="en-US" sz="1200" dirty="0" err="1">
                <a:cs typeface="Calibri"/>
              </a:rPr>
              <a:t>duidelijk</a:t>
            </a:r>
            <a:r>
              <a:rPr lang="en-US" sz="1200" dirty="0">
                <a:cs typeface="Calibri"/>
              </a:rPr>
              <a:t> is </a:t>
            </a:r>
            <a:r>
              <a:rPr lang="en-US" sz="1200" dirty="0" err="1">
                <a:cs typeface="Calibri"/>
              </a:rPr>
              <a:t>dat</a:t>
            </a:r>
            <a:r>
              <a:rPr lang="en-US" sz="1200" dirty="0">
                <a:cs typeface="Calibri"/>
              </a:rPr>
              <a:t> % in </a:t>
            </a:r>
            <a:r>
              <a:rPr lang="en-US" sz="1200" dirty="0" err="1">
                <a:cs typeface="Calibri"/>
              </a:rPr>
              <a:t>bol</a:t>
            </a:r>
            <a:r>
              <a:rPr lang="en-US" sz="1200" dirty="0">
                <a:cs typeface="Calibri"/>
              </a:rPr>
              <a:t> </a:t>
            </a:r>
            <a:r>
              <a:rPr lang="en-US" sz="1200" dirty="0" err="1">
                <a:cs typeface="Calibri"/>
              </a:rPr>
              <a:t>bij</a:t>
            </a:r>
            <a:r>
              <a:rPr lang="en-US" sz="1200" dirty="0">
                <a:cs typeface="Calibri"/>
              </a:rPr>
              <a:t> </a:t>
            </a:r>
            <a:r>
              <a:rPr lang="en-US" sz="1200" dirty="0" err="1">
                <a:cs typeface="Calibri"/>
              </a:rPr>
              <a:t>staafgrafiek</a:t>
            </a:r>
            <a:r>
              <a:rPr lang="en-US" sz="1200" dirty="0">
                <a:cs typeface="Calibri"/>
              </a:rPr>
              <a:t> </a:t>
            </a:r>
            <a:r>
              <a:rPr lang="en-US" sz="1200" dirty="0" err="1">
                <a:cs typeface="Calibri"/>
              </a:rPr>
              <a:t>hoort</a:t>
            </a:r>
            <a:r>
              <a:rPr lang="en-US" sz="1200" dirty="0">
                <a:cs typeface="Calibri"/>
              </a:rPr>
              <a:t> en er maar </a:t>
            </a:r>
            <a:r>
              <a:rPr lang="en-US" sz="1200" dirty="0" err="1">
                <a:cs typeface="Calibri"/>
              </a:rPr>
              <a:t>één</a:t>
            </a:r>
            <a:r>
              <a:rPr lang="en-US" sz="1200" dirty="0">
                <a:cs typeface="Calibri"/>
              </a:rPr>
              <a:t> </a:t>
            </a:r>
            <a:r>
              <a:rPr lang="en-US" sz="1200" dirty="0" err="1">
                <a:cs typeface="Calibri"/>
              </a:rPr>
              <a:t>titel</a:t>
            </a:r>
            <a:r>
              <a:rPr lang="en-US" sz="1200" dirty="0">
                <a:cs typeface="Calibri"/>
              </a:rPr>
              <a:t> </a:t>
            </a:r>
            <a:r>
              <a:rPr lang="en-US" sz="1200" dirty="0" err="1">
                <a:cs typeface="Calibri"/>
              </a:rPr>
              <a:t>nodig</a:t>
            </a:r>
            <a:r>
              <a:rPr lang="en-US" sz="1200" dirty="0">
                <a:cs typeface="Calibri"/>
              </a:rPr>
              <a:t> is.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cs typeface="Calibri"/>
              </a:rPr>
              <a:t>Bron</a:t>
            </a:r>
            <a:r>
              <a:rPr lang="en-US" sz="1200" dirty="0">
                <a:cs typeface="Calibri"/>
              </a:rPr>
              <a:t>: </a:t>
            </a:r>
            <a:r>
              <a:rPr lang="nl-NL" sz="1800" b="0" i="0" u="sng" strike="noStrike" dirty="0">
                <a:solidFill>
                  <a:srgbClr val="0000FF"/>
                </a:solidFill>
                <a:effectLst/>
                <a:latin typeface="Calibri" panose="020F0502020204030204" pitchFamily="34" charset="0"/>
                <a:hlinkClick r:id="rId3"/>
              </a:rPr>
              <a:t>Het belang van sporten in groepsverband voor jeugd en jongvolwassenen (nji.nl)</a:t>
            </a:r>
            <a:r>
              <a:rPr lang="nl-NL" sz="1800" b="0" i="0" dirty="0">
                <a:solidFill>
                  <a:srgbClr val="000000"/>
                </a:solidFill>
                <a:effectLst/>
                <a:latin typeface="Calibri" panose="020F0502020204030204" pitchFamily="34" charset="0"/>
              </a:rPr>
              <a:t> </a:t>
            </a:r>
            <a:endParaRPr lang="en-US" sz="1200" dirty="0">
              <a:cs typeface="Calibri"/>
            </a:endParaRPr>
          </a:p>
        </p:txBody>
      </p:sp>
      <p:sp>
        <p:nvSpPr>
          <p:cNvPr id="4" name="Tijdelijke aanduiding voor dianummer 3"/>
          <p:cNvSpPr>
            <a:spLocks noGrp="1"/>
          </p:cNvSpPr>
          <p:nvPr>
            <p:ph type="sldNum" sz="quarter" idx="5"/>
          </p:nvPr>
        </p:nvSpPr>
        <p:spPr/>
        <p:txBody>
          <a:bodyPr/>
          <a:lstStyle/>
          <a:p>
            <a:fld id="{1D2CB1C5-35F9-456A-813D-06863788F202}" type="slidenum">
              <a:rPr lang="nl-NL" smtClean="0"/>
              <a:t>16</a:t>
            </a:fld>
            <a:endParaRPr lang="nl-NL"/>
          </a:p>
        </p:txBody>
      </p:sp>
    </p:spTree>
    <p:extLst>
      <p:ext uri="{BB962C8B-B14F-4D97-AF65-F5344CB8AC3E}">
        <p14:creationId xmlns:p14="http://schemas.microsoft.com/office/powerpoint/2010/main" val="350060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100" err="1">
                <a:cs typeface="Calibri"/>
              </a:rPr>
              <a:t>Uitsplitsing</a:t>
            </a:r>
            <a:r>
              <a:rPr lang="en-US" sz="1100">
                <a:cs typeface="Calibri"/>
              </a:rPr>
              <a:t> social media </a:t>
            </a:r>
            <a:r>
              <a:rPr lang="en-US" sz="1100" err="1">
                <a:cs typeface="Calibri"/>
              </a:rPr>
              <a:t>en</a:t>
            </a:r>
            <a:r>
              <a:rPr lang="en-US" sz="1100">
                <a:cs typeface="Calibri"/>
              </a:rPr>
              <a:t> </a:t>
            </a:r>
            <a:r>
              <a:rPr lang="en-US" sz="1100" err="1">
                <a:cs typeface="Calibri"/>
              </a:rPr>
              <a:t>gamen</a:t>
            </a:r>
            <a:r>
              <a:rPr lang="en-US" sz="1100">
                <a:cs typeface="Calibri"/>
              </a:rPr>
              <a:t> </a:t>
            </a:r>
            <a:r>
              <a:rPr lang="en-US" sz="1100" err="1">
                <a:cs typeface="Calibri"/>
              </a:rPr>
              <a:t>alleen</a:t>
            </a:r>
            <a:r>
              <a:rPr lang="en-US" sz="1100">
                <a:cs typeface="Calibri"/>
              </a:rPr>
              <a:t> naar </a:t>
            </a:r>
            <a:r>
              <a:rPr lang="en-US" sz="1100" err="1">
                <a:cs typeface="Calibri"/>
              </a:rPr>
              <a:t>geslacht</a:t>
            </a:r>
            <a:r>
              <a:rPr lang="en-US" sz="1100">
                <a:cs typeface="Calibri"/>
              </a:rPr>
              <a:t>, niet </a:t>
            </a:r>
            <a:r>
              <a:rPr lang="en-US" sz="1100" err="1">
                <a:cs typeface="Calibri"/>
              </a:rPr>
              <a:t>klas</a:t>
            </a:r>
            <a:r>
              <a:rPr lang="en-US" sz="1100">
                <a:cs typeface="Calibri"/>
              </a:rPr>
              <a:t> </a:t>
            </a:r>
            <a:r>
              <a:rPr lang="en-US" sz="1100" err="1">
                <a:cs typeface="Calibri"/>
              </a:rPr>
              <a:t>nodig</a:t>
            </a:r>
            <a:r>
              <a:rPr lang="en-US" sz="1100">
                <a:cs typeface="Calibri"/>
              </a:rPr>
              <a:t>. </a:t>
            </a:r>
            <a:r>
              <a:rPr lang="en-US" sz="1100" err="1">
                <a:cs typeface="Calibri"/>
              </a:rPr>
              <a:t>Vormgever</a:t>
            </a:r>
            <a:r>
              <a:rPr lang="en-US" sz="1100">
                <a:cs typeface="Calibri"/>
              </a:rPr>
              <a:t> vragen om </a:t>
            </a:r>
            <a:r>
              <a:rPr lang="en-US" sz="1100" err="1">
                <a:cs typeface="Calibri"/>
              </a:rPr>
              <a:t>opmaak</a:t>
            </a:r>
            <a:r>
              <a:rPr lang="en-US" sz="1100">
                <a:cs typeface="Calibri"/>
              </a:rPr>
              <a:t> in </a:t>
            </a:r>
            <a:r>
              <a:rPr lang="en-US" sz="1100" err="1">
                <a:cs typeface="Calibri"/>
              </a:rPr>
              <a:t>kader</a:t>
            </a:r>
            <a:r>
              <a:rPr lang="en-US" sz="1100">
                <a:cs typeface="Calibri"/>
              </a:rPr>
              <a:t> </a:t>
            </a:r>
            <a:r>
              <a:rPr lang="en-US" sz="1100" err="1">
                <a:cs typeface="Calibri"/>
              </a:rPr>
              <a:t>te</a:t>
            </a:r>
            <a:r>
              <a:rPr lang="en-US" sz="1100">
                <a:cs typeface="Calibri"/>
              </a:rPr>
              <a:t> </a:t>
            </a:r>
            <a:r>
              <a:rPr lang="en-US" sz="1100" err="1">
                <a:cs typeface="Calibri"/>
              </a:rPr>
              <a:t>doen</a:t>
            </a:r>
            <a:r>
              <a:rPr lang="en-US" sz="1100">
                <a:cs typeface="Calibri"/>
              </a:rPr>
              <a:t>, </a:t>
            </a:r>
            <a:r>
              <a:rPr lang="en-US" sz="1100" err="1">
                <a:cs typeface="Calibri"/>
              </a:rPr>
              <a:t>waardoor</a:t>
            </a:r>
            <a:r>
              <a:rPr lang="en-US" sz="1100">
                <a:cs typeface="Calibri"/>
              </a:rPr>
              <a:t> het </a:t>
            </a:r>
            <a:r>
              <a:rPr lang="en-US" sz="1100" err="1">
                <a:cs typeface="Calibri"/>
              </a:rPr>
              <a:t>duidelijk</a:t>
            </a:r>
            <a:r>
              <a:rPr lang="en-US" sz="1100">
                <a:cs typeface="Calibri"/>
              </a:rPr>
              <a:t> is </a:t>
            </a:r>
            <a:r>
              <a:rPr lang="en-US" sz="1100" err="1">
                <a:cs typeface="Calibri"/>
              </a:rPr>
              <a:t>dat</a:t>
            </a:r>
            <a:r>
              <a:rPr lang="en-US" sz="1100">
                <a:cs typeface="Calibri"/>
              </a:rPr>
              <a:t> % in </a:t>
            </a:r>
            <a:r>
              <a:rPr lang="en-US" sz="1100" err="1">
                <a:cs typeface="Calibri"/>
              </a:rPr>
              <a:t>bol</a:t>
            </a:r>
            <a:r>
              <a:rPr lang="en-US" sz="1100">
                <a:cs typeface="Calibri"/>
              </a:rPr>
              <a:t> bij </a:t>
            </a:r>
            <a:r>
              <a:rPr lang="en-US" sz="1100" err="1">
                <a:cs typeface="Calibri"/>
              </a:rPr>
              <a:t>staafgrafiek</a:t>
            </a:r>
            <a:r>
              <a:rPr lang="en-US" sz="1100">
                <a:cs typeface="Calibri"/>
              </a:rPr>
              <a:t> </a:t>
            </a:r>
            <a:r>
              <a:rPr lang="en-US" sz="1100" err="1">
                <a:cs typeface="Calibri"/>
              </a:rPr>
              <a:t>hoort</a:t>
            </a:r>
            <a:r>
              <a:rPr lang="en-US" sz="1100">
                <a:cs typeface="Calibri"/>
              </a:rPr>
              <a:t> </a:t>
            </a:r>
            <a:r>
              <a:rPr lang="en-US" sz="1100" err="1">
                <a:cs typeface="Calibri"/>
              </a:rPr>
              <a:t>en</a:t>
            </a:r>
            <a:r>
              <a:rPr lang="en-US" sz="1100">
                <a:cs typeface="Calibri"/>
              </a:rPr>
              <a:t> er maar </a:t>
            </a:r>
            <a:r>
              <a:rPr lang="en-US" sz="1100" err="1">
                <a:cs typeface="Calibri"/>
              </a:rPr>
              <a:t>één</a:t>
            </a:r>
            <a:r>
              <a:rPr lang="en-US" sz="1100">
                <a:cs typeface="Calibri"/>
              </a:rPr>
              <a:t> </a:t>
            </a:r>
            <a:r>
              <a:rPr lang="en-US" sz="1100" err="1">
                <a:cs typeface="Calibri"/>
              </a:rPr>
              <a:t>titel</a:t>
            </a:r>
            <a:r>
              <a:rPr lang="en-US" sz="1100">
                <a:cs typeface="Calibri"/>
              </a:rPr>
              <a:t> </a:t>
            </a:r>
            <a:r>
              <a:rPr lang="en-US" sz="1100" err="1">
                <a:cs typeface="Calibri"/>
              </a:rPr>
              <a:t>nodig</a:t>
            </a:r>
            <a:r>
              <a:rPr lang="en-US" sz="1100">
                <a:cs typeface="Calibri"/>
              </a:rPr>
              <a:t> is. </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100" b="0" i="0">
                <a:solidFill>
                  <a:srgbClr val="000000"/>
                </a:solidFill>
                <a:effectLst/>
                <a:latin typeface="Calibri" panose="020F0502020204030204" pitchFamily="34" charset="0"/>
              </a:rPr>
              <a:t>[1] </a:t>
            </a:r>
            <a:r>
              <a:rPr lang="nl-NL" sz="1100" b="0" i="0" u="sng" strike="noStrike">
                <a:solidFill>
                  <a:srgbClr val="0000FF"/>
                </a:solidFill>
                <a:effectLst/>
                <a:latin typeface="Calibri" panose="020F0502020204030204" pitchFamily="34" charset="0"/>
                <a:hlinkClick r:id="rId3"/>
              </a:rPr>
              <a:t>Effectief werken aan mediawijsheid in het voortgezet onderwijs | Gezonde School</a:t>
            </a:r>
            <a:r>
              <a:rPr lang="nl-NL" sz="1100" b="0" i="0">
                <a:solidFill>
                  <a:srgbClr val="000000"/>
                </a:solidFill>
                <a:effectLst/>
                <a:latin typeface="Calibri" panose="020F0502020204030204" pitchFamily="34" charset="0"/>
              </a:rPr>
              <a:t> </a:t>
            </a:r>
            <a:endParaRPr lang="nl-NL" sz="1100" b="0" i="0">
              <a:solidFill>
                <a:srgbClr val="000000"/>
              </a:solidFill>
              <a:effectLst/>
              <a:latin typeface="Segoe UI" panose="020B0502040204020203" pitchFamily="34" charset="0"/>
            </a:endParaRPr>
          </a:p>
          <a:p>
            <a:endParaRPr lang="en-US" sz="1100">
              <a:cs typeface="Calibri"/>
            </a:endParaRPr>
          </a:p>
        </p:txBody>
      </p:sp>
      <p:sp>
        <p:nvSpPr>
          <p:cNvPr id="4" name="Tijdelijke aanduiding voor dianummer 3"/>
          <p:cNvSpPr>
            <a:spLocks noGrp="1"/>
          </p:cNvSpPr>
          <p:nvPr>
            <p:ph type="sldNum" sz="quarter" idx="5"/>
          </p:nvPr>
        </p:nvSpPr>
        <p:spPr/>
        <p:txBody>
          <a:bodyPr/>
          <a:lstStyle/>
          <a:p>
            <a:fld id="{1D2CB1C5-35F9-456A-813D-06863788F202}" type="slidenum">
              <a:t>17</a:t>
            </a:fld>
            <a:endParaRPr lang="nl-NL"/>
          </a:p>
        </p:txBody>
      </p:sp>
    </p:spTree>
    <p:extLst>
      <p:ext uri="{BB962C8B-B14F-4D97-AF65-F5344CB8AC3E}">
        <p14:creationId xmlns:p14="http://schemas.microsoft.com/office/powerpoint/2010/main" val="1291924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hyperlink" Target="https://www.gezondeschool.nl/voortgezet-onderwijs/gezondheidsthemas-en-criteria-vignet/werken-aan-mediawijsheid" TargetMode="Externa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pagina">
    <p:spTree>
      <p:nvGrpSpPr>
        <p:cNvPr id="1" name=""/>
        <p:cNvGrpSpPr/>
        <p:nvPr/>
      </p:nvGrpSpPr>
      <p:grpSpPr>
        <a:xfrm>
          <a:off x="0" y="0"/>
          <a:ext cx="0" cy="0"/>
          <a:chOff x="0" y="0"/>
          <a:chExt cx="0" cy="0"/>
        </a:xfrm>
      </p:grpSpPr>
      <p:sp>
        <p:nvSpPr>
          <p:cNvPr id="12" name="Slide Number Placeholder 4">
            <a:extLst>
              <a:ext uri="{FF2B5EF4-FFF2-40B4-BE49-F238E27FC236}">
                <a16:creationId xmlns:a16="http://schemas.microsoft.com/office/drawing/2014/main" id="{1E8047E1-DA97-8A55-6A61-20AA899FD914}"/>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a:solidFill>
                <a:schemeClr val="bg1"/>
              </a:solidFill>
              <a:latin typeface="Century Gothic" panose="020B0502020202020204" pitchFamily="34" charset="0"/>
            </a:endParaRPr>
          </a:p>
        </p:txBody>
      </p:sp>
      <p:sp>
        <p:nvSpPr>
          <p:cNvPr id="3" name="Tekstvak 2">
            <a:extLst>
              <a:ext uri="{FF2B5EF4-FFF2-40B4-BE49-F238E27FC236}">
                <a16:creationId xmlns:a16="http://schemas.microsoft.com/office/drawing/2014/main" id="{7AD222FE-C5E0-A8FA-E370-81E6E376DF77}"/>
              </a:ext>
            </a:extLst>
          </p:cNvPr>
          <p:cNvSpPr txBox="1"/>
          <p:nvPr userDrawn="1"/>
        </p:nvSpPr>
        <p:spPr>
          <a:xfrm>
            <a:off x="1929104" y="1867879"/>
            <a:ext cx="8708293" cy="1257299"/>
          </a:xfrm>
          <a:prstGeom prst="rect">
            <a:avLst/>
          </a:prstGeom>
        </p:spPr>
        <p:txBody>
          <a:bodyPr anchor="ctr"/>
          <a:lstStyle>
            <a:lvl1pPr lvl="0" indent="0" algn="ctr" defTabSz="1087873">
              <a:spcBef>
                <a:spcPct val="20000"/>
              </a:spcBef>
              <a:buFont typeface="Arial" panose="020B0604020202020204" pitchFamily="34" charset="0"/>
              <a:buNone/>
              <a:defRPr sz="3807" b="1">
                <a:solidFill>
                  <a:srgbClr val="009898"/>
                </a:solidFill>
                <a:latin typeface="Century Gothic" panose="020B0502020202020204" pitchFamily="34" charset="0"/>
                <a:cs typeface="Arial" panose="020B0604020202020204" pitchFamily="34" charset="0"/>
              </a:defRPr>
            </a:lvl1pPr>
            <a:lvl2pPr marL="543937" indent="0" defTabSz="1087873">
              <a:spcBef>
                <a:spcPct val="20000"/>
              </a:spcBef>
              <a:buFont typeface="Arial" panose="020B0604020202020204" pitchFamily="34" charset="0"/>
              <a:buNone/>
              <a:defRPr sz="3331">
                <a:latin typeface="Arial" panose="020B0604020202020204" pitchFamily="34" charset="0"/>
                <a:cs typeface="Arial" panose="020B0604020202020204" pitchFamily="34" charset="0"/>
              </a:defRPr>
            </a:lvl2pPr>
            <a:lvl3pPr marL="1087873" indent="0" defTabSz="1087873">
              <a:spcBef>
                <a:spcPct val="20000"/>
              </a:spcBef>
              <a:buFont typeface="Arial" panose="020B0604020202020204" pitchFamily="34" charset="0"/>
              <a:buNone/>
              <a:defRPr sz="2855">
                <a:latin typeface="Arial" panose="020B0604020202020204" pitchFamily="34" charset="0"/>
                <a:cs typeface="Arial" panose="020B0604020202020204" pitchFamily="34" charset="0"/>
              </a:defRPr>
            </a:lvl3pPr>
            <a:lvl4pPr marL="1631810"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4pPr>
            <a:lvl5pPr marL="2175746"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5pPr>
            <a:lvl6pPr marL="2991651" indent="-271968" defTabSz="1087873">
              <a:spcBef>
                <a:spcPct val="20000"/>
              </a:spcBef>
              <a:buFont typeface="Arial" panose="020B0604020202020204" pitchFamily="34" charset="0"/>
              <a:buChar char="•"/>
              <a:defRPr sz="2380"/>
            </a:lvl6pPr>
            <a:lvl7pPr marL="3535588" indent="-271968" defTabSz="1087873">
              <a:spcBef>
                <a:spcPct val="20000"/>
              </a:spcBef>
              <a:buFont typeface="Arial" panose="020B0604020202020204" pitchFamily="34" charset="0"/>
              <a:buChar char="•"/>
              <a:defRPr sz="2380"/>
            </a:lvl7pPr>
            <a:lvl8pPr marL="4079524" indent="-271968" defTabSz="1087873">
              <a:spcBef>
                <a:spcPct val="20000"/>
              </a:spcBef>
              <a:buFont typeface="Arial" panose="020B0604020202020204" pitchFamily="34" charset="0"/>
              <a:buChar char="•"/>
              <a:defRPr sz="2380"/>
            </a:lvl8pPr>
            <a:lvl9pPr marL="4623461" indent="-271968" defTabSz="1087873">
              <a:spcBef>
                <a:spcPct val="20000"/>
              </a:spcBef>
              <a:buFont typeface="Arial" panose="020B0604020202020204" pitchFamily="34" charset="0"/>
              <a:buChar char="•"/>
              <a:defRPr sz="2380"/>
            </a:lvl9pPr>
          </a:lstStyle>
          <a:p>
            <a:pPr lvl="0"/>
            <a:r>
              <a:rPr lang="nl-NL" sz="4000"/>
              <a:t>Schoolprofiel</a:t>
            </a:r>
          </a:p>
        </p:txBody>
      </p:sp>
      <p:sp>
        <p:nvSpPr>
          <p:cNvPr id="5" name="Tekstvak 4">
            <a:extLst>
              <a:ext uri="{FF2B5EF4-FFF2-40B4-BE49-F238E27FC236}">
                <a16:creationId xmlns:a16="http://schemas.microsoft.com/office/drawing/2014/main" id="{295BBC29-5DB9-8D27-B682-D13C9FC9512B}"/>
              </a:ext>
            </a:extLst>
          </p:cNvPr>
          <p:cNvSpPr txBox="1"/>
          <p:nvPr userDrawn="1"/>
        </p:nvSpPr>
        <p:spPr>
          <a:xfrm>
            <a:off x="1929104" y="4536998"/>
            <a:ext cx="8708293" cy="1257299"/>
          </a:xfrm>
          <a:prstGeom prst="rect">
            <a:avLst/>
          </a:prstGeom>
        </p:spPr>
        <p:txBody>
          <a:bodyPr anchor="ctr"/>
          <a:lstStyle>
            <a:lvl1pPr lvl="0" indent="0" algn="ctr" defTabSz="1087873">
              <a:spcBef>
                <a:spcPct val="20000"/>
              </a:spcBef>
              <a:buFont typeface="Arial" panose="020B0604020202020204" pitchFamily="34" charset="0"/>
              <a:buNone/>
              <a:defRPr sz="3807" b="1">
                <a:solidFill>
                  <a:srgbClr val="009898"/>
                </a:solidFill>
                <a:latin typeface="Century Gothic" panose="020B0502020202020204" pitchFamily="34" charset="0"/>
                <a:cs typeface="Arial" panose="020B0604020202020204" pitchFamily="34" charset="0"/>
              </a:defRPr>
            </a:lvl1pPr>
            <a:lvl2pPr marL="543937" indent="0" defTabSz="1087873">
              <a:spcBef>
                <a:spcPct val="20000"/>
              </a:spcBef>
              <a:buFont typeface="Arial" panose="020B0604020202020204" pitchFamily="34" charset="0"/>
              <a:buNone/>
              <a:defRPr sz="3331">
                <a:latin typeface="Arial" panose="020B0604020202020204" pitchFamily="34" charset="0"/>
                <a:cs typeface="Arial" panose="020B0604020202020204" pitchFamily="34" charset="0"/>
              </a:defRPr>
            </a:lvl2pPr>
            <a:lvl3pPr marL="1087873" indent="0" defTabSz="1087873">
              <a:spcBef>
                <a:spcPct val="20000"/>
              </a:spcBef>
              <a:buFont typeface="Arial" panose="020B0604020202020204" pitchFamily="34" charset="0"/>
              <a:buNone/>
              <a:defRPr sz="2855">
                <a:latin typeface="Arial" panose="020B0604020202020204" pitchFamily="34" charset="0"/>
                <a:cs typeface="Arial" panose="020B0604020202020204" pitchFamily="34" charset="0"/>
              </a:defRPr>
            </a:lvl3pPr>
            <a:lvl4pPr marL="1631810"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4pPr>
            <a:lvl5pPr marL="2175746"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5pPr>
            <a:lvl6pPr marL="2991651" indent="-271968" defTabSz="1087873">
              <a:spcBef>
                <a:spcPct val="20000"/>
              </a:spcBef>
              <a:buFont typeface="Arial" panose="020B0604020202020204" pitchFamily="34" charset="0"/>
              <a:buChar char="•"/>
              <a:defRPr sz="2380"/>
            </a:lvl6pPr>
            <a:lvl7pPr marL="3535588" indent="-271968" defTabSz="1087873">
              <a:spcBef>
                <a:spcPct val="20000"/>
              </a:spcBef>
              <a:buFont typeface="Arial" panose="020B0604020202020204" pitchFamily="34" charset="0"/>
              <a:buChar char="•"/>
              <a:defRPr sz="2380"/>
            </a:lvl7pPr>
            <a:lvl8pPr marL="4079524" indent="-271968" defTabSz="1087873">
              <a:spcBef>
                <a:spcPct val="20000"/>
              </a:spcBef>
              <a:buFont typeface="Arial" panose="020B0604020202020204" pitchFamily="34" charset="0"/>
              <a:buChar char="•"/>
              <a:defRPr sz="2380"/>
            </a:lvl8pPr>
            <a:lvl9pPr marL="4623461" indent="-271968" defTabSz="1087873">
              <a:spcBef>
                <a:spcPct val="20000"/>
              </a:spcBef>
              <a:buFont typeface="Arial" panose="020B0604020202020204" pitchFamily="34" charset="0"/>
              <a:buChar char="•"/>
              <a:defRPr sz="2380"/>
            </a:lvl9pPr>
          </a:lstStyle>
          <a:p>
            <a:pPr lvl="0"/>
            <a:r>
              <a:rPr lang="nl-NL" sz="4000"/>
              <a:t>December 2023</a:t>
            </a:r>
          </a:p>
        </p:txBody>
      </p:sp>
      <p:sp>
        <p:nvSpPr>
          <p:cNvPr id="10" name="Rapport">
            <a:extLst>
              <a:ext uri="{FF2B5EF4-FFF2-40B4-BE49-F238E27FC236}">
                <a16:creationId xmlns:a16="http://schemas.microsoft.com/office/drawing/2014/main" id="{79C5A450-F904-4990-F8B1-1711DCE53D94}"/>
              </a:ext>
            </a:extLst>
          </p:cNvPr>
          <p:cNvSpPr>
            <a:spLocks noGrp="1"/>
          </p:cNvSpPr>
          <p:nvPr>
            <p:ph type="body" sz="quarter" idx="13" hasCustomPrompt="1"/>
          </p:nvPr>
        </p:nvSpPr>
        <p:spPr>
          <a:xfrm>
            <a:off x="1929104" y="3202425"/>
            <a:ext cx="8708293" cy="1257300"/>
          </a:xfrm>
          <a:prstGeom prst="rect">
            <a:avLst/>
          </a:prstGeom>
        </p:spPr>
        <p:txBody>
          <a:bodyPr anchor="ctr"/>
          <a:lstStyle>
            <a:lvl1pPr marL="0" indent="0" algn="ctr">
              <a:buNone/>
              <a:defRPr sz="4000" b="0">
                <a:solidFill>
                  <a:srgbClr val="009898"/>
                </a:solidFill>
                <a:latin typeface="Century Gothic" panose="020B0502020202020204" pitchFamily="34" charset="0"/>
                <a:cs typeface="Arial" panose="020B0604020202020204" pitchFamily="34" charset="0"/>
              </a:defRPr>
            </a:lvl1pPr>
            <a:lvl2pPr marL="669545" indent="0">
              <a:buNone/>
              <a:defRPr>
                <a:latin typeface="Arial" panose="020B0604020202020204" pitchFamily="34" charset="0"/>
                <a:cs typeface="Arial" panose="020B0604020202020204" pitchFamily="34" charset="0"/>
              </a:defRPr>
            </a:lvl2pPr>
            <a:lvl3pPr marL="1339088" indent="0">
              <a:buNone/>
              <a:defRPr>
                <a:latin typeface="Arial" panose="020B0604020202020204" pitchFamily="34" charset="0"/>
                <a:cs typeface="Arial" panose="020B0604020202020204" pitchFamily="34" charset="0"/>
              </a:defRPr>
            </a:lvl3pPr>
            <a:lvl4pPr marL="2008634" indent="0">
              <a:buNone/>
              <a:defRPr>
                <a:latin typeface="Arial" panose="020B0604020202020204" pitchFamily="34" charset="0"/>
                <a:cs typeface="Arial" panose="020B0604020202020204" pitchFamily="34" charset="0"/>
              </a:defRPr>
            </a:lvl4pPr>
            <a:lvl5pPr marL="2678176" indent="0">
              <a:buNone/>
              <a:defRPr>
                <a:latin typeface="Arial" panose="020B0604020202020204" pitchFamily="34" charset="0"/>
                <a:cs typeface="Arial" panose="020B0604020202020204" pitchFamily="34" charset="0"/>
              </a:defRPr>
            </a:lvl5pPr>
          </a:lstStyle>
          <a:p>
            <a:pPr lvl="0"/>
            <a:r>
              <a:rPr lang="nl-NL"/>
              <a:t>Schoolnaam</a:t>
            </a:r>
          </a:p>
        </p:txBody>
      </p:sp>
      <p:pic>
        <p:nvPicPr>
          <p:cNvPr id="4" name="Afbeelding 3" descr="Banner met de tekst gezondheidsmonitor jeugd 2023 en drie personen die aan het lezen zijn.">
            <a:extLst>
              <a:ext uri="{FF2B5EF4-FFF2-40B4-BE49-F238E27FC236}">
                <a16:creationId xmlns:a16="http://schemas.microsoft.com/office/drawing/2014/main" id="{216E9978-5F99-9628-7EC3-5A08735E5E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04000" cy="1830600"/>
          </a:xfrm>
          <a:prstGeom prst="rect">
            <a:avLst/>
          </a:prstGeom>
        </p:spPr>
      </p:pic>
    </p:spTree>
    <p:extLst>
      <p:ext uri="{BB962C8B-B14F-4D97-AF65-F5344CB8AC3E}">
        <p14:creationId xmlns:p14="http://schemas.microsoft.com/office/powerpoint/2010/main" val="3923193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lcohol">
    <p:spTree>
      <p:nvGrpSpPr>
        <p:cNvPr id="1" name=""/>
        <p:cNvGrpSpPr/>
        <p:nvPr/>
      </p:nvGrpSpPr>
      <p:grpSpPr>
        <a:xfrm>
          <a:off x="0" y="0"/>
          <a:ext cx="0" cy="0"/>
          <a:chOff x="0" y="0"/>
          <a:chExt cx="0" cy="0"/>
        </a:xfrm>
      </p:grpSpPr>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a:solidFill>
                <a:schemeClr val="bg1"/>
              </a:solidFill>
              <a:latin typeface="Century Gothic" panose="020B0502020202020204" pitchFamily="34" charset="0"/>
            </a:endParaRPr>
          </a:p>
        </p:txBody>
      </p:sp>
      <p:sp>
        <p:nvSpPr>
          <p:cNvPr id="2" name="Rectangle 16">
            <a:extLst>
              <a:ext uri="{FF2B5EF4-FFF2-40B4-BE49-F238E27FC236}">
                <a16:creationId xmlns:a16="http://schemas.microsoft.com/office/drawing/2014/main" id="{5C29787F-4A9D-D190-2067-64E098D25839}"/>
              </a:ext>
            </a:extLst>
          </p:cNvPr>
          <p:cNvSpPr/>
          <p:nvPr userDrawn="1"/>
        </p:nvSpPr>
        <p:spPr>
          <a:xfrm>
            <a:off x="574247" y="208217"/>
            <a:ext cx="11043506"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noProof="0">
                <a:latin typeface="Century Gothic" panose="020B0502020202020204" pitchFamily="34" charset="0"/>
              </a:rPr>
              <a:t>Alcohol</a:t>
            </a:r>
            <a:endParaRPr lang="nl-NL" sz="2391" b="1" noProof="0">
              <a:latin typeface="Century Gothic" panose="020B0502020202020204" pitchFamily="34" charset="0"/>
            </a:endParaRPr>
          </a:p>
        </p:txBody>
      </p:sp>
      <p:sp>
        <p:nvSpPr>
          <p:cNvPr id="6" name="Rectangle 16">
            <a:extLst>
              <a:ext uri="{FF2B5EF4-FFF2-40B4-BE49-F238E27FC236}">
                <a16:creationId xmlns:a16="http://schemas.microsoft.com/office/drawing/2014/main" id="{90EC5127-3EB9-D372-E95F-B17B5714D3FE}"/>
              </a:ext>
            </a:extLst>
          </p:cNvPr>
          <p:cNvSpPr/>
          <p:nvPr userDrawn="1"/>
        </p:nvSpPr>
        <p:spPr>
          <a:xfrm>
            <a:off x="-1" y="208218"/>
            <a:ext cx="576000"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Century Gothic" panose="020B0502020202020204" pitchFamily="34" charset="0"/>
            </a:endParaRPr>
          </a:p>
        </p:txBody>
      </p:sp>
      <p:grpSp>
        <p:nvGrpSpPr>
          <p:cNvPr id="3" name="Group 21">
            <a:extLst>
              <a:ext uri="{FF2B5EF4-FFF2-40B4-BE49-F238E27FC236}">
                <a16:creationId xmlns:a16="http://schemas.microsoft.com/office/drawing/2014/main" id="{FC665AC2-AC42-DBD9-3502-0ABB3736F914}"/>
              </a:ext>
            </a:extLst>
          </p:cNvPr>
          <p:cNvGrpSpPr/>
          <p:nvPr userDrawn="1"/>
        </p:nvGrpSpPr>
        <p:grpSpPr>
          <a:xfrm>
            <a:off x="11619505" y="208217"/>
            <a:ext cx="576000" cy="468000"/>
            <a:chOff x="10340496" y="235542"/>
            <a:chExt cx="432000" cy="432000"/>
          </a:xfrm>
        </p:grpSpPr>
        <p:sp>
          <p:nvSpPr>
            <p:cNvPr id="4" name="Rectangle 23">
              <a:extLst>
                <a:ext uri="{FF2B5EF4-FFF2-40B4-BE49-F238E27FC236}">
                  <a16:creationId xmlns:a16="http://schemas.microsoft.com/office/drawing/2014/main" id="{057E8257-CB0C-B585-862B-4F32E94E4F15}"/>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5" name="Graphic 4" descr="Pictogram hamburgermenu met effen opvulling">
              <a:hlinkClick r:id="" action="ppaction://noaction"/>
              <a:extLst>
                <a:ext uri="{FF2B5EF4-FFF2-40B4-BE49-F238E27FC236}">
                  <a16:creationId xmlns:a16="http://schemas.microsoft.com/office/drawing/2014/main" id="{5C058A21-F49B-2D3A-A81E-B7A91A52FEF7}"/>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10" name="Tekstvak 9">
            <a:extLst>
              <a:ext uri="{FF2B5EF4-FFF2-40B4-BE49-F238E27FC236}">
                <a16:creationId xmlns:a16="http://schemas.microsoft.com/office/drawing/2014/main" id="{D4068B02-B2E0-AE63-0703-E17FEDB68570}"/>
              </a:ext>
            </a:extLst>
          </p:cNvPr>
          <p:cNvSpPr txBox="1"/>
          <p:nvPr userDrawn="1"/>
        </p:nvSpPr>
        <p:spPr>
          <a:xfrm>
            <a:off x="8244000" y="576000"/>
            <a:ext cx="3960000" cy="6300000"/>
          </a:xfrm>
          <a:prstGeom prst="rect">
            <a:avLst/>
          </a:prstGeom>
          <a:solidFill>
            <a:srgbClr val="009898">
              <a:alpha val="10000"/>
            </a:srgbClr>
          </a:solidFill>
        </p:spPr>
        <p:txBody>
          <a:bodyPr wrap="square" rtlCol="0">
            <a:spAutoFit/>
          </a:bodyPr>
          <a:lstStyle/>
          <a:p>
            <a:endParaRPr lang="nl-NL" sz="1400" b="1">
              <a:latin typeface="Arial" panose="020B0604020202020204" pitchFamily="34" charset="0"/>
              <a:cs typeface="Arial" panose="020B0604020202020204" pitchFamily="34" charset="0"/>
            </a:endParaRPr>
          </a:p>
        </p:txBody>
      </p:sp>
      <p:sp>
        <p:nvSpPr>
          <p:cNvPr id="13" name="Tekstvak 12">
            <a:extLst>
              <a:ext uri="{FF2B5EF4-FFF2-40B4-BE49-F238E27FC236}">
                <a16:creationId xmlns:a16="http://schemas.microsoft.com/office/drawing/2014/main" id="{FFC755C8-10C8-9F86-DCD8-6BB57DFFE2DA}"/>
              </a:ext>
            </a:extLst>
          </p:cNvPr>
          <p:cNvSpPr txBox="1"/>
          <p:nvPr userDrawn="1"/>
        </p:nvSpPr>
        <p:spPr>
          <a:xfrm>
            <a:off x="574247" y="854337"/>
            <a:ext cx="7572567" cy="2292935"/>
          </a:xfrm>
          <a:prstGeom prst="rect">
            <a:avLst/>
          </a:prstGeom>
          <a:noFill/>
        </p:spPr>
        <p:txBody>
          <a:bodyPr wrap="square">
            <a:spAutoFit/>
          </a:bodyPr>
          <a:lstStyle/>
          <a:p>
            <a:r>
              <a:rPr lang="nl-NL" sz="1100" b="1">
                <a:solidFill>
                  <a:schemeClr val="tx1"/>
                </a:solidFill>
                <a:latin typeface="Century Gothic" panose="020B0502020202020204" pitchFamily="34" charset="0"/>
              </a:rPr>
              <a:t>Lichte daling in alcoholgebruik, maar gebruik is nog niet terug op niveau van 2019</a:t>
            </a:r>
          </a:p>
          <a:p>
            <a:endParaRPr lang="nl-NL" sz="1100">
              <a:solidFill>
                <a:srgbClr val="27348B"/>
              </a:solidFill>
              <a:latin typeface="Century Gothic" panose="020B0502020202020204" pitchFamily="34" charset="0"/>
            </a:endParaRPr>
          </a:p>
          <a:p>
            <a:r>
              <a:rPr lang="nl-NL" sz="1100">
                <a:solidFill>
                  <a:schemeClr val="tx1"/>
                </a:solidFill>
                <a:latin typeface="Century Gothic" panose="020B0502020202020204" pitchFamily="34" charset="0"/>
              </a:rPr>
              <a:t>Het percentage jongeren dat recent alcohol heeft gedronken is gedaald ten opzichte van 2021, maar ligt nog wel hoger dan in de jaren voor de coronacrisis. Op uw school heeft </a:t>
            </a:r>
            <a:r>
              <a:rPr lang="nl-NL" sz="1100">
                <a:solidFill>
                  <a:schemeClr val="tx1"/>
                </a:solidFill>
                <a:highlight>
                  <a:srgbClr val="FFFF00"/>
                </a:highlight>
                <a:latin typeface="Century Gothic" panose="020B0502020202020204" pitchFamily="34" charset="0"/>
              </a:rPr>
              <a:t>x% </a:t>
            </a:r>
            <a:r>
              <a:rPr lang="nl-NL" sz="1100">
                <a:solidFill>
                  <a:schemeClr val="tx1"/>
                </a:solidFill>
                <a:latin typeface="Century Gothic" panose="020B0502020202020204" pitchFamily="34" charset="0"/>
              </a:rPr>
              <a:t>van de jongeren in de afgelopen 4 weken minimaal één keer alcohol gedronken. Dit percentage is </a:t>
            </a:r>
            <a:r>
              <a:rPr lang="nl-NL" sz="1100">
                <a:solidFill>
                  <a:schemeClr val="tx1"/>
                </a:solidFill>
                <a:highlight>
                  <a:srgbClr val="FFFF00"/>
                </a:highlight>
                <a:latin typeface="Century Gothic" panose="020B0502020202020204" pitchFamily="34" charset="0"/>
              </a:rPr>
              <a:t>hoger dan/lager dan/ongeveer gelijk aan</a:t>
            </a:r>
            <a:r>
              <a:rPr lang="nl-NL" sz="1100">
                <a:solidFill>
                  <a:schemeClr val="tx1"/>
                </a:solidFill>
                <a:latin typeface="Century Gothic" panose="020B0502020202020204" pitchFamily="34" charset="0"/>
              </a:rPr>
              <a:t> het gemiddelde in de regio.</a:t>
            </a:r>
          </a:p>
          <a:p>
            <a:endParaRPr lang="nl-NL" sz="1100">
              <a:solidFill>
                <a:schemeClr val="tx1"/>
              </a:solidFill>
              <a:latin typeface="Century Gothic" panose="020B0502020202020204" pitchFamily="34" charset="0"/>
            </a:endParaRPr>
          </a:p>
          <a:p>
            <a:r>
              <a:rPr lang="nl-NL" sz="1100">
                <a:solidFill>
                  <a:schemeClr val="tx1"/>
                </a:solidFill>
                <a:highlight>
                  <a:srgbClr val="FFFF00"/>
                </a:highlight>
                <a:latin typeface="Century Gothic" panose="020B0502020202020204" pitchFamily="34" charset="0"/>
              </a:rPr>
              <a:t>X% </a:t>
            </a:r>
            <a:r>
              <a:rPr lang="nl-NL" sz="1100">
                <a:solidFill>
                  <a:schemeClr val="tx1"/>
                </a:solidFill>
                <a:latin typeface="Century Gothic" panose="020B0502020202020204" pitchFamily="34" charset="0"/>
              </a:rPr>
              <a:t>van de jongeren op uw school heeft in de afgelopen 4 weken wel eens 5 of meer glazen alcohol gedronken, en </a:t>
            </a:r>
            <a:r>
              <a:rPr lang="nl-NL" sz="1100">
                <a:solidFill>
                  <a:schemeClr val="tx1"/>
                </a:solidFill>
                <a:highlight>
                  <a:srgbClr val="FFFF00"/>
                </a:highlight>
                <a:latin typeface="Century Gothic" panose="020B0502020202020204" pitchFamily="34" charset="0"/>
              </a:rPr>
              <a:t>X% </a:t>
            </a:r>
            <a:r>
              <a:rPr lang="nl-NL" sz="1100">
                <a:solidFill>
                  <a:schemeClr val="tx1"/>
                </a:solidFill>
                <a:latin typeface="Century Gothic" panose="020B0502020202020204" pitchFamily="34" charset="0"/>
              </a:rPr>
              <a:t>is in de afgelopen 4 weken wel eens aangeschoten of dronken geweest.</a:t>
            </a:r>
          </a:p>
          <a:p>
            <a:endParaRPr lang="nl-NL" sz="1100">
              <a:solidFill>
                <a:schemeClr val="tx1"/>
              </a:solidFill>
              <a:latin typeface="Century Gothic" panose="020B0502020202020204" pitchFamily="34" charset="0"/>
            </a:endParaRPr>
          </a:p>
          <a:p>
            <a:r>
              <a:rPr lang="nl-NL" sz="1100">
                <a:solidFill>
                  <a:schemeClr val="tx1"/>
                </a:solidFill>
                <a:latin typeface="Century Gothic" panose="020B0502020202020204" pitchFamily="34" charset="0"/>
              </a:rPr>
              <a:t>Hoewel alcoholgebruik vooral voorkomt in klas 4 (</a:t>
            </a:r>
            <a:r>
              <a:rPr lang="nl-NL" sz="1100">
                <a:solidFill>
                  <a:schemeClr val="tx1"/>
                </a:solidFill>
                <a:highlight>
                  <a:srgbClr val="FFFF00"/>
                </a:highlight>
                <a:latin typeface="Century Gothic" panose="020B0502020202020204" pitchFamily="34" charset="0"/>
              </a:rPr>
              <a:t>x%</a:t>
            </a:r>
            <a:r>
              <a:rPr lang="nl-NL" sz="1100">
                <a:solidFill>
                  <a:schemeClr val="tx1"/>
                </a:solidFill>
                <a:latin typeface="Century Gothic" panose="020B0502020202020204" pitchFamily="34" charset="0"/>
              </a:rPr>
              <a:t>) zien we ook al alcoholgebruik in klas 2 (</a:t>
            </a:r>
            <a:r>
              <a:rPr lang="nl-NL" sz="1100">
                <a:solidFill>
                  <a:schemeClr val="tx1"/>
                </a:solidFill>
                <a:highlight>
                  <a:srgbClr val="FFFF00"/>
                </a:highlight>
                <a:latin typeface="Century Gothic" panose="020B0502020202020204" pitchFamily="34" charset="0"/>
              </a:rPr>
              <a:t>x%</a:t>
            </a:r>
            <a:r>
              <a:rPr lang="nl-NL" sz="1100">
                <a:solidFill>
                  <a:schemeClr val="tx1"/>
                </a:solidFill>
                <a:latin typeface="Century Gothic" panose="020B0502020202020204" pitchFamily="34" charset="0"/>
              </a:rPr>
              <a:t>). Het percentage dat alcohol heeft gedronken is </a:t>
            </a:r>
            <a:r>
              <a:rPr lang="nl-NL" sz="1100">
                <a:solidFill>
                  <a:schemeClr val="tx1"/>
                </a:solidFill>
                <a:highlight>
                  <a:srgbClr val="FFFF00"/>
                </a:highlight>
                <a:latin typeface="Century Gothic" panose="020B0502020202020204" pitchFamily="34" charset="0"/>
              </a:rPr>
              <a:t>ongeveer gelijk voor jongens en meisjes/hoger bij jongens/hoger bij meisjes</a:t>
            </a:r>
            <a:r>
              <a:rPr lang="nl-NL" sz="1100">
                <a:solidFill>
                  <a:schemeClr val="tx1"/>
                </a:solidFill>
                <a:latin typeface="Century Gothic" panose="020B0502020202020204" pitchFamily="34" charset="0"/>
              </a:rPr>
              <a:t>. </a:t>
            </a:r>
            <a:r>
              <a:rPr lang="nl-NL" sz="1100" err="1">
                <a:solidFill>
                  <a:schemeClr val="tx1"/>
                </a:solidFill>
                <a:latin typeface="Century Gothic" panose="020B0502020202020204" pitchFamily="34" charset="0"/>
              </a:rPr>
              <a:t>Binge</a:t>
            </a:r>
            <a:r>
              <a:rPr lang="nl-NL" sz="1100">
                <a:solidFill>
                  <a:schemeClr val="tx1"/>
                </a:solidFill>
                <a:latin typeface="Century Gothic" panose="020B0502020202020204" pitchFamily="34" charset="0"/>
              </a:rPr>
              <a:t> drinken komt vaker voor bij jongens.</a:t>
            </a:r>
          </a:p>
        </p:txBody>
      </p:sp>
      <p:sp>
        <p:nvSpPr>
          <p:cNvPr id="16" name="Tekstvak 15">
            <a:extLst>
              <a:ext uri="{FF2B5EF4-FFF2-40B4-BE49-F238E27FC236}">
                <a16:creationId xmlns:a16="http://schemas.microsoft.com/office/drawing/2014/main" id="{4D754DA2-1BB2-764C-7884-0A6058B05D6B}"/>
              </a:ext>
            </a:extLst>
          </p:cNvPr>
          <p:cNvSpPr txBox="1"/>
          <p:nvPr userDrawn="1"/>
        </p:nvSpPr>
        <p:spPr>
          <a:xfrm>
            <a:off x="5693677" y="3672000"/>
            <a:ext cx="2453138" cy="1169551"/>
          </a:xfrm>
          <a:prstGeom prst="rect">
            <a:avLst/>
          </a:prstGeom>
          <a:noFill/>
        </p:spPr>
        <p:txBody>
          <a:bodyPr wrap="square" rtlCol="0">
            <a:spAutoFit/>
          </a:bodyPr>
          <a:lstStyle/>
          <a:p>
            <a:r>
              <a:rPr lang="nl-NL" sz="1400" b="1">
                <a:solidFill>
                  <a:srgbClr val="009898"/>
                </a:solidFill>
                <a:latin typeface="Century Gothic" panose="020B0502020202020204" pitchFamily="34" charset="0"/>
                <a:cs typeface="Arial" panose="020B0604020202020204" pitchFamily="34" charset="0"/>
              </a:rPr>
              <a:t>heeft in de afgelopen 4 weken wel eens 5 of meer glazen alcohol gedronken (</a:t>
            </a:r>
            <a:r>
              <a:rPr lang="nl-NL" sz="1400" b="1" err="1">
                <a:solidFill>
                  <a:srgbClr val="009898"/>
                </a:solidFill>
                <a:latin typeface="Century Gothic" panose="020B0502020202020204" pitchFamily="34" charset="0"/>
                <a:cs typeface="Arial" panose="020B0604020202020204" pitchFamily="34" charset="0"/>
              </a:rPr>
              <a:t>binge</a:t>
            </a:r>
            <a:r>
              <a:rPr lang="nl-NL" sz="1400" b="1">
                <a:solidFill>
                  <a:srgbClr val="009898"/>
                </a:solidFill>
                <a:latin typeface="Century Gothic" panose="020B0502020202020204" pitchFamily="34" charset="0"/>
                <a:cs typeface="Arial" panose="020B0604020202020204" pitchFamily="34" charset="0"/>
              </a:rPr>
              <a:t> drinken)</a:t>
            </a:r>
          </a:p>
        </p:txBody>
      </p:sp>
      <p:sp>
        <p:nvSpPr>
          <p:cNvPr id="17" name="Tekstvak 16">
            <a:extLst>
              <a:ext uri="{FF2B5EF4-FFF2-40B4-BE49-F238E27FC236}">
                <a16:creationId xmlns:a16="http://schemas.microsoft.com/office/drawing/2014/main" id="{5F313789-4CD2-F76C-3D45-F101122C5029}"/>
              </a:ext>
            </a:extLst>
          </p:cNvPr>
          <p:cNvSpPr txBox="1"/>
          <p:nvPr userDrawn="1"/>
        </p:nvSpPr>
        <p:spPr>
          <a:xfrm>
            <a:off x="5693677" y="5264999"/>
            <a:ext cx="2453138" cy="738664"/>
          </a:xfrm>
          <a:prstGeom prst="rect">
            <a:avLst/>
          </a:prstGeom>
          <a:noFill/>
        </p:spPr>
        <p:txBody>
          <a:bodyPr wrap="square" rtlCol="0">
            <a:spAutoFit/>
          </a:bodyPr>
          <a:lstStyle/>
          <a:p>
            <a:r>
              <a:rPr lang="nl-NL" sz="1400" b="1">
                <a:solidFill>
                  <a:srgbClr val="009898"/>
                </a:solidFill>
                <a:latin typeface="Century Gothic" panose="020B0502020202020204" pitchFamily="34" charset="0"/>
                <a:cs typeface="Arial" panose="020B0604020202020204" pitchFamily="34" charset="0"/>
              </a:rPr>
              <a:t>is in de afgelopen 4 weken wel eens dronken geweest</a:t>
            </a:r>
          </a:p>
        </p:txBody>
      </p:sp>
      <p:sp>
        <p:nvSpPr>
          <p:cNvPr id="12" name="Tekstvak 11">
            <a:extLst>
              <a:ext uri="{FF2B5EF4-FFF2-40B4-BE49-F238E27FC236}">
                <a16:creationId xmlns:a16="http://schemas.microsoft.com/office/drawing/2014/main" id="{CD79859B-63E6-61E7-A283-8BAAF3E6C4CD}"/>
              </a:ext>
            </a:extLst>
          </p:cNvPr>
          <p:cNvSpPr txBox="1"/>
          <p:nvPr userDrawn="1"/>
        </p:nvSpPr>
        <p:spPr>
          <a:xfrm>
            <a:off x="8424000" y="789567"/>
            <a:ext cx="3600000" cy="430887"/>
          </a:xfrm>
          <a:prstGeom prst="rect">
            <a:avLst/>
          </a:prstGeom>
          <a:noFill/>
        </p:spPr>
        <p:txBody>
          <a:bodyPr wrap="square" rtlCol="0">
            <a:spAutoFit/>
          </a:bodyPr>
          <a:lstStyle/>
          <a:p>
            <a:r>
              <a:rPr lang="nl-NL" sz="1100" b="1">
                <a:solidFill>
                  <a:schemeClr val="tx1"/>
                </a:solidFill>
                <a:latin typeface="Century Gothic" panose="020B0502020202020204" pitchFamily="34" charset="0"/>
                <a:cs typeface="Arial" panose="020B0604020202020204" pitchFamily="34" charset="0"/>
              </a:rPr>
              <a:t>Op uw school vooral alcoholgebruik in klas 4, meer </a:t>
            </a:r>
            <a:r>
              <a:rPr lang="nl-NL" sz="1100" b="1" err="1">
                <a:solidFill>
                  <a:schemeClr val="tx1"/>
                </a:solidFill>
                <a:latin typeface="Century Gothic" panose="020B0502020202020204" pitchFamily="34" charset="0"/>
                <a:cs typeface="Arial" panose="020B0604020202020204" pitchFamily="34" charset="0"/>
              </a:rPr>
              <a:t>binge</a:t>
            </a:r>
            <a:r>
              <a:rPr lang="nl-NL" sz="1100" b="1">
                <a:solidFill>
                  <a:schemeClr val="tx1"/>
                </a:solidFill>
                <a:latin typeface="Century Gothic" panose="020B0502020202020204" pitchFamily="34" charset="0"/>
                <a:cs typeface="Arial" panose="020B0604020202020204" pitchFamily="34" charset="0"/>
              </a:rPr>
              <a:t> drinken bij jongens</a:t>
            </a:r>
          </a:p>
        </p:txBody>
      </p:sp>
      <p:sp>
        <p:nvSpPr>
          <p:cNvPr id="11" name="Combi alcohol gender">
            <a:extLst>
              <a:ext uri="{FF2B5EF4-FFF2-40B4-BE49-F238E27FC236}">
                <a16:creationId xmlns:a16="http://schemas.microsoft.com/office/drawing/2014/main" id="{F0CB5567-386A-4DA2-C427-0524B8C0F141}"/>
              </a:ext>
            </a:extLst>
          </p:cNvPr>
          <p:cNvSpPr>
            <a:spLocks noGrp="1"/>
          </p:cNvSpPr>
          <p:nvPr>
            <p:ph type="chart" sz="quarter" idx="18"/>
          </p:nvPr>
        </p:nvSpPr>
        <p:spPr>
          <a:xfrm>
            <a:off x="8424000" y="3762000"/>
            <a:ext cx="3600000" cy="2520000"/>
          </a:xfrm>
          <a:prstGeom prst="rect">
            <a:avLst/>
          </a:prstGeom>
        </p:spPr>
        <p:txBody>
          <a:bodyPr/>
          <a:lstStyle/>
          <a:p>
            <a:endParaRPr lang="nl-NL"/>
          </a:p>
        </p:txBody>
      </p:sp>
      <p:sp>
        <p:nvSpPr>
          <p:cNvPr id="9" name="Combi alcohol klas">
            <a:extLst>
              <a:ext uri="{FF2B5EF4-FFF2-40B4-BE49-F238E27FC236}">
                <a16:creationId xmlns:a16="http://schemas.microsoft.com/office/drawing/2014/main" id="{81FD5E03-CBB3-72B8-8A91-024E4D466011}"/>
              </a:ext>
            </a:extLst>
          </p:cNvPr>
          <p:cNvSpPr>
            <a:spLocks noGrp="1"/>
          </p:cNvSpPr>
          <p:nvPr>
            <p:ph type="chart" sz="quarter" idx="17"/>
          </p:nvPr>
        </p:nvSpPr>
        <p:spPr>
          <a:xfrm>
            <a:off x="8424000" y="1204804"/>
            <a:ext cx="3600000" cy="2520000"/>
          </a:xfrm>
          <a:prstGeom prst="rect">
            <a:avLst/>
          </a:prstGeom>
        </p:spPr>
        <p:txBody>
          <a:bodyPr/>
          <a:lstStyle/>
          <a:p>
            <a:endParaRPr lang="nl-NL"/>
          </a:p>
        </p:txBody>
      </p:sp>
      <p:sp>
        <p:nvSpPr>
          <p:cNvPr id="15" name="Percentage dronkenschap">
            <a:extLst>
              <a:ext uri="{FF2B5EF4-FFF2-40B4-BE49-F238E27FC236}">
                <a16:creationId xmlns:a16="http://schemas.microsoft.com/office/drawing/2014/main" id="{F89BC32D-C926-E147-059C-5663E6E87B38}"/>
              </a:ext>
            </a:extLst>
          </p:cNvPr>
          <p:cNvSpPr>
            <a:spLocks noGrp="1"/>
          </p:cNvSpPr>
          <p:nvPr>
            <p:ph type="body" sz="quarter" idx="16" hasCustomPrompt="1"/>
          </p:nvPr>
        </p:nvSpPr>
        <p:spPr>
          <a:xfrm>
            <a:off x="4696493" y="5264999"/>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highlight>
                  <a:srgbClr val="00FF00"/>
                </a:highlight>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a:t>X%</a:t>
            </a:r>
          </a:p>
        </p:txBody>
      </p:sp>
      <p:sp>
        <p:nvSpPr>
          <p:cNvPr id="14" name="Percentage bingedrinken">
            <a:extLst>
              <a:ext uri="{FF2B5EF4-FFF2-40B4-BE49-F238E27FC236}">
                <a16:creationId xmlns:a16="http://schemas.microsoft.com/office/drawing/2014/main" id="{CC0F4082-5336-6B7C-970F-11D6287510E0}"/>
              </a:ext>
            </a:extLst>
          </p:cNvPr>
          <p:cNvSpPr>
            <a:spLocks noGrp="1"/>
          </p:cNvSpPr>
          <p:nvPr>
            <p:ph type="body" sz="quarter" idx="13" hasCustomPrompt="1"/>
          </p:nvPr>
        </p:nvSpPr>
        <p:spPr>
          <a:xfrm>
            <a:off x="4696493" y="3728159"/>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highlight>
                  <a:srgbClr val="00FF00"/>
                </a:highlight>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a:t>X%</a:t>
            </a:r>
          </a:p>
        </p:txBody>
      </p:sp>
      <p:sp>
        <p:nvSpPr>
          <p:cNvPr id="8" name="Grafiek alcohol">
            <a:extLst>
              <a:ext uri="{FF2B5EF4-FFF2-40B4-BE49-F238E27FC236}">
                <a16:creationId xmlns:a16="http://schemas.microsoft.com/office/drawing/2014/main" id="{D20EC947-3C86-DA80-4BD4-31DAF91090C6}"/>
              </a:ext>
            </a:extLst>
          </p:cNvPr>
          <p:cNvSpPr>
            <a:spLocks noGrp="1"/>
          </p:cNvSpPr>
          <p:nvPr>
            <p:ph type="chart" sz="quarter" idx="15"/>
          </p:nvPr>
        </p:nvSpPr>
        <p:spPr>
          <a:xfrm>
            <a:off x="574247" y="3660622"/>
            <a:ext cx="3600000" cy="2520000"/>
          </a:xfrm>
          <a:prstGeom prst="rect">
            <a:avLst/>
          </a:prstGeom>
        </p:spPr>
        <p:txBody>
          <a:bodyPr/>
          <a:lstStyle>
            <a:lvl1pPr marL="0" indent="0">
              <a:buNone/>
              <a:defRPr/>
            </a:lvl1pPr>
          </a:lstStyle>
          <a:p>
            <a:endParaRPr lang="nl-NL"/>
          </a:p>
        </p:txBody>
      </p:sp>
    </p:spTree>
    <p:extLst>
      <p:ext uri="{BB962C8B-B14F-4D97-AF65-F5344CB8AC3E}">
        <p14:creationId xmlns:p14="http://schemas.microsoft.com/office/powerpoint/2010/main" val="2741440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lcohol OKO">
    <p:spTree>
      <p:nvGrpSpPr>
        <p:cNvPr id="1" name=""/>
        <p:cNvGrpSpPr/>
        <p:nvPr/>
      </p:nvGrpSpPr>
      <p:grpSpPr>
        <a:xfrm>
          <a:off x="0" y="0"/>
          <a:ext cx="0" cy="0"/>
          <a:chOff x="0" y="0"/>
          <a:chExt cx="0" cy="0"/>
        </a:xfrm>
      </p:grpSpPr>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a:solidFill>
                <a:schemeClr val="bg1"/>
              </a:solidFill>
              <a:latin typeface="Century Gothic" panose="020B0502020202020204" pitchFamily="34" charset="0"/>
            </a:endParaRPr>
          </a:p>
        </p:txBody>
      </p:sp>
      <p:sp>
        <p:nvSpPr>
          <p:cNvPr id="10" name="Tekstvak 9">
            <a:extLst>
              <a:ext uri="{FF2B5EF4-FFF2-40B4-BE49-F238E27FC236}">
                <a16:creationId xmlns:a16="http://schemas.microsoft.com/office/drawing/2014/main" id="{F9F0A8E5-03D2-2767-D973-5CFB2F5D1EB1}"/>
              </a:ext>
            </a:extLst>
          </p:cNvPr>
          <p:cNvSpPr txBox="1"/>
          <p:nvPr userDrawn="1"/>
        </p:nvSpPr>
        <p:spPr>
          <a:xfrm>
            <a:off x="692988" y="208219"/>
            <a:ext cx="6428313" cy="416042"/>
          </a:xfrm>
          <a:prstGeom prst="rect">
            <a:avLst/>
          </a:prstGeom>
        </p:spPr>
        <p:txBody>
          <a:bodyPr vert="horz" wrap="square" bIns="88615" anchor="ctr" anchorCtr="0">
            <a:noAutofit/>
          </a:bodyPr>
          <a:lstStyle>
            <a:lvl1pPr indent="0" defTabSz="1087873">
              <a:lnSpc>
                <a:spcPts val="3238"/>
              </a:lnSpc>
              <a:spcBef>
                <a:spcPct val="20000"/>
              </a:spcBef>
              <a:buFont typeface="Arial" panose="020B0604020202020204" pitchFamily="34" charset="0"/>
              <a:buNone/>
              <a:defRPr sz="1700" b="1" baseline="0">
                <a:solidFill>
                  <a:schemeClr val="bg1"/>
                </a:solidFill>
                <a:latin typeface="Century Gothic" panose="020B0502020202020204" pitchFamily="34" charset="0"/>
              </a:defRPr>
            </a:lvl1pPr>
            <a:lvl2pPr marL="493456" indent="0" algn="ctr" defTabSz="1087873">
              <a:spcBef>
                <a:spcPct val="20000"/>
              </a:spcBef>
              <a:buFont typeface="Arial" panose="020B0604020202020204" pitchFamily="34" charset="0"/>
              <a:buNone/>
              <a:defRPr sz="2159">
                <a:latin typeface="Serifa Std 45 Light" pitchFamily="18" charset="0"/>
              </a:defRPr>
            </a:lvl2pPr>
            <a:lvl3pPr marL="986912" indent="0" algn="ctr" defTabSz="1087873">
              <a:spcBef>
                <a:spcPct val="20000"/>
              </a:spcBef>
              <a:buFont typeface="Arial" panose="020B0604020202020204" pitchFamily="34" charset="0"/>
              <a:buNone/>
              <a:defRPr sz="1943">
                <a:latin typeface="Serifa Std 45 Light" pitchFamily="18" charset="0"/>
              </a:defRPr>
            </a:lvl3pPr>
            <a:lvl4pPr marL="1480368" indent="0" algn="ctr" defTabSz="1087873">
              <a:spcBef>
                <a:spcPct val="20000"/>
              </a:spcBef>
              <a:buFont typeface="Arial" panose="020B0604020202020204" pitchFamily="34" charset="0"/>
              <a:buNone/>
              <a:defRPr sz="1727">
                <a:latin typeface="Serifa Std 45 Light" pitchFamily="18" charset="0"/>
              </a:defRPr>
            </a:lvl4pPr>
            <a:lvl5pPr marL="1973824" indent="0" algn="ctr" defTabSz="1087873">
              <a:spcBef>
                <a:spcPct val="20000"/>
              </a:spcBef>
              <a:buFont typeface="Arial" panose="020B0604020202020204" pitchFamily="34" charset="0"/>
              <a:buNone/>
              <a:defRPr sz="1727">
                <a:latin typeface="Serifa Std 45 Light" pitchFamily="18" charset="0"/>
              </a:defRPr>
            </a:lvl5pPr>
            <a:lvl6pPr marL="2467280" indent="0" algn="ctr" defTabSz="1087873">
              <a:spcBef>
                <a:spcPct val="20000"/>
              </a:spcBef>
              <a:buFont typeface="Arial" panose="020B0604020202020204" pitchFamily="34" charset="0"/>
              <a:buNone/>
              <a:defRPr sz="1727"/>
            </a:lvl6pPr>
            <a:lvl7pPr marL="2960736" indent="0" algn="ctr" defTabSz="1087873">
              <a:spcBef>
                <a:spcPct val="20000"/>
              </a:spcBef>
              <a:buFont typeface="Arial" panose="020B0604020202020204" pitchFamily="34" charset="0"/>
              <a:buNone/>
              <a:defRPr sz="1727"/>
            </a:lvl7pPr>
            <a:lvl8pPr marL="3454192" indent="0" algn="ctr" defTabSz="1087873">
              <a:spcBef>
                <a:spcPct val="20000"/>
              </a:spcBef>
              <a:buFont typeface="Arial" panose="020B0604020202020204" pitchFamily="34" charset="0"/>
              <a:buNone/>
              <a:defRPr sz="1727"/>
            </a:lvl8pPr>
            <a:lvl9pPr marL="3947648" indent="0" algn="ctr" defTabSz="1087873">
              <a:spcBef>
                <a:spcPct val="20000"/>
              </a:spcBef>
              <a:buFont typeface="Arial" panose="020B0604020202020204" pitchFamily="34" charset="0"/>
              <a:buNone/>
              <a:defRPr sz="1727"/>
            </a:lvl9pPr>
          </a:lstStyle>
          <a:p>
            <a:pPr lvl="0"/>
            <a:r>
              <a:rPr lang="nl-NL" sz="2462"/>
              <a:t>Alcohol OKO</a:t>
            </a:r>
          </a:p>
        </p:txBody>
      </p:sp>
      <p:sp>
        <p:nvSpPr>
          <p:cNvPr id="25" name="Rectangle 16">
            <a:extLst>
              <a:ext uri="{FF2B5EF4-FFF2-40B4-BE49-F238E27FC236}">
                <a16:creationId xmlns:a16="http://schemas.microsoft.com/office/drawing/2014/main" id="{39DFAC3C-B579-B7AD-2280-A74BB1D91D0F}"/>
              </a:ext>
            </a:extLst>
          </p:cNvPr>
          <p:cNvSpPr/>
          <p:nvPr userDrawn="1"/>
        </p:nvSpPr>
        <p:spPr>
          <a:xfrm>
            <a:off x="-1" y="208218"/>
            <a:ext cx="576000"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Century Gothic" panose="020B0502020202020204" pitchFamily="34" charset="0"/>
            </a:endParaRPr>
          </a:p>
        </p:txBody>
      </p:sp>
      <p:sp>
        <p:nvSpPr>
          <p:cNvPr id="20" name="Rectangle 16">
            <a:extLst>
              <a:ext uri="{FF2B5EF4-FFF2-40B4-BE49-F238E27FC236}">
                <a16:creationId xmlns:a16="http://schemas.microsoft.com/office/drawing/2014/main" id="{98328373-2A58-8D37-EEBD-CCEAF8F6267A}"/>
              </a:ext>
            </a:extLst>
          </p:cNvPr>
          <p:cNvSpPr/>
          <p:nvPr userDrawn="1"/>
        </p:nvSpPr>
        <p:spPr>
          <a:xfrm>
            <a:off x="575998" y="208217"/>
            <a:ext cx="11043506"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noProof="0">
                <a:latin typeface="Century Gothic" panose="020B0502020202020204" pitchFamily="34" charset="0"/>
              </a:rPr>
              <a:t>Alcohol OKO</a:t>
            </a:r>
            <a:endParaRPr lang="nl-NL" sz="2391" b="1" noProof="0">
              <a:latin typeface="Century Gothic" panose="020B0502020202020204" pitchFamily="34" charset="0"/>
            </a:endParaRPr>
          </a:p>
        </p:txBody>
      </p:sp>
      <p:grpSp>
        <p:nvGrpSpPr>
          <p:cNvPr id="21" name="Group 21">
            <a:extLst>
              <a:ext uri="{FF2B5EF4-FFF2-40B4-BE49-F238E27FC236}">
                <a16:creationId xmlns:a16="http://schemas.microsoft.com/office/drawing/2014/main" id="{0B8B0DE7-5FEB-5B41-A923-4BEA9CBD36E2}"/>
              </a:ext>
            </a:extLst>
          </p:cNvPr>
          <p:cNvGrpSpPr/>
          <p:nvPr userDrawn="1"/>
        </p:nvGrpSpPr>
        <p:grpSpPr>
          <a:xfrm>
            <a:off x="11619505" y="208217"/>
            <a:ext cx="576000" cy="468000"/>
            <a:chOff x="10340496" y="235542"/>
            <a:chExt cx="432000" cy="432000"/>
          </a:xfrm>
        </p:grpSpPr>
        <p:sp>
          <p:nvSpPr>
            <p:cNvPr id="22" name="Rectangle 23">
              <a:extLst>
                <a:ext uri="{FF2B5EF4-FFF2-40B4-BE49-F238E27FC236}">
                  <a16:creationId xmlns:a16="http://schemas.microsoft.com/office/drawing/2014/main" id="{2EFA0A53-0682-5180-0FB0-A1F25D19F74E}"/>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23" name="Graphic 22" descr="Pictogram hamburgermenu met effen opvulling">
              <a:hlinkClick r:id="" action="ppaction://noaction"/>
              <a:extLst>
                <a:ext uri="{FF2B5EF4-FFF2-40B4-BE49-F238E27FC236}">
                  <a16:creationId xmlns:a16="http://schemas.microsoft.com/office/drawing/2014/main" id="{C7007CB6-666F-EACB-A751-533F43446CC1}"/>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3" name="Tekstvak 2">
            <a:extLst>
              <a:ext uri="{FF2B5EF4-FFF2-40B4-BE49-F238E27FC236}">
                <a16:creationId xmlns:a16="http://schemas.microsoft.com/office/drawing/2014/main" id="{327CB150-DC57-9B01-2130-D567ACEB25F6}"/>
              </a:ext>
            </a:extLst>
          </p:cNvPr>
          <p:cNvSpPr txBox="1"/>
          <p:nvPr userDrawn="1"/>
        </p:nvSpPr>
        <p:spPr>
          <a:xfrm>
            <a:off x="568040" y="899185"/>
            <a:ext cx="11008191" cy="1323439"/>
          </a:xfrm>
          <a:prstGeom prst="rect">
            <a:avLst/>
          </a:prstGeom>
          <a:noFill/>
        </p:spPr>
        <p:txBody>
          <a:bodyPr wrap="square" rtlCol="0">
            <a:spAutoFit/>
          </a:bodyPr>
          <a:lstStyle/>
          <a:p>
            <a:r>
              <a:rPr lang="nl-NL" sz="1600" b="1">
                <a:latin typeface="Century Gothic" panose="020B0502020202020204" pitchFamily="34" charset="0"/>
                <a:cs typeface="Arial" panose="020B0604020202020204" pitchFamily="34" charset="0"/>
              </a:rPr>
              <a:t>Grote rol vrienden bij alcoholgebruik</a:t>
            </a:r>
          </a:p>
          <a:p>
            <a:endParaRPr lang="nl-NL" sz="1600">
              <a:latin typeface="Century Gothic" panose="020B0502020202020204" pitchFamily="34" charset="0"/>
              <a:cs typeface="Arial" panose="020B0604020202020204" pitchFamily="34" charset="0"/>
            </a:endParaRPr>
          </a:p>
          <a:p>
            <a:r>
              <a:rPr lang="nl-NL" sz="1600">
                <a:latin typeface="Century Gothic" panose="020B0502020202020204" pitchFamily="34" charset="0"/>
                <a:cs typeface="Arial" panose="020B0604020202020204" pitchFamily="34" charset="0"/>
              </a:rPr>
              <a:t>Jongeren die alcohol drinken komen hier vaak aan via vrienden of kennissen (</a:t>
            </a:r>
            <a:r>
              <a:rPr lang="nl-NL" sz="1600">
                <a:highlight>
                  <a:srgbClr val="FFFF00"/>
                </a:highlight>
                <a:latin typeface="Century Gothic" panose="020B0502020202020204" pitchFamily="34" charset="0"/>
                <a:cs typeface="Arial" panose="020B0604020202020204" pitchFamily="34" charset="0"/>
              </a:rPr>
              <a:t>x%</a:t>
            </a:r>
            <a:r>
              <a:rPr lang="nl-NL" sz="1600">
                <a:latin typeface="Century Gothic" panose="020B0502020202020204" pitchFamily="34" charset="0"/>
                <a:cs typeface="Arial" panose="020B0604020202020204" pitchFamily="34" charset="0"/>
              </a:rPr>
              <a:t>) en drinken dit ook het meest bij vrienden thuis (</a:t>
            </a:r>
            <a:r>
              <a:rPr lang="nl-NL" sz="1600">
                <a:highlight>
                  <a:srgbClr val="FFFF00"/>
                </a:highlight>
                <a:latin typeface="Century Gothic" panose="020B0502020202020204" pitchFamily="34" charset="0"/>
                <a:cs typeface="Arial" panose="020B0604020202020204" pitchFamily="34" charset="0"/>
              </a:rPr>
              <a:t>x%</a:t>
            </a:r>
            <a:r>
              <a:rPr lang="nl-NL" sz="1600">
                <a:latin typeface="Century Gothic" panose="020B0502020202020204" pitchFamily="34" charset="0"/>
                <a:cs typeface="Arial" panose="020B0604020202020204" pitchFamily="34" charset="0"/>
              </a:rPr>
              <a:t>). Bijna de helft van de jongeren (</a:t>
            </a:r>
            <a:r>
              <a:rPr lang="nl-NL" sz="1600">
                <a:highlight>
                  <a:srgbClr val="FFFF00"/>
                </a:highlight>
                <a:latin typeface="Century Gothic" panose="020B0502020202020204" pitchFamily="34" charset="0"/>
                <a:cs typeface="Arial" panose="020B0604020202020204" pitchFamily="34" charset="0"/>
              </a:rPr>
              <a:t>x%</a:t>
            </a:r>
            <a:r>
              <a:rPr lang="nl-NL" sz="1600">
                <a:latin typeface="Century Gothic" panose="020B0502020202020204" pitchFamily="34" charset="0"/>
                <a:cs typeface="Arial" panose="020B0604020202020204" pitchFamily="34" charset="0"/>
              </a:rPr>
              <a:t>) geeft aan dat de meeste of alle vrienden alcohol drinken. In klas 4 is dit zelfs </a:t>
            </a:r>
            <a:r>
              <a:rPr lang="nl-NL" sz="1600">
                <a:highlight>
                  <a:srgbClr val="FFFF00"/>
                </a:highlight>
                <a:latin typeface="Century Gothic" panose="020B0502020202020204" pitchFamily="34" charset="0"/>
                <a:cs typeface="Arial" panose="020B0604020202020204" pitchFamily="34" charset="0"/>
              </a:rPr>
              <a:t>x%</a:t>
            </a:r>
            <a:r>
              <a:rPr lang="nl-NL" sz="1600">
                <a:latin typeface="Century Gothic" panose="020B0502020202020204" pitchFamily="34" charset="0"/>
                <a:cs typeface="Arial" panose="020B0604020202020204" pitchFamily="34" charset="0"/>
              </a:rPr>
              <a:t>.</a:t>
            </a:r>
          </a:p>
        </p:txBody>
      </p:sp>
      <p:sp>
        <p:nvSpPr>
          <p:cNvPr id="12" name="Grafiek alcohol vrienden">
            <a:extLst>
              <a:ext uri="{FF2B5EF4-FFF2-40B4-BE49-F238E27FC236}">
                <a16:creationId xmlns:a16="http://schemas.microsoft.com/office/drawing/2014/main" id="{09B3F5E6-6B26-6BC7-1251-2C198289419C}"/>
              </a:ext>
            </a:extLst>
          </p:cNvPr>
          <p:cNvSpPr>
            <a:spLocks noGrp="1"/>
          </p:cNvSpPr>
          <p:nvPr>
            <p:ph type="chart" sz="quarter" idx="16"/>
          </p:nvPr>
        </p:nvSpPr>
        <p:spPr>
          <a:xfrm>
            <a:off x="8256010" y="3664839"/>
            <a:ext cx="3600000" cy="2520000"/>
          </a:xfrm>
          <a:prstGeom prst="rect">
            <a:avLst/>
          </a:prstGeom>
        </p:spPr>
        <p:txBody>
          <a:bodyPr/>
          <a:lstStyle>
            <a:lvl1pPr marL="0" indent="0">
              <a:buNone/>
              <a:defRPr/>
            </a:lvl1pPr>
          </a:lstStyle>
          <a:p>
            <a:endParaRPr lang="nl-NL"/>
          </a:p>
        </p:txBody>
      </p:sp>
      <p:sp>
        <p:nvSpPr>
          <p:cNvPr id="8" name="Grafiek alcohol kopen">
            <a:extLst>
              <a:ext uri="{FF2B5EF4-FFF2-40B4-BE49-F238E27FC236}">
                <a16:creationId xmlns:a16="http://schemas.microsoft.com/office/drawing/2014/main" id="{D20EC947-3C86-DA80-4BD4-31DAF91090C6}"/>
              </a:ext>
            </a:extLst>
          </p:cNvPr>
          <p:cNvSpPr>
            <a:spLocks noGrp="1"/>
          </p:cNvSpPr>
          <p:nvPr>
            <p:ph type="chart" sz="quarter" idx="15"/>
          </p:nvPr>
        </p:nvSpPr>
        <p:spPr>
          <a:xfrm>
            <a:off x="4416004" y="3664839"/>
            <a:ext cx="3600000" cy="2520000"/>
          </a:xfrm>
          <a:prstGeom prst="rect">
            <a:avLst/>
          </a:prstGeom>
        </p:spPr>
        <p:txBody>
          <a:bodyPr/>
          <a:lstStyle>
            <a:lvl1pPr marL="0" indent="0">
              <a:buNone/>
              <a:defRPr/>
            </a:lvl1pPr>
          </a:lstStyle>
          <a:p>
            <a:endParaRPr lang="nl-NL"/>
          </a:p>
        </p:txBody>
      </p:sp>
      <p:sp>
        <p:nvSpPr>
          <p:cNvPr id="9" name="Grafiek alcohol locatie">
            <a:extLst>
              <a:ext uri="{FF2B5EF4-FFF2-40B4-BE49-F238E27FC236}">
                <a16:creationId xmlns:a16="http://schemas.microsoft.com/office/drawing/2014/main" id="{D49DC992-DF28-3243-BCAF-54A3259D705E}"/>
              </a:ext>
            </a:extLst>
          </p:cNvPr>
          <p:cNvSpPr>
            <a:spLocks noGrp="1"/>
          </p:cNvSpPr>
          <p:nvPr>
            <p:ph type="chart" sz="quarter" idx="14"/>
          </p:nvPr>
        </p:nvSpPr>
        <p:spPr>
          <a:xfrm>
            <a:off x="575998" y="3664839"/>
            <a:ext cx="3600000" cy="2520000"/>
          </a:xfrm>
          <a:prstGeom prst="rect">
            <a:avLst/>
          </a:prstGeom>
        </p:spPr>
        <p:txBody>
          <a:bodyPr/>
          <a:lstStyle>
            <a:lvl1pPr marL="0" indent="0">
              <a:buNone/>
              <a:defRPr/>
            </a:lvl1pPr>
          </a:lstStyle>
          <a:p>
            <a:endParaRPr lang="nl-NL"/>
          </a:p>
        </p:txBody>
      </p:sp>
    </p:spTree>
    <p:extLst>
      <p:ext uri="{BB962C8B-B14F-4D97-AF65-F5344CB8AC3E}">
        <p14:creationId xmlns:p14="http://schemas.microsoft.com/office/powerpoint/2010/main" val="325896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oken en drugs">
    <p:spTree>
      <p:nvGrpSpPr>
        <p:cNvPr id="1" name=""/>
        <p:cNvGrpSpPr/>
        <p:nvPr/>
      </p:nvGrpSpPr>
      <p:grpSpPr>
        <a:xfrm>
          <a:off x="0" y="0"/>
          <a:ext cx="0" cy="0"/>
          <a:chOff x="0" y="0"/>
          <a:chExt cx="0" cy="0"/>
        </a:xfrm>
      </p:grpSpPr>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a:solidFill>
                <a:schemeClr val="bg1"/>
              </a:solidFill>
              <a:latin typeface="Century Gothic" panose="020B0502020202020204" pitchFamily="34" charset="0"/>
            </a:endParaRPr>
          </a:p>
        </p:txBody>
      </p:sp>
      <p:sp>
        <p:nvSpPr>
          <p:cNvPr id="6" name="Rectangle 16">
            <a:extLst>
              <a:ext uri="{FF2B5EF4-FFF2-40B4-BE49-F238E27FC236}">
                <a16:creationId xmlns:a16="http://schemas.microsoft.com/office/drawing/2014/main" id="{15ED494F-E6D8-9A97-FD2F-4A005128E4B7}"/>
              </a:ext>
            </a:extLst>
          </p:cNvPr>
          <p:cNvSpPr/>
          <p:nvPr userDrawn="1"/>
        </p:nvSpPr>
        <p:spPr>
          <a:xfrm>
            <a:off x="-1" y="208218"/>
            <a:ext cx="576000"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Century Gothic" panose="020B0502020202020204" pitchFamily="34" charset="0"/>
            </a:endParaRPr>
          </a:p>
        </p:txBody>
      </p:sp>
      <p:sp>
        <p:nvSpPr>
          <p:cNvPr id="2" name="Rectangle 16">
            <a:extLst>
              <a:ext uri="{FF2B5EF4-FFF2-40B4-BE49-F238E27FC236}">
                <a16:creationId xmlns:a16="http://schemas.microsoft.com/office/drawing/2014/main" id="{D5871498-0A4A-A1FA-1E45-62778E40DDDB}"/>
              </a:ext>
            </a:extLst>
          </p:cNvPr>
          <p:cNvSpPr/>
          <p:nvPr userDrawn="1"/>
        </p:nvSpPr>
        <p:spPr>
          <a:xfrm>
            <a:off x="574247" y="208217"/>
            <a:ext cx="11043506"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noProof="0">
                <a:latin typeface="Century Gothic" panose="020B0502020202020204" pitchFamily="34" charset="0"/>
              </a:rPr>
              <a:t>Roken en drugs</a:t>
            </a:r>
            <a:endParaRPr lang="nl-NL" sz="2391" b="1" noProof="0">
              <a:latin typeface="Century Gothic" panose="020B0502020202020204" pitchFamily="34" charset="0"/>
            </a:endParaRPr>
          </a:p>
        </p:txBody>
      </p:sp>
      <p:grpSp>
        <p:nvGrpSpPr>
          <p:cNvPr id="3" name="Group 21">
            <a:extLst>
              <a:ext uri="{FF2B5EF4-FFF2-40B4-BE49-F238E27FC236}">
                <a16:creationId xmlns:a16="http://schemas.microsoft.com/office/drawing/2014/main" id="{E68989B3-6578-0D49-E40A-EDFBE336B55B}"/>
              </a:ext>
            </a:extLst>
          </p:cNvPr>
          <p:cNvGrpSpPr/>
          <p:nvPr userDrawn="1"/>
        </p:nvGrpSpPr>
        <p:grpSpPr>
          <a:xfrm>
            <a:off x="11619505" y="208217"/>
            <a:ext cx="576000" cy="468000"/>
            <a:chOff x="10340496" y="235542"/>
            <a:chExt cx="432000" cy="432000"/>
          </a:xfrm>
        </p:grpSpPr>
        <p:sp>
          <p:nvSpPr>
            <p:cNvPr id="4" name="Rectangle 23">
              <a:extLst>
                <a:ext uri="{FF2B5EF4-FFF2-40B4-BE49-F238E27FC236}">
                  <a16:creationId xmlns:a16="http://schemas.microsoft.com/office/drawing/2014/main" id="{F91B0559-D4C8-0B54-4F06-F58105D7CB05}"/>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5" name="Graphic 4" descr="Pictogram hamburgermenu met effen opvulling">
              <a:hlinkClick r:id="" action="ppaction://noaction"/>
              <a:extLst>
                <a:ext uri="{FF2B5EF4-FFF2-40B4-BE49-F238E27FC236}">
                  <a16:creationId xmlns:a16="http://schemas.microsoft.com/office/drawing/2014/main" id="{9644BB08-1213-FAFB-3A70-D0900D5D96FA}"/>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13" name="Tekstvak 12">
            <a:extLst>
              <a:ext uri="{FF2B5EF4-FFF2-40B4-BE49-F238E27FC236}">
                <a16:creationId xmlns:a16="http://schemas.microsoft.com/office/drawing/2014/main" id="{1A598D99-342E-9E53-6053-C8F82E115E60}"/>
              </a:ext>
            </a:extLst>
          </p:cNvPr>
          <p:cNvSpPr txBox="1"/>
          <p:nvPr userDrawn="1"/>
        </p:nvSpPr>
        <p:spPr>
          <a:xfrm>
            <a:off x="5652201" y="4031391"/>
            <a:ext cx="2558374" cy="307777"/>
          </a:xfrm>
          <a:prstGeom prst="rect">
            <a:avLst/>
          </a:prstGeom>
          <a:noFill/>
        </p:spPr>
        <p:txBody>
          <a:bodyPr wrap="square">
            <a:spAutoFit/>
          </a:bodyPr>
          <a:lstStyle/>
          <a:p>
            <a:r>
              <a:rPr lang="nl-NL" sz="1400" b="1" dirty="0" err="1">
                <a:solidFill>
                  <a:srgbClr val="009898"/>
                </a:solidFill>
                <a:latin typeface="Century Gothic" panose="020B0502020202020204" pitchFamily="34" charset="0"/>
                <a:cs typeface="Arial" panose="020B0604020202020204" pitchFamily="34" charset="0"/>
              </a:rPr>
              <a:t>vapet</a:t>
            </a:r>
            <a:r>
              <a:rPr lang="nl-NL" sz="1400" b="1" dirty="0">
                <a:solidFill>
                  <a:srgbClr val="009898"/>
                </a:solidFill>
                <a:latin typeface="Century Gothic" panose="020B0502020202020204" pitchFamily="34" charset="0"/>
                <a:cs typeface="Arial" panose="020B0604020202020204" pitchFamily="34" charset="0"/>
              </a:rPr>
              <a:t> minimaal wekelijks</a:t>
            </a:r>
          </a:p>
        </p:txBody>
      </p:sp>
      <p:sp>
        <p:nvSpPr>
          <p:cNvPr id="14" name="Slide Number Placeholder 4">
            <a:extLst>
              <a:ext uri="{FF2B5EF4-FFF2-40B4-BE49-F238E27FC236}">
                <a16:creationId xmlns:a16="http://schemas.microsoft.com/office/drawing/2014/main" id="{C1642977-75F7-E66F-B353-6C4D1AEC4599}"/>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a:solidFill>
                <a:schemeClr val="bg1"/>
              </a:solidFill>
              <a:latin typeface="Century Gothic" panose="020B0502020202020204" pitchFamily="34" charset="0"/>
            </a:endParaRPr>
          </a:p>
        </p:txBody>
      </p:sp>
      <p:sp>
        <p:nvSpPr>
          <p:cNvPr id="15" name="Rectangle 16">
            <a:extLst>
              <a:ext uri="{FF2B5EF4-FFF2-40B4-BE49-F238E27FC236}">
                <a16:creationId xmlns:a16="http://schemas.microsoft.com/office/drawing/2014/main" id="{5C590B41-E0CB-D7A2-6752-AC46E8DB6FB3}"/>
              </a:ext>
            </a:extLst>
          </p:cNvPr>
          <p:cNvSpPr/>
          <p:nvPr userDrawn="1"/>
        </p:nvSpPr>
        <p:spPr>
          <a:xfrm>
            <a:off x="574247" y="208217"/>
            <a:ext cx="11043506"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noProof="0">
                <a:latin typeface="Century Gothic" panose="020B0502020202020204" pitchFamily="34" charset="0"/>
              </a:rPr>
              <a:t>Roken, </a:t>
            </a:r>
            <a:r>
              <a:rPr lang="nl-NL" sz="2000" b="1" noProof="0" err="1">
                <a:latin typeface="Century Gothic" panose="020B0502020202020204" pitchFamily="34" charset="0"/>
              </a:rPr>
              <a:t>vapen</a:t>
            </a:r>
            <a:r>
              <a:rPr lang="nl-NL" sz="2000" b="1" noProof="0">
                <a:latin typeface="Century Gothic" panose="020B0502020202020204" pitchFamily="34" charset="0"/>
              </a:rPr>
              <a:t> en softdrugs</a:t>
            </a:r>
            <a:endParaRPr lang="nl-NL" sz="2391" b="1" noProof="0">
              <a:latin typeface="Century Gothic" panose="020B0502020202020204" pitchFamily="34" charset="0"/>
            </a:endParaRPr>
          </a:p>
        </p:txBody>
      </p:sp>
      <p:grpSp>
        <p:nvGrpSpPr>
          <p:cNvPr id="16" name="Group 21">
            <a:extLst>
              <a:ext uri="{FF2B5EF4-FFF2-40B4-BE49-F238E27FC236}">
                <a16:creationId xmlns:a16="http://schemas.microsoft.com/office/drawing/2014/main" id="{9D128895-0A03-98A0-41D8-56E9506F94DC}"/>
              </a:ext>
            </a:extLst>
          </p:cNvPr>
          <p:cNvGrpSpPr/>
          <p:nvPr userDrawn="1"/>
        </p:nvGrpSpPr>
        <p:grpSpPr>
          <a:xfrm>
            <a:off x="11619505" y="208217"/>
            <a:ext cx="576000" cy="468000"/>
            <a:chOff x="10340496" y="235542"/>
            <a:chExt cx="432000" cy="432000"/>
          </a:xfrm>
        </p:grpSpPr>
        <p:sp>
          <p:nvSpPr>
            <p:cNvPr id="17" name="Rectangle 23">
              <a:extLst>
                <a:ext uri="{FF2B5EF4-FFF2-40B4-BE49-F238E27FC236}">
                  <a16:creationId xmlns:a16="http://schemas.microsoft.com/office/drawing/2014/main" id="{212C85E8-D521-8D09-0373-BFBA9D2B1822}"/>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18" name="Graphic 17" descr="Pictogram hamburgermenu met effen opvulling">
              <a:hlinkClick r:id="" action="ppaction://noaction"/>
              <a:extLst>
                <a:ext uri="{FF2B5EF4-FFF2-40B4-BE49-F238E27FC236}">
                  <a16:creationId xmlns:a16="http://schemas.microsoft.com/office/drawing/2014/main" id="{08AECA7F-9F2A-22F1-EEB2-4703E863E6A1}"/>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20" name="Tekstvak 19">
            <a:extLst>
              <a:ext uri="{FF2B5EF4-FFF2-40B4-BE49-F238E27FC236}">
                <a16:creationId xmlns:a16="http://schemas.microsoft.com/office/drawing/2014/main" id="{0B32B6C6-B1CF-C9AC-7C1B-584E39D21BC8}"/>
              </a:ext>
            </a:extLst>
          </p:cNvPr>
          <p:cNvSpPr txBox="1"/>
          <p:nvPr userDrawn="1"/>
        </p:nvSpPr>
        <p:spPr>
          <a:xfrm>
            <a:off x="8244000" y="576000"/>
            <a:ext cx="3960000" cy="6300000"/>
          </a:xfrm>
          <a:prstGeom prst="rect">
            <a:avLst/>
          </a:prstGeom>
          <a:solidFill>
            <a:srgbClr val="009898">
              <a:alpha val="10000"/>
            </a:srgbClr>
          </a:solidFill>
        </p:spPr>
        <p:txBody>
          <a:bodyPr wrap="square" rtlCol="0">
            <a:spAutoFit/>
          </a:bodyPr>
          <a:lstStyle/>
          <a:p>
            <a:endParaRPr lang="nl-NL" sz="1400" b="1">
              <a:latin typeface="Arial" panose="020B0604020202020204" pitchFamily="34" charset="0"/>
              <a:cs typeface="Arial" panose="020B0604020202020204" pitchFamily="34" charset="0"/>
            </a:endParaRPr>
          </a:p>
        </p:txBody>
      </p:sp>
      <p:sp>
        <p:nvSpPr>
          <p:cNvPr id="21" name="Tekstvak 20">
            <a:extLst>
              <a:ext uri="{FF2B5EF4-FFF2-40B4-BE49-F238E27FC236}">
                <a16:creationId xmlns:a16="http://schemas.microsoft.com/office/drawing/2014/main" id="{2E750E47-DA83-6F0C-AEA2-9DAC1FC64330}"/>
              </a:ext>
            </a:extLst>
          </p:cNvPr>
          <p:cNvSpPr txBox="1"/>
          <p:nvPr userDrawn="1"/>
        </p:nvSpPr>
        <p:spPr>
          <a:xfrm>
            <a:off x="574247" y="854337"/>
            <a:ext cx="7572567" cy="2631490"/>
          </a:xfrm>
          <a:prstGeom prst="rect">
            <a:avLst/>
          </a:prstGeom>
          <a:noFill/>
        </p:spPr>
        <p:txBody>
          <a:bodyPr wrap="square">
            <a:spAutoFit/>
          </a:bodyPr>
          <a:lstStyle/>
          <a:p>
            <a:r>
              <a:rPr lang="nl-NL" sz="1100" b="1">
                <a:solidFill>
                  <a:schemeClr val="tx1"/>
                </a:solidFill>
                <a:latin typeface="Century Gothic" panose="020B0502020202020204" pitchFamily="34" charset="0"/>
              </a:rPr>
              <a:t>Percentage rokers stabiel, </a:t>
            </a:r>
            <a:r>
              <a:rPr lang="nl-NL" sz="1100" b="1" err="1">
                <a:solidFill>
                  <a:schemeClr val="tx1"/>
                </a:solidFill>
                <a:latin typeface="Century Gothic" panose="020B0502020202020204" pitchFamily="34" charset="0"/>
              </a:rPr>
              <a:t>vapen</a:t>
            </a:r>
            <a:r>
              <a:rPr lang="nl-NL" sz="1100" b="1">
                <a:solidFill>
                  <a:schemeClr val="tx1"/>
                </a:solidFill>
                <a:latin typeface="Century Gothic" panose="020B0502020202020204" pitchFamily="34" charset="0"/>
              </a:rPr>
              <a:t> komt meer voor dan roken</a:t>
            </a:r>
          </a:p>
          <a:p>
            <a:endParaRPr lang="nl-NL" sz="1100">
              <a:solidFill>
                <a:srgbClr val="27348B"/>
              </a:solidFill>
              <a:latin typeface="Century Gothic" panose="020B0502020202020204" pitchFamily="34" charset="0"/>
            </a:endParaRPr>
          </a:p>
          <a:p>
            <a:r>
              <a:rPr lang="nl-NL" sz="1100">
                <a:solidFill>
                  <a:schemeClr val="tx1"/>
                </a:solidFill>
                <a:latin typeface="Century Gothic" panose="020B0502020202020204" pitchFamily="34" charset="0"/>
              </a:rPr>
              <a:t>Het percentage jongeren dat minimaal wekelijks rookt is op uw school </a:t>
            </a:r>
            <a:r>
              <a:rPr lang="nl-NL" sz="1100">
                <a:solidFill>
                  <a:schemeClr val="tx1"/>
                </a:solidFill>
                <a:highlight>
                  <a:srgbClr val="FFFF00"/>
                </a:highlight>
                <a:latin typeface="Century Gothic" panose="020B0502020202020204" pitchFamily="34" charset="0"/>
              </a:rPr>
              <a:t>ongeveer gelijk gebleven/gedaald/gestegen </a:t>
            </a:r>
            <a:r>
              <a:rPr lang="nl-NL" sz="1100">
                <a:solidFill>
                  <a:schemeClr val="tx1"/>
                </a:solidFill>
                <a:latin typeface="Century Gothic" panose="020B0502020202020204" pitchFamily="34" charset="0"/>
              </a:rPr>
              <a:t>ten opzichte van 2019 (x%).</a:t>
            </a:r>
          </a:p>
          <a:p>
            <a:endParaRPr lang="nl-NL" sz="1100">
              <a:solidFill>
                <a:schemeClr val="tx1"/>
              </a:solidFill>
              <a:latin typeface="Century Gothic" panose="020B0502020202020204" pitchFamily="34" charset="0"/>
            </a:endParaRPr>
          </a:p>
          <a:p>
            <a:r>
              <a:rPr lang="nl-NL" sz="1100">
                <a:solidFill>
                  <a:schemeClr val="tx1"/>
                </a:solidFill>
                <a:latin typeface="Century Gothic" panose="020B0502020202020204" pitchFamily="34" charset="0"/>
              </a:rPr>
              <a:t>Wekelijks </a:t>
            </a:r>
            <a:r>
              <a:rPr lang="nl-NL" sz="1100" err="1">
                <a:solidFill>
                  <a:schemeClr val="tx1"/>
                </a:solidFill>
                <a:latin typeface="Century Gothic" panose="020B0502020202020204" pitchFamily="34" charset="0"/>
              </a:rPr>
              <a:t>vapen</a:t>
            </a:r>
            <a:r>
              <a:rPr lang="nl-NL" sz="1100">
                <a:solidFill>
                  <a:schemeClr val="tx1"/>
                </a:solidFill>
                <a:latin typeface="Century Gothic" panose="020B0502020202020204" pitchFamily="34" charset="0"/>
              </a:rPr>
              <a:t> komt op uw school (</a:t>
            </a:r>
            <a:r>
              <a:rPr lang="nl-NL" sz="1100">
                <a:solidFill>
                  <a:schemeClr val="tx1"/>
                </a:solidFill>
                <a:highlight>
                  <a:srgbClr val="FFFF00"/>
                </a:highlight>
                <a:latin typeface="Century Gothic" panose="020B0502020202020204" pitchFamily="34" charset="0"/>
              </a:rPr>
              <a:t>x%</a:t>
            </a:r>
            <a:r>
              <a:rPr lang="nl-NL" sz="1100">
                <a:solidFill>
                  <a:schemeClr val="tx1"/>
                </a:solidFill>
                <a:latin typeface="Century Gothic" panose="020B0502020202020204" pitchFamily="34" charset="0"/>
              </a:rPr>
              <a:t>) en in de hele regio (</a:t>
            </a:r>
            <a:r>
              <a:rPr lang="nl-NL" sz="1100">
                <a:solidFill>
                  <a:schemeClr val="tx1"/>
                </a:solidFill>
                <a:highlight>
                  <a:srgbClr val="FFFF00"/>
                </a:highlight>
                <a:latin typeface="Century Gothic" panose="020B0502020202020204" pitchFamily="34" charset="0"/>
              </a:rPr>
              <a:t>x%</a:t>
            </a:r>
            <a:r>
              <a:rPr lang="nl-NL" sz="1100">
                <a:solidFill>
                  <a:schemeClr val="tx1"/>
                </a:solidFill>
                <a:latin typeface="Century Gothic" panose="020B0502020202020204" pitchFamily="34" charset="0"/>
              </a:rPr>
              <a:t>) vaker voor dan wekelijks roken. X% van de jongeren rookt of </a:t>
            </a:r>
            <a:r>
              <a:rPr lang="nl-NL" sz="1100" err="1">
                <a:solidFill>
                  <a:schemeClr val="tx1"/>
                </a:solidFill>
                <a:latin typeface="Century Gothic" panose="020B0502020202020204" pitchFamily="34" charset="0"/>
              </a:rPr>
              <a:t>vapet</a:t>
            </a:r>
            <a:r>
              <a:rPr lang="nl-NL" sz="1100">
                <a:solidFill>
                  <a:schemeClr val="tx1"/>
                </a:solidFill>
                <a:latin typeface="Century Gothic" panose="020B0502020202020204" pitchFamily="34" charset="0"/>
              </a:rPr>
              <a:t> minimaal wekelijks. </a:t>
            </a:r>
          </a:p>
          <a:p>
            <a:endParaRPr lang="nl-NL" sz="1100">
              <a:solidFill>
                <a:schemeClr val="tx1"/>
              </a:solidFill>
              <a:latin typeface="Century Gothic" panose="020B0502020202020204" pitchFamily="34" charset="0"/>
            </a:endParaRPr>
          </a:p>
          <a:p>
            <a:r>
              <a:rPr lang="nl-NL" sz="1100">
                <a:solidFill>
                  <a:schemeClr val="tx1"/>
                </a:solidFill>
                <a:highlight>
                  <a:srgbClr val="FFFF00"/>
                </a:highlight>
                <a:latin typeface="Century Gothic" panose="020B0502020202020204" pitchFamily="34" charset="0"/>
              </a:rPr>
              <a:t>X% </a:t>
            </a:r>
            <a:r>
              <a:rPr lang="nl-NL" sz="1100">
                <a:solidFill>
                  <a:schemeClr val="tx1"/>
                </a:solidFill>
                <a:latin typeface="Century Gothic" panose="020B0502020202020204" pitchFamily="34" charset="0"/>
              </a:rPr>
              <a:t>van de jongeren heeft ooit wiet of hasj gebruikt.  Het percentage dat in de laatste 4 weken wiet of hasj gebruikt heeft is kleiner (</a:t>
            </a:r>
            <a:r>
              <a:rPr lang="nl-NL" sz="1100">
                <a:solidFill>
                  <a:schemeClr val="tx1"/>
                </a:solidFill>
                <a:highlight>
                  <a:srgbClr val="FFFF00"/>
                </a:highlight>
                <a:latin typeface="Century Gothic" panose="020B0502020202020204" pitchFamily="34" charset="0"/>
              </a:rPr>
              <a:t>x%</a:t>
            </a:r>
            <a:r>
              <a:rPr lang="nl-NL" sz="1100">
                <a:solidFill>
                  <a:schemeClr val="tx1"/>
                </a:solidFill>
                <a:latin typeface="Century Gothic" panose="020B0502020202020204" pitchFamily="34" charset="0"/>
              </a:rPr>
              <a:t>).</a:t>
            </a:r>
          </a:p>
          <a:p>
            <a:endParaRPr lang="nl-NL" sz="1100">
              <a:solidFill>
                <a:schemeClr val="tx1"/>
              </a:solidFill>
              <a:latin typeface="Century Gothic" panose="020B0502020202020204" pitchFamily="34" charset="0"/>
            </a:endParaRPr>
          </a:p>
          <a:p>
            <a:r>
              <a:rPr lang="nl-NL" sz="1100">
                <a:solidFill>
                  <a:schemeClr val="tx1"/>
                </a:solidFill>
                <a:latin typeface="Century Gothic" panose="020B0502020202020204" pitchFamily="34" charset="0"/>
              </a:rPr>
              <a:t>Hoewel roken, </a:t>
            </a:r>
            <a:r>
              <a:rPr lang="nl-NL" sz="1100" err="1">
                <a:solidFill>
                  <a:schemeClr val="tx1"/>
                </a:solidFill>
                <a:latin typeface="Century Gothic" panose="020B0502020202020204" pitchFamily="34" charset="0"/>
              </a:rPr>
              <a:t>vapen</a:t>
            </a:r>
            <a:r>
              <a:rPr lang="nl-NL" sz="1100">
                <a:solidFill>
                  <a:schemeClr val="tx1"/>
                </a:solidFill>
                <a:latin typeface="Century Gothic" panose="020B0502020202020204" pitchFamily="34" charset="0"/>
              </a:rPr>
              <a:t> en gebruik van softdrugs vooral voorkomen in klas 4 zien we dit ook al in klas 2 (</a:t>
            </a:r>
            <a:r>
              <a:rPr lang="nl-NL" sz="1100">
                <a:solidFill>
                  <a:schemeClr val="tx1"/>
                </a:solidFill>
                <a:highlight>
                  <a:srgbClr val="FFFF00"/>
                </a:highlight>
                <a:latin typeface="Century Gothic" panose="020B0502020202020204" pitchFamily="34" charset="0"/>
              </a:rPr>
              <a:t>x%</a:t>
            </a:r>
            <a:r>
              <a:rPr lang="nl-NL" sz="1100">
                <a:solidFill>
                  <a:schemeClr val="tx1"/>
                </a:solidFill>
                <a:latin typeface="Century Gothic" panose="020B0502020202020204" pitchFamily="34" charset="0"/>
              </a:rPr>
              <a:t>). Zo </a:t>
            </a:r>
            <a:r>
              <a:rPr lang="nl-NL" sz="1100" err="1">
                <a:solidFill>
                  <a:schemeClr val="tx1"/>
                </a:solidFill>
                <a:latin typeface="Century Gothic" panose="020B0502020202020204" pitchFamily="34" charset="0"/>
              </a:rPr>
              <a:t>vapet</a:t>
            </a:r>
            <a:r>
              <a:rPr lang="nl-NL" sz="1100">
                <a:solidFill>
                  <a:schemeClr val="tx1"/>
                </a:solidFill>
                <a:latin typeface="Century Gothic" panose="020B0502020202020204" pitchFamily="34" charset="0"/>
              </a:rPr>
              <a:t> x% van de jongeren uit klas 2. </a:t>
            </a:r>
            <a:r>
              <a:rPr lang="nl-NL" sz="1100" err="1">
                <a:solidFill>
                  <a:schemeClr val="tx1"/>
                </a:solidFill>
                <a:latin typeface="Century Gothic" panose="020B0502020202020204" pitchFamily="34" charset="0"/>
              </a:rPr>
              <a:t>Vapen</a:t>
            </a:r>
            <a:r>
              <a:rPr lang="nl-NL" sz="1100">
                <a:solidFill>
                  <a:schemeClr val="tx1"/>
                </a:solidFill>
                <a:latin typeface="Century Gothic" panose="020B0502020202020204" pitchFamily="34" charset="0"/>
              </a:rPr>
              <a:t> komt iets vaker voor bij meisjes, terwijl jongens vaker wiet of hasj hebben gebruikt. Het percentage rokers </a:t>
            </a:r>
            <a:r>
              <a:rPr lang="nl-NL" sz="1100">
                <a:solidFill>
                  <a:schemeClr val="tx1"/>
                </a:solidFill>
                <a:highlight>
                  <a:srgbClr val="FFFF00"/>
                </a:highlight>
                <a:latin typeface="Century Gothic" panose="020B0502020202020204" pitchFamily="34" charset="0"/>
              </a:rPr>
              <a:t>verschilt nauwelijks tussen jongens en meisjes/ is groter bij jongens/is groter bij meisjes</a:t>
            </a:r>
            <a:r>
              <a:rPr lang="nl-NL" sz="1100">
                <a:solidFill>
                  <a:schemeClr val="tx1"/>
                </a:solidFill>
                <a:latin typeface="Century Gothic" panose="020B0502020202020204" pitchFamily="34" charset="0"/>
              </a:rPr>
              <a:t>.</a:t>
            </a:r>
          </a:p>
        </p:txBody>
      </p:sp>
      <p:sp>
        <p:nvSpPr>
          <p:cNvPr id="26" name="Tekstvak 25">
            <a:extLst>
              <a:ext uri="{FF2B5EF4-FFF2-40B4-BE49-F238E27FC236}">
                <a16:creationId xmlns:a16="http://schemas.microsoft.com/office/drawing/2014/main" id="{F27A007F-5E5E-0B83-F777-E6EA019D125F}"/>
              </a:ext>
            </a:extLst>
          </p:cNvPr>
          <p:cNvSpPr txBox="1"/>
          <p:nvPr userDrawn="1"/>
        </p:nvSpPr>
        <p:spPr>
          <a:xfrm>
            <a:off x="5693676" y="5453389"/>
            <a:ext cx="2453138" cy="523220"/>
          </a:xfrm>
          <a:prstGeom prst="rect">
            <a:avLst/>
          </a:prstGeom>
          <a:noFill/>
        </p:spPr>
        <p:txBody>
          <a:bodyPr wrap="square" rtlCol="0">
            <a:spAutoFit/>
          </a:bodyPr>
          <a:lstStyle/>
          <a:p>
            <a:r>
              <a:rPr lang="nl-NL" sz="1400" b="1">
                <a:solidFill>
                  <a:srgbClr val="009898"/>
                </a:solidFill>
                <a:latin typeface="Century Gothic" panose="020B0502020202020204" pitchFamily="34" charset="0"/>
                <a:cs typeface="Arial" panose="020B0604020202020204" pitchFamily="34" charset="0"/>
              </a:rPr>
              <a:t>heeft ooit wiet of hasj gebruikt</a:t>
            </a:r>
          </a:p>
        </p:txBody>
      </p:sp>
      <p:sp>
        <p:nvSpPr>
          <p:cNvPr id="29" name="Tekstvak 28">
            <a:extLst>
              <a:ext uri="{FF2B5EF4-FFF2-40B4-BE49-F238E27FC236}">
                <a16:creationId xmlns:a16="http://schemas.microsoft.com/office/drawing/2014/main" id="{7048E343-4FA1-7368-BCC7-1F6D4EC9DEA1}"/>
              </a:ext>
            </a:extLst>
          </p:cNvPr>
          <p:cNvSpPr txBox="1"/>
          <p:nvPr userDrawn="1"/>
        </p:nvSpPr>
        <p:spPr>
          <a:xfrm>
            <a:off x="8424000" y="789567"/>
            <a:ext cx="3600000" cy="430887"/>
          </a:xfrm>
          <a:prstGeom prst="rect">
            <a:avLst/>
          </a:prstGeom>
          <a:noFill/>
        </p:spPr>
        <p:txBody>
          <a:bodyPr wrap="square" rtlCol="0">
            <a:spAutoFit/>
          </a:bodyPr>
          <a:lstStyle/>
          <a:p>
            <a:r>
              <a:rPr lang="nl-NL" sz="1100" b="1">
                <a:solidFill>
                  <a:schemeClr val="tx1"/>
                </a:solidFill>
                <a:latin typeface="Century Gothic" panose="020B0502020202020204" pitchFamily="34" charset="0"/>
                <a:cs typeface="Arial" panose="020B0604020202020204" pitchFamily="34" charset="0"/>
              </a:rPr>
              <a:t>Op uw school vooral middelengebruik in klas 4, meer </a:t>
            </a:r>
            <a:r>
              <a:rPr lang="nl-NL" sz="1100" b="1" err="1">
                <a:solidFill>
                  <a:schemeClr val="tx1"/>
                </a:solidFill>
                <a:latin typeface="Century Gothic" panose="020B0502020202020204" pitchFamily="34" charset="0"/>
                <a:cs typeface="Arial" panose="020B0604020202020204" pitchFamily="34" charset="0"/>
              </a:rPr>
              <a:t>vapen</a:t>
            </a:r>
            <a:r>
              <a:rPr lang="nl-NL" sz="1100" b="1">
                <a:solidFill>
                  <a:schemeClr val="tx1"/>
                </a:solidFill>
                <a:latin typeface="Century Gothic" panose="020B0502020202020204" pitchFamily="34" charset="0"/>
                <a:cs typeface="Arial" panose="020B0604020202020204" pitchFamily="34" charset="0"/>
              </a:rPr>
              <a:t> en minder wiet of hasj bij meisjes</a:t>
            </a:r>
          </a:p>
        </p:txBody>
      </p:sp>
      <p:sp>
        <p:nvSpPr>
          <p:cNvPr id="28" name="Combi middelen gender">
            <a:extLst>
              <a:ext uri="{FF2B5EF4-FFF2-40B4-BE49-F238E27FC236}">
                <a16:creationId xmlns:a16="http://schemas.microsoft.com/office/drawing/2014/main" id="{6ADD03D5-1C37-1E0C-4E42-960808D93124}"/>
              </a:ext>
            </a:extLst>
          </p:cNvPr>
          <p:cNvSpPr>
            <a:spLocks noGrp="1"/>
          </p:cNvSpPr>
          <p:nvPr>
            <p:ph type="chart" sz="quarter" idx="20"/>
          </p:nvPr>
        </p:nvSpPr>
        <p:spPr>
          <a:xfrm>
            <a:off x="8424000" y="3762000"/>
            <a:ext cx="3600000" cy="2520000"/>
          </a:xfrm>
          <a:prstGeom prst="rect">
            <a:avLst/>
          </a:prstGeom>
        </p:spPr>
        <p:txBody>
          <a:bodyPr/>
          <a:lstStyle/>
          <a:p>
            <a:endParaRPr lang="nl-NL"/>
          </a:p>
        </p:txBody>
      </p:sp>
      <p:sp>
        <p:nvSpPr>
          <p:cNvPr id="27" name="Combi middelen klas">
            <a:extLst>
              <a:ext uri="{FF2B5EF4-FFF2-40B4-BE49-F238E27FC236}">
                <a16:creationId xmlns:a16="http://schemas.microsoft.com/office/drawing/2014/main" id="{A4305FD8-CD4E-6B02-BC32-6D3613367F90}"/>
              </a:ext>
            </a:extLst>
          </p:cNvPr>
          <p:cNvSpPr>
            <a:spLocks noGrp="1"/>
          </p:cNvSpPr>
          <p:nvPr>
            <p:ph type="chart" sz="quarter" idx="19"/>
          </p:nvPr>
        </p:nvSpPr>
        <p:spPr>
          <a:xfrm>
            <a:off x="8424000" y="1204804"/>
            <a:ext cx="3600000" cy="2520000"/>
          </a:xfrm>
          <a:prstGeom prst="rect">
            <a:avLst/>
          </a:prstGeom>
        </p:spPr>
        <p:txBody>
          <a:bodyPr/>
          <a:lstStyle/>
          <a:p>
            <a:endParaRPr lang="nl-NL"/>
          </a:p>
        </p:txBody>
      </p:sp>
      <p:sp>
        <p:nvSpPr>
          <p:cNvPr id="10" name="Percentage softdrugs">
            <a:extLst>
              <a:ext uri="{FF2B5EF4-FFF2-40B4-BE49-F238E27FC236}">
                <a16:creationId xmlns:a16="http://schemas.microsoft.com/office/drawing/2014/main" id="{72C552E8-6B5B-5756-9A8A-5BBC14750B78}"/>
              </a:ext>
            </a:extLst>
          </p:cNvPr>
          <p:cNvSpPr>
            <a:spLocks noGrp="1"/>
          </p:cNvSpPr>
          <p:nvPr>
            <p:ph type="body" sz="quarter" idx="16" hasCustomPrompt="1"/>
          </p:nvPr>
        </p:nvSpPr>
        <p:spPr>
          <a:xfrm>
            <a:off x="4718776" y="5264999"/>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highlight>
                  <a:srgbClr val="00FF00"/>
                </a:highlight>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a:t>%</a:t>
            </a:r>
          </a:p>
        </p:txBody>
      </p:sp>
      <p:sp>
        <p:nvSpPr>
          <p:cNvPr id="7" name="Percentage vapen">
            <a:extLst>
              <a:ext uri="{FF2B5EF4-FFF2-40B4-BE49-F238E27FC236}">
                <a16:creationId xmlns:a16="http://schemas.microsoft.com/office/drawing/2014/main" id="{26692B63-8B49-8905-8398-C701437021C1}"/>
              </a:ext>
            </a:extLst>
          </p:cNvPr>
          <p:cNvSpPr>
            <a:spLocks noGrp="1"/>
          </p:cNvSpPr>
          <p:nvPr>
            <p:ph type="body" sz="quarter" idx="13" hasCustomPrompt="1"/>
          </p:nvPr>
        </p:nvSpPr>
        <p:spPr>
          <a:xfrm>
            <a:off x="4718776" y="3762000"/>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highlight>
                  <a:srgbClr val="00FF00"/>
                </a:highlight>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dirty="0"/>
              <a:t>X%</a:t>
            </a:r>
          </a:p>
        </p:txBody>
      </p:sp>
      <p:sp>
        <p:nvSpPr>
          <p:cNvPr id="9" name="Trendgrafiek roken">
            <a:extLst>
              <a:ext uri="{FF2B5EF4-FFF2-40B4-BE49-F238E27FC236}">
                <a16:creationId xmlns:a16="http://schemas.microsoft.com/office/drawing/2014/main" id="{D49DC992-DF28-3243-BCAF-54A3259D705E}"/>
              </a:ext>
            </a:extLst>
          </p:cNvPr>
          <p:cNvSpPr>
            <a:spLocks noGrp="1"/>
          </p:cNvSpPr>
          <p:nvPr>
            <p:ph type="chart" sz="quarter" idx="14"/>
          </p:nvPr>
        </p:nvSpPr>
        <p:spPr>
          <a:xfrm>
            <a:off x="574247" y="3762000"/>
            <a:ext cx="3600000" cy="2520000"/>
          </a:xfrm>
          <a:prstGeom prst="rect">
            <a:avLst/>
          </a:prstGeom>
        </p:spPr>
        <p:txBody>
          <a:bodyPr/>
          <a:lstStyle>
            <a:lvl1pPr marL="0" indent="0">
              <a:buNone/>
              <a:defRPr/>
            </a:lvl1pPr>
          </a:lstStyle>
          <a:p>
            <a:endParaRPr lang="nl-NL"/>
          </a:p>
        </p:txBody>
      </p:sp>
    </p:spTree>
    <p:extLst>
      <p:ext uri="{BB962C8B-B14F-4D97-AF65-F5344CB8AC3E}">
        <p14:creationId xmlns:p14="http://schemas.microsoft.com/office/powerpoint/2010/main" val="352518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eschermende factoren">
    <p:spTree>
      <p:nvGrpSpPr>
        <p:cNvPr id="1" name=""/>
        <p:cNvGrpSpPr/>
        <p:nvPr/>
      </p:nvGrpSpPr>
      <p:grpSpPr>
        <a:xfrm>
          <a:off x="0" y="0"/>
          <a:ext cx="0" cy="0"/>
          <a:chOff x="0" y="0"/>
          <a:chExt cx="0" cy="0"/>
        </a:xfrm>
      </p:grpSpPr>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a:solidFill>
                <a:schemeClr val="bg1"/>
              </a:solidFill>
              <a:latin typeface="Century Gothic" panose="020B0502020202020204" pitchFamily="34" charset="0"/>
            </a:endParaRPr>
          </a:p>
        </p:txBody>
      </p:sp>
      <p:sp>
        <p:nvSpPr>
          <p:cNvPr id="2" name="Tekstvak 1">
            <a:extLst>
              <a:ext uri="{FF2B5EF4-FFF2-40B4-BE49-F238E27FC236}">
                <a16:creationId xmlns:a16="http://schemas.microsoft.com/office/drawing/2014/main" id="{FA269D41-D39D-6A4D-F573-6508C2A61379}"/>
              </a:ext>
            </a:extLst>
          </p:cNvPr>
          <p:cNvSpPr txBox="1"/>
          <p:nvPr userDrawn="1"/>
        </p:nvSpPr>
        <p:spPr>
          <a:xfrm>
            <a:off x="5419775" y="3913646"/>
            <a:ext cx="2500636" cy="646331"/>
          </a:xfrm>
          <a:prstGeom prst="rect">
            <a:avLst/>
          </a:prstGeom>
          <a:noFill/>
        </p:spPr>
        <p:txBody>
          <a:bodyPr wrap="square" rtlCol="0">
            <a:spAutoFit/>
          </a:bodyPr>
          <a:lstStyle/>
          <a:p>
            <a:r>
              <a:rPr lang="nl-NL" sz="1800" b="1">
                <a:solidFill>
                  <a:srgbClr val="009898"/>
                </a:solidFill>
                <a:latin typeface="Century Gothic" panose="020B0502020202020204" pitchFamily="34" charset="0"/>
                <a:cs typeface="Arial" panose="020B0604020202020204" pitchFamily="34" charset="0"/>
              </a:rPr>
              <a:t>herstelt snel na een moeilijke periode</a:t>
            </a:r>
          </a:p>
        </p:txBody>
      </p:sp>
      <p:sp>
        <p:nvSpPr>
          <p:cNvPr id="3" name="Tekstvak 2">
            <a:extLst>
              <a:ext uri="{FF2B5EF4-FFF2-40B4-BE49-F238E27FC236}">
                <a16:creationId xmlns:a16="http://schemas.microsoft.com/office/drawing/2014/main" id="{DBB94449-5BD6-0E92-A1D1-7AB05F3ABB97}"/>
              </a:ext>
            </a:extLst>
          </p:cNvPr>
          <p:cNvSpPr txBox="1"/>
          <p:nvPr userDrawn="1"/>
        </p:nvSpPr>
        <p:spPr>
          <a:xfrm>
            <a:off x="5419775" y="5097172"/>
            <a:ext cx="2500636" cy="1200329"/>
          </a:xfrm>
          <a:prstGeom prst="rect">
            <a:avLst/>
          </a:prstGeom>
          <a:noFill/>
        </p:spPr>
        <p:txBody>
          <a:bodyPr wrap="square" rtlCol="0">
            <a:spAutoFit/>
          </a:bodyPr>
          <a:lstStyle/>
          <a:p>
            <a:r>
              <a:rPr lang="nl-NL" sz="1800" b="1">
                <a:solidFill>
                  <a:srgbClr val="009898"/>
                </a:solidFill>
                <a:latin typeface="Century Gothic" panose="020B0502020202020204" pitchFamily="34" charset="0"/>
                <a:cs typeface="Arial" panose="020B0604020202020204" pitchFamily="34" charset="0"/>
              </a:rPr>
              <a:t>vindt het makkelijk om stressvolle gebeurtenissen te doorstaan</a:t>
            </a:r>
          </a:p>
        </p:txBody>
      </p:sp>
      <p:sp>
        <p:nvSpPr>
          <p:cNvPr id="8" name="Rectangle 16">
            <a:extLst>
              <a:ext uri="{FF2B5EF4-FFF2-40B4-BE49-F238E27FC236}">
                <a16:creationId xmlns:a16="http://schemas.microsoft.com/office/drawing/2014/main" id="{AC058F21-1916-5B99-6F25-78330161E0BE}"/>
              </a:ext>
            </a:extLst>
          </p:cNvPr>
          <p:cNvSpPr/>
          <p:nvPr userDrawn="1"/>
        </p:nvSpPr>
        <p:spPr>
          <a:xfrm>
            <a:off x="575999" y="208217"/>
            <a:ext cx="11043506"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noProof="0">
                <a:latin typeface="Century Gothic" panose="020B0502020202020204" pitchFamily="34" charset="0"/>
              </a:rPr>
              <a:t>Beschermende factoren</a:t>
            </a:r>
            <a:endParaRPr lang="nl-NL" sz="2391" b="1" noProof="0">
              <a:latin typeface="Century Gothic" panose="020B0502020202020204" pitchFamily="34" charset="0"/>
            </a:endParaRPr>
          </a:p>
        </p:txBody>
      </p:sp>
      <p:grpSp>
        <p:nvGrpSpPr>
          <p:cNvPr id="12" name="Group 21">
            <a:extLst>
              <a:ext uri="{FF2B5EF4-FFF2-40B4-BE49-F238E27FC236}">
                <a16:creationId xmlns:a16="http://schemas.microsoft.com/office/drawing/2014/main" id="{1FFE704A-8246-A404-B62C-710373D7C8E7}"/>
              </a:ext>
            </a:extLst>
          </p:cNvPr>
          <p:cNvGrpSpPr/>
          <p:nvPr userDrawn="1"/>
        </p:nvGrpSpPr>
        <p:grpSpPr>
          <a:xfrm>
            <a:off x="11619505" y="208217"/>
            <a:ext cx="576000" cy="468000"/>
            <a:chOff x="10340496" y="235542"/>
            <a:chExt cx="432000" cy="432000"/>
          </a:xfrm>
        </p:grpSpPr>
        <p:sp>
          <p:nvSpPr>
            <p:cNvPr id="13" name="Rectangle 23">
              <a:extLst>
                <a:ext uri="{FF2B5EF4-FFF2-40B4-BE49-F238E27FC236}">
                  <a16:creationId xmlns:a16="http://schemas.microsoft.com/office/drawing/2014/main" id="{833BDA6B-7C49-8802-80D6-5ECDD990DDAD}"/>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17" name="Graphic 16" descr="Pictogram hamburgermenu met effen opvulling">
              <a:hlinkClick r:id="" action="ppaction://noaction"/>
              <a:extLst>
                <a:ext uri="{FF2B5EF4-FFF2-40B4-BE49-F238E27FC236}">
                  <a16:creationId xmlns:a16="http://schemas.microsoft.com/office/drawing/2014/main" id="{90086F01-9D75-EA97-08F3-25A94BC8BF6B}"/>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18" name="Rectangle 16">
            <a:extLst>
              <a:ext uri="{FF2B5EF4-FFF2-40B4-BE49-F238E27FC236}">
                <a16:creationId xmlns:a16="http://schemas.microsoft.com/office/drawing/2014/main" id="{1BFA18FF-70B4-458E-ADEF-54880D4B4E87}"/>
              </a:ext>
            </a:extLst>
          </p:cNvPr>
          <p:cNvSpPr/>
          <p:nvPr userDrawn="1"/>
        </p:nvSpPr>
        <p:spPr>
          <a:xfrm>
            <a:off x="-1" y="208218"/>
            <a:ext cx="576000"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Century Gothic" panose="020B0502020202020204" pitchFamily="34" charset="0"/>
            </a:endParaRPr>
          </a:p>
        </p:txBody>
      </p:sp>
      <p:sp>
        <p:nvSpPr>
          <p:cNvPr id="10" name="Tekstvak 9">
            <a:extLst>
              <a:ext uri="{FF2B5EF4-FFF2-40B4-BE49-F238E27FC236}">
                <a16:creationId xmlns:a16="http://schemas.microsoft.com/office/drawing/2014/main" id="{792B0E5F-72D5-0DC2-2046-24C184C5E48F}"/>
              </a:ext>
            </a:extLst>
          </p:cNvPr>
          <p:cNvSpPr txBox="1"/>
          <p:nvPr userDrawn="1"/>
        </p:nvSpPr>
        <p:spPr>
          <a:xfrm>
            <a:off x="8244000" y="576000"/>
            <a:ext cx="3960000" cy="6300000"/>
          </a:xfrm>
          <a:prstGeom prst="rect">
            <a:avLst/>
          </a:prstGeom>
          <a:solidFill>
            <a:srgbClr val="009898">
              <a:alpha val="10000"/>
            </a:srgbClr>
          </a:solidFill>
        </p:spPr>
        <p:txBody>
          <a:bodyPr wrap="square" rtlCol="0">
            <a:spAutoFit/>
          </a:bodyPr>
          <a:lstStyle/>
          <a:p>
            <a:endParaRPr lang="nl-NL" sz="1400" b="1">
              <a:latin typeface="Arial" panose="020B0604020202020204" pitchFamily="34" charset="0"/>
              <a:cs typeface="Arial" panose="020B0604020202020204" pitchFamily="34" charset="0"/>
            </a:endParaRPr>
          </a:p>
        </p:txBody>
      </p:sp>
      <p:sp>
        <p:nvSpPr>
          <p:cNvPr id="4" name="Percentage veerkracht 2">
            <a:extLst>
              <a:ext uri="{FF2B5EF4-FFF2-40B4-BE49-F238E27FC236}">
                <a16:creationId xmlns:a16="http://schemas.microsoft.com/office/drawing/2014/main" id="{90719C87-AD08-2C55-B688-CD3815C29D24}"/>
              </a:ext>
            </a:extLst>
          </p:cNvPr>
          <p:cNvSpPr>
            <a:spLocks noGrp="1"/>
          </p:cNvSpPr>
          <p:nvPr>
            <p:ph type="body" sz="quarter" idx="18" hasCustomPrompt="1"/>
          </p:nvPr>
        </p:nvSpPr>
        <p:spPr>
          <a:xfrm>
            <a:off x="4333580" y="5112205"/>
            <a:ext cx="928614"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a:t>99%</a:t>
            </a:r>
          </a:p>
        </p:txBody>
      </p:sp>
      <p:sp>
        <p:nvSpPr>
          <p:cNvPr id="5" name="Percentage veerkracht 1">
            <a:extLst>
              <a:ext uri="{FF2B5EF4-FFF2-40B4-BE49-F238E27FC236}">
                <a16:creationId xmlns:a16="http://schemas.microsoft.com/office/drawing/2014/main" id="{4FED4988-52D7-E973-BD1E-C58DB3109DFA}"/>
              </a:ext>
            </a:extLst>
          </p:cNvPr>
          <p:cNvSpPr>
            <a:spLocks noGrp="1"/>
          </p:cNvSpPr>
          <p:nvPr>
            <p:ph type="body" sz="quarter" idx="13" hasCustomPrompt="1"/>
          </p:nvPr>
        </p:nvSpPr>
        <p:spPr>
          <a:xfrm>
            <a:off x="4333580" y="3786812"/>
            <a:ext cx="928614"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a:t>99%</a:t>
            </a:r>
          </a:p>
        </p:txBody>
      </p:sp>
      <p:sp>
        <p:nvSpPr>
          <p:cNvPr id="9" name="Grafiek opkomen">
            <a:extLst>
              <a:ext uri="{FF2B5EF4-FFF2-40B4-BE49-F238E27FC236}">
                <a16:creationId xmlns:a16="http://schemas.microsoft.com/office/drawing/2014/main" id="{D49DC992-DF28-3243-BCAF-54A3259D705E}"/>
              </a:ext>
            </a:extLst>
          </p:cNvPr>
          <p:cNvSpPr>
            <a:spLocks noGrp="1"/>
          </p:cNvSpPr>
          <p:nvPr>
            <p:ph type="chart" sz="quarter" idx="14"/>
          </p:nvPr>
        </p:nvSpPr>
        <p:spPr>
          <a:xfrm>
            <a:off x="575999" y="3786812"/>
            <a:ext cx="3600000" cy="2520000"/>
          </a:xfrm>
          <a:prstGeom prst="rect">
            <a:avLst/>
          </a:prstGeom>
        </p:spPr>
        <p:txBody>
          <a:bodyPr/>
          <a:lstStyle>
            <a:lvl1pPr marL="0" indent="0">
              <a:buNone/>
              <a:defRPr/>
            </a:lvl1pPr>
          </a:lstStyle>
          <a:p>
            <a:endParaRPr lang="nl-NL" dirty="0"/>
          </a:p>
        </p:txBody>
      </p:sp>
    </p:spTree>
    <p:extLst>
      <p:ext uri="{BB962C8B-B14F-4D97-AF65-F5344CB8AC3E}">
        <p14:creationId xmlns:p14="http://schemas.microsoft.com/office/powerpoint/2010/main" val="1058498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oken en drugs OKO">
    <p:spTree>
      <p:nvGrpSpPr>
        <p:cNvPr id="1" name=""/>
        <p:cNvGrpSpPr/>
        <p:nvPr/>
      </p:nvGrpSpPr>
      <p:grpSpPr>
        <a:xfrm>
          <a:off x="0" y="0"/>
          <a:ext cx="0" cy="0"/>
          <a:chOff x="0" y="0"/>
          <a:chExt cx="0" cy="0"/>
        </a:xfrm>
      </p:grpSpPr>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a:solidFill>
                <a:schemeClr val="bg1"/>
              </a:solidFill>
              <a:latin typeface="Century Gothic" panose="020B0502020202020204" pitchFamily="34" charset="0"/>
            </a:endParaRPr>
          </a:p>
        </p:txBody>
      </p:sp>
      <p:sp>
        <p:nvSpPr>
          <p:cNvPr id="2" name="Tekstvak 1">
            <a:extLst>
              <a:ext uri="{FF2B5EF4-FFF2-40B4-BE49-F238E27FC236}">
                <a16:creationId xmlns:a16="http://schemas.microsoft.com/office/drawing/2014/main" id="{FA269D41-D39D-6A4D-F573-6508C2A61379}"/>
              </a:ext>
            </a:extLst>
          </p:cNvPr>
          <p:cNvSpPr txBox="1"/>
          <p:nvPr userDrawn="1"/>
        </p:nvSpPr>
        <p:spPr>
          <a:xfrm>
            <a:off x="1588398" y="2247571"/>
            <a:ext cx="4801502" cy="646331"/>
          </a:xfrm>
          <a:prstGeom prst="rect">
            <a:avLst/>
          </a:prstGeom>
          <a:noFill/>
        </p:spPr>
        <p:txBody>
          <a:bodyPr wrap="square" rtlCol="0">
            <a:spAutoFit/>
          </a:bodyPr>
          <a:lstStyle/>
          <a:p>
            <a:r>
              <a:rPr lang="nl-NL" sz="1800" b="1">
                <a:solidFill>
                  <a:srgbClr val="009898"/>
                </a:solidFill>
                <a:latin typeface="Century Gothic" panose="020B0502020202020204" pitchFamily="34" charset="0"/>
                <a:cs typeface="Arial" panose="020B0604020202020204" pitchFamily="34" charset="0"/>
              </a:rPr>
              <a:t>heeft ooit andere drugs dan wiet of hasj gebruikt</a:t>
            </a:r>
          </a:p>
        </p:txBody>
      </p:sp>
      <p:sp>
        <p:nvSpPr>
          <p:cNvPr id="3" name="Tekstvak 2">
            <a:extLst>
              <a:ext uri="{FF2B5EF4-FFF2-40B4-BE49-F238E27FC236}">
                <a16:creationId xmlns:a16="http://schemas.microsoft.com/office/drawing/2014/main" id="{DBB94449-5BD6-0E92-A1D1-7AB05F3ABB97}"/>
              </a:ext>
            </a:extLst>
          </p:cNvPr>
          <p:cNvSpPr txBox="1"/>
          <p:nvPr userDrawn="1"/>
        </p:nvSpPr>
        <p:spPr>
          <a:xfrm>
            <a:off x="1588398" y="3392546"/>
            <a:ext cx="5175739" cy="646331"/>
          </a:xfrm>
          <a:prstGeom prst="rect">
            <a:avLst/>
          </a:prstGeom>
          <a:noFill/>
        </p:spPr>
        <p:txBody>
          <a:bodyPr wrap="square" rtlCol="0">
            <a:spAutoFit/>
          </a:bodyPr>
          <a:lstStyle/>
          <a:p>
            <a:r>
              <a:rPr lang="nl-NL" sz="1800" b="1">
                <a:solidFill>
                  <a:srgbClr val="009898"/>
                </a:solidFill>
                <a:latin typeface="Century Gothic" panose="020B0502020202020204" pitchFamily="34" charset="0"/>
                <a:cs typeface="Arial" panose="020B0604020202020204" pitchFamily="34" charset="0"/>
              </a:rPr>
              <a:t>van de vrienden/vriendinnen roken hasj of wiet</a:t>
            </a:r>
          </a:p>
        </p:txBody>
      </p:sp>
      <p:sp>
        <p:nvSpPr>
          <p:cNvPr id="6" name="Rectangle 16">
            <a:extLst>
              <a:ext uri="{FF2B5EF4-FFF2-40B4-BE49-F238E27FC236}">
                <a16:creationId xmlns:a16="http://schemas.microsoft.com/office/drawing/2014/main" id="{7015623A-FC6B-ABDB-2BBB-1B0A6D8178B6}"/>
              </a:ext>
            </a:extLst>
          </p:cNvPr>
          <p:cNvSpPr/>
          <p:nvPr userDrawn="1"/>
        </p:nvSpPr>
        <p:spPr>
          <a:xfrm>
            <a:off x="574247" y="208217"/>
            <a:ext cx="11043506"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noProof="0">
                <a:latin typeface="Century Gothic" panose="020B0502020202020204" pitchFamily="34" charset="0"/>
              </a:rPr>
              <a:t>Roken en drugs OKO</a:t>
            </a:r>
            <a:endParaRPr lang="nl-NL" sz="2391" b="1" noProof="0">
              <a:latin typeface="Century Gothic" panose="020B0502020202020204" pitchFamily="34" charset="0"/>
            </a:endParaRPr>
          </a:p>
        </p:txBody>
      </p:sp>
      <p:grpSp>
        <p:nvGrpSpPr>
          <p:cNvPr id="7" name="Group 21">
            <a:extLst>
              <a:ext uri="{FF2B5EF4-FFF2-40B4-BE49-F238E27FC236}">
                <a16:creationId xmlns:a16="http://schemas.microsoft.com/office/drawing/2014/main" id="{D2D55A8E-C186-6186-96F4-FB1961EAB6F3}"/>
              </a:ext>
            </a:extLst>
          </p:cNvPr>
          <p:cNvGrpSpPr/>
          <p:nvPr userDrawn="1"/>
        </p:nvGrpSpPr>
        <p:grpSpPr>
          <a:xfrm>
            <a:off x="11619505" y="208217"/>
            <a:ext cx="576000" cy="468000"/>
            <a:chOff x="10340496" y="235542"/>
            <a:chExt cx="432000" cy="432000"/>
          </a:xfrm>
        </p:grpSpPr>
        <p:sp>
          <p:nvSpPr>
            <p:cNvPr id="8" name="Rectangle 23">
              <a:extLst>
                <a:ext uri="{FF2B5EF4-FFF2-40B4-BE49-F238E27FC236}">
                  <a16:creationId xmlns:a16="http://schemas.microsoft.com/office/drawing/2014/main" id="{B4AE56CB-050D-85B7-05AE-0520D9D486E6}"/>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12" name="Graphic 11" descr="Pictogram hamburgermenu met effen opvulling">
              <a:hlinkClick r:id="" action="ppaction://noaction"/>
              <a:extLst>
                <a:ext uri="{FF2B5EF4-FFF2-40B4-BE49-F238E27FC236}">
                  <a16:creationId xmlns:a16="http://schemas.microsoft.com/office/drawing/2014/main" id="{CEFE2814-BA0D-49E9-A89F-E2CF21953A06}"/>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13" name="Rectangle 16">
            <a:extLst>
              <a:ext uri="{FF2B5EF4-FFF2-40B4-BE49-F238E27FC236}">
                <a16:creationId xmlns:a16="http://schemas.microsoft.com/office/drawing/2014/main" id="{0EC4D3D3-302F-D0B3-9805-BEFDC8E90AC1}"/>
              </a:ext>
            </a:extLst>
          </p:cNvPr>
          <p:cNvSpPr/>
          <p:nvPr userDrawn="1"/>
        </p:nvSpPr>
        <p:spPr>
          <a:xfrm>
            <a:off x="-1" y="208218"/>
            <a:ext cx="576000"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Century Gothic" panose="020B0502020202020204" pitchFamily="34" charset="0"/>
            </a:endParaRPr>
          </a:p>
        </p:txBody>
      </p:sp>
      <p:sp>
        <p:nvSpPr>
          <p:cNvPr id="4" name="Percentage vrienden softdrugs">
            <a:extLst>
              <a:ext uri="{FF2B5EF4-FFF2-40B4-BE49-F238E27FC236}">
                <a16:creationId xmlns:a16="http://schemas.microsoft.com/office/drawing/2014/main" id="{90719C87-AD08-2C55-B688-CD3815C29D24}"/>
              </a:ext>
            </a:extLst>
          </p:cNvPr>
          <p:cNvSpPr>
            <a:spLocks noGrp="1"/>
          </p:cNvSpPr>
          <p:nvPr>
            <p:ph type="body" sz="quarter" idx="18" hasCustomPrompt="1"/>
          </p:nvPr>
        </p:nvSpPr>
        <p:spPr>
          <a:xfrm>
            <a:off x="574247" y="3163666"/>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a:t>x%</a:t>
            </a:r>
          </a:p>
        </p:txBody>
      </p:sp>
      <p:sp>
        <p:nvSpPr>
          <p:cNvPr id="5" name="Percentage vrienden sigaretten">
            <a:extLst>
              <a:ext uri="{FF2B5EF4-FFF2-40B4-BE49-F238E27FC236}">
                <a16:creationId xmlns:a16="http://schemas.microsoft.com/office/drawing/2014/main" id="{4FED4988-52D7-E973-BD1E-C58DB3109DFA}"/>
              </a:ext>
            </a:extLst>
          </p:cNvPr>
          <p:cNvSpPr>
            <a:spLocks noGrp="1"/>
          </p:cNvSpPr>
          <p:nvPr>
            <p:ph type="body" sz="quarter" idx="13" hasCustomPrompt="1"/>
          </p:nvPr>
        </p:nvSpPr>
        <p:spPr>
          <a:xfrm>
            <a:off x="574247" y="1982237"/>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a:t>x%</a:t>
            </a:r>
          </a:p>
        </p:txBody>
      </p:sp>
      <p:sp>
        <p:nvSpPr>
          <p:cNvPr id="10" name="Percentage vrienden sigaretten">
            <a:extLst>
              <a:ext uri="{FF2B5EF4-FFF2-40B4-BE49-F238E27FC236}">
                <a16:creationId xmlns:a16="http://schemas.microsoft.com/office/drawing/2014/main" id="{9A851061-132E-84E6-7C75-8422266EA6E2}"/>
              </a:ext>
            </a:extLst>
          </p:cNvPr>
          <p:cNvSpPr>
            <a:spLocks noGrp="1"/>
          </p:cNvSpPr>
          <p:nvPr>
            <p:ph type="body" sz="quarter" idx="19" hasCustomPrompt="1"/>
          </p:nvPr>
        </p:nvSpPr>
        <p:spPr>
          <a:xfrm>
            <a:off x="574247" y="4345095"/>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a:t>x%</a:t>
            </a:r>
          </a:p>
        </p:txBody>
      </p:sp>
      <p:sp>
        <p:nvSpPr>
          <p:cNvPr id="11" name="Tekstvak 10">
            <a:extLst>
              <a:ext uri="{FF2B5EF4-FFF2-40B4-BE49-F238E27FC236}">
                <a16:creationId xmlns:a16="http://schemas.microsoft.com/office/drawing/2014/main" id="{A17E38DA-6ABB-AB68-F667-7DF3B9520FD1}"/>
              </a:ext>
            </a:extLst>
          </p:cNvPr>
          <p:cNvSpPr txBox="1"/>
          <p:nvPr userDrawn="1"/>
        </p:nvSpPr>
        <p:spPr>
          <a:xfrm>
            <a:off x="1588398" y="4537522"/>
            <a:ext cx="5175739" cy="369332"/>
          </a:xfrm>
          <a:prstGeom prst="rect">
            <a:avLst/>
          </a:prstGeom>
          <a:noFill/>
        </p:spPr>
        <p:txBody>
          <a:bodyPr wrap="square" rtlCol="0">
            <a:spAutoFit/>
          </a:bodyPr>
          <a:lstStyle/>
          <a:p>
            <a:r>
              <a:rPr lang="nl-NL" sz="1800" b="1">
                <a:solidFill>
                  <a:srgbClr val="009898"/>
                </a:solidFill>
                <a:latin typeface="Century Gothic" panose="020B0502020202020204" pitchFamily="34" charset="0"/>
                <a:cs typeface="Arial" panose="020B0604020202020204" pitchFamily="34" charset="0"/>
              </a:rPr>
              <a:t>Van de vrienden roken sigaretten</a:t>
            </a:r>
          </a:p>
        </p:txBody>
      </p:sp>
      <p:sp>
        <p:nvSpPr>
          <p:cNvPr id="14" name="Tekstvak 13">
            <a:extLst>
              <a:ext uri="{FF2B5EF4-FFF2-40B4-BE49-F238E27FC236}">
                <a16:creationId xmlns:a16="http://schemas.microsoft.com/office/drawing/2014/main" id="{D792022A-87F4-3EA1-9EE9-D07E6D9D3C5D}"/>
              </a:ext>
            </a:extLst>
          </p:cNvPr>
          <p:cNvSpPr txBox="1"/>
          <p:nvPr userDrawn="1"/>
        </p:nvSpPr>
        <p:spPr>
          <a:xfrm>
            <a:off x="8244000" y="576000"/>
            <a:ext cx="3960000" cy="6300000"/>
          </a:xfrm>
          <a:prstGeom prst="rect">
            <a:avLst/>
          </a:prstGeom>
          <a:solidFill>
            <a:srgbClr val="009898">
              <a:alpha val="10000"/>
            </a:srgbClr>
          </a:solidFill>
        </p:spPr>
        <p:txBody>
          <a:bodyPr wrap="square" rtlCol="0">
            <a:spAutoFit/>
          </a:bodyPr>
          <a:lstStyle/>
          <a:p>
            <a:endParaRPr lang="nl-NL" sz="1400" b="1" dirty="0">
              <a:latin typeface="Arial" panose="020B0604020202020204" pitchFamily="34" charset="0"/>
              <a:cs typeface="Arial" panose="020B0604020202020204" pitchFamily="34" charset="0"/>
            </a:endParaRPr>
          </a:p>
        </p:txBody>
      </p:sp>
      <p:sp>
        <p:nvSpPr>
          <p:cNvPr id="15" name="Tekstvak 14">
            <a:extLst>
              <a:ext uri="{FF2B5EF4-FFF2-40B4-BE49-F238E27FC236}">
                <a16:creationId xmlns:a16="http://schemas.microsoft.com/office/drawing/2014/main" id="{E8161B93-4BF8-0FA9-6543-D704DCDFB2C5}"/>
              </a:ext>
            </a:extLst>
          </p:cNvPr>
          <p:cNvSpPr txBox="1"/>
          <p:nvPr userDrawn="1"/>
        </p:nvSpPr>
        <p:spPr>
          <a:xfrm>
            <a:off x="8424000" y="789567"/>
            <a:ext cx="3600000" cy="261610"/>
          </a:xfrm>
          <a:prstGeom prst="rect">
            <a:avLst/>
          </a:prstGeom>
          <a:noFill/>
        </p:spPr>
        <p:txBody>
          <a:bodyPr wrap="square" rtlCol="0">
            <a:spAutoFit/>
          </a:bodyPr>
          <a:lstStyle/>
          <a:p>
            <a:r>
              <a:rPr lang="nl-NL" sz="1100" b="1">
                <a:solidFill>
                  <a:schemeClr val="tx1"/>
                </a:solidFill>
                <a:latin typeface="Century Gothic" panose="020B0502020202020204" pitchFamily="34" charset="0"/>
                <a:cs typeface="Arial" panose="020B0604020202020204" pitchFamily="34" charset="0"/>
              </a:rPr>
              <a:t>Hier koptekst</a:t>
            </a:r>
          </a:p>
        </p:txBody>
      </p:sp>
    </p:spTree>
    <p:extLst>
      <p:ext uri="{BB962C8B-B14F-4D97-AF65-F5344CB8AC3E}">
        <p14:creationId xmlns:p14="http://schemas.microsoft.com/office/powerpoint/2010/main" val="3061689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sychische klachten en stress">
    <p:spTree>
      <p:nvGrpSpPr>
        <p:cNvPr id="1" name=""/>
        <p:cNvGrpSpPr/>
        <p:nvPr/>
      </p:nvGrpSpPr>
      <p:grpSpPr>
        <a:xfrm>
          <a:off x="0" y="0"/>
          <a:ext cx="0" cy="0"/>
          <a:chOff x="0" y="0"/>
          <a:chExt cx="0" cy="0"/>
        </a:xfrm>
      </p:grpSpPr>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a:solidFill>
                <a:schemeClr val="bg1"/>
              </a:solidFill>
              <a:latin typeface="Century Gothic" panose="020B0502020202020204" pitchFamily="34" charset="0"/>
            </a:endParaRPr>
          </a:p>
        </p:txBody>
      </p:sp>
      <p:sp>
        <p:nvSpPr>
          <p:cNvPr id="2" name="Tekstvak 1">
            <a:extLst>
              <a:ext uri="{FF2B5EF4-FFF2-40B4-BE49-F238E27FC236}">
                <a16:creationId xmlns:a16="http://schemas.microsoft.com/office/drawing/2014/main" id="{FA269D41-D39D-6A4D-F573-6508C2A61379}"/>
              </a:ext>
            </a:extLst>
          </p:cNvPr>
          <p:cNvSpPr txBox="1"/>
          <p:nvPr userDrawn="1"/>
        </p:nvSpPr>
        <p:spPr>
          <a:xfrm>
            <a:off x="7859903" y="1048681"/>
            <a:ext cx="4024212" cy="646331"/>
          </a:xfrm>
          <a:prstGeom prst="rect">
            <a:avLst/>
          </a:prstGeom>
          <a:noFill/>
        </p:spPr>
        <p:txBody>
          <a:bodyPr wrap="square" rtlCol="0">
            <a:spAutoFit/>
          </a:bodyPr>
          <a:lstStyle/>
          <a:p>
            <a:r>
              <a:rPr lang="nl-NL" sz="1800" b="1">
                <a:solidFill>
                  <a:srgbClr val="009898"/>
                </a:solidFill>
                <a:latin typeface="Century Gothic" panose="020B0502020202020204" pitchFamily="34" charset="0"/>
                <a:cs typeface="Arial" panose="020B0604020202020204" pitchFamily="34" charset="0"/>
              </a:rPr>
              <a:t>Voelt zich zeer vaak gestrest door een of meer factoren</a:t>
            </a:r>
          </a:p>
        </p:txBody>
      </p:sp>
      <p:sp>
        <p:nvSpPr>
          <p:cNvPr id="3" name="Tekstvak 2">
            <a:extLst>
              <a:ext uri="{FF2B5EF4-FFF2-40B4-BE49-F238E27FC236}">
                <a16:creationId xmlns:a16="http://schemas.microsoft.com/office/drawing/2014/main" id="{DBB94449-5BD6-0E92-A1D1-7AB05F3ABB97}"/>
              </a:ext>
            </a:extLst>
          </p:cNvPr>
          <p:cNvSpPr txBox="1"/>
          <p:nvPr userDrawn="1"/>
        </p:nvSpPr>
        <p:spPr>
          <a:xfrm>
            <a:off x="7859903" y="2141276"/>
            <a:ext cx="4024212" cy="646331"/>
          </a:xfrm>
          <a:prstGeom prst="rect">
            <a:avLst/>
          </a:prstGeom>
          <a:noFill/>
        </p:spPr>
        <p:txBody>
          <a:bodyPr wrap="square" rtlCol="0">
            <a:spAutoFit/>
          </a:bodyPr>
          <a:lstStyle/>
          <a:p>
            <a:r>
              <a:rPr lang="nl-NL" sz="1800" b="1">
                <a:solidFill>
                  <a:srgbClr val="009898"/>
                </a:solidFill>
                <a:latin typeface="Century Gothic" panose="020B0502020202020204" pitchFamily="34" charset="0"/>
                <a:cs typeface="Arial" panose="020B0604020202020204" pitchFamily="34" charset="0"/>
              </a:rPr>
              <a:t>Heeft in de laatste 12 maanden su</a:t>
            </a:r>
            <a:r>
              <a:rPr lang="nl-NL" sz="1800" b="1" i="0">
                <a:solidFill>
                  <a:srgbClr val="009898"/>
                </a:solidFill>
                <a:latin typeface="Century Gothic" panose="020B0502020202020204" pitchFamily="34" charset="0"/>
                <a:cs typeface="Arial" panose="020B0604020202020204" pitchFamily="34" charset="0"/>
              </a:rPr>
              <a:t>ïcidegedachten gehad</a:t>
            </a:r>
            <a:endParaRPr lang="nl-NL" sz="1800" b="1">
              <a:solidFill>
                <a:srgbClr val="009898"/>
              </a:solidFill>
              <a:latin typeface="Century Gothic" panose="020B0502020202020204" pitchFamily="34" charset="0"/>
              <a:cs typeface="Arial" panose="020B0604020202020204" pitchFamily="34" charset="0"/>
            </a:endParaRPr>
          </a:p>
        </p:txBody>
      </p:sp>
      <p:sp>
        <p:nvSpPr>
          <p:cNvPr id="8" name="Rectangle 16">
            <a:extLst>
              <a:ext uri="{FF2B5EF4-FFF2-40B4-BE49-F238E27FC236}">
                <a16:creationId xmlns:a16="http://schemas.microsoft.com/office/drawing/2014/main" id="{9FDDF02A-FBB3-B82B-4159-512B8210076F}"/>
              </a:ext>
            </a:extLst>
          </p:cNvPr>
          <p:cNvSpPr/>
          <p:nvPr userDrawn="1"/>
        </p:nvSpPr>
        <p:spPr>
          <a:xfrm>
            <a:off x="575998" y="208217"/>
            <a:ext cx="11043506"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noProof="0">
                <a:latin typeface="Century Gothic" panose="020B0502020202020204" pitchFamily="34" charset="0"/>
              </a:rPr>
              <a:t>Psychische klachten en stress</a:t>
            </a:r>
            <a:endParaRPr lang="nl-NL" sz="2391" b="1" noProof="0">
              <a:latin typeface="Century Gothic" panose="020B0502020202020204" pitchFamily="34" charset="0"/>
            </a:endParaRPr>
          </a:p>
        </p:txBody>
      </p:sp>
      <p:grpSp>
        <p:nvGrpSpPr>
          <p:cNvPr id="12" name="Group 21">
            <a:extLst>
              <a:ext uri="{FF2B5EF4-FFF2-40B4-BE49-F238E27FC236}">
                <a16:creationId xmlns:a16="http://schemas.microsoft.com/office/drawing/2014/main" id="{87B4D3D8-092F-AD7B-EBF4-A4E64CB6654C}"/>
              </a:ext>
            </a:extLst>
          </p:cNvPr>
          <p:cNvGrpSpPr/>
          <p:nvPr userDrawn="1"/>
        </p:nvGrpSpPr>
        <p:grpSpPr>
          <a:xfrm>
            <a:off x="11619505" y="208217"/>
            <a:ext cx="576000" cy="468000"/>
            <a:chOff x="10340496" y="235542"/>
            <a:chExt cx="432000" cy="432000"/>
          </a:xfrm>
        </p:grpSpPr>
        <p:sp>
          <p:nvSpPr>
            <p:cNvPr id="13" name="Rectangle 23">
              <a:extLst>
                <a:ext uri="{FF2B5EF4-FFF2-40B4-BE49-F238E27FC236}">
                  <a16:creationId xmlns:a16="http://schemas.microsoft.com/office/drawing/2014/main" id="{DA4ED1C7-9068-D861-E4D1-C4691B91045A}"/>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17" name="Graphic 16" descr="Pictogram hamburgermenu met effen opvulling">
              <a:hlinkClick r:id="" action="ppaction://noaction"/>
              <a:extLst>
                <a:ext uri="{FF2B5EF4-FFF2-40B4-BE49-F238E27FC236}">
                  <a16:creationId xmlns:a16="http://schemas.microsoft.com/office/drawing/2014/main" id="{BD808971-475A-FB02-7553-EF1E296F211F}"/>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18" name="Rectangle 16">
            <a:extLst>
              <a:ext uri="{FF2B5EF4-FFF2-40B4-BE49-F238E27FC236}">
                <a16:creationId xmlns:a16="http://schemas.microsoft.com/office/drawing/2014/main" id="{F8F1235F-BF6D-AE14-88CC-C1128D8FC91E}"/>
              </a:ext>
            </a:extLst>
          </p:cNvPr>
          <p:cNvSpPr/>
          <p:nvPr userDrawn="1"/>
        </p:nvSpPr>
        <p:spPr>
          <a:xfrm>
            <a:off x="-1" y="208218"/>
            <a:ext cx="576000"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Century Gothic" panose="020B0502020202020204" pitchFamily="34" charset="0"/>
            </a:endParaRPr>
          </a:p>
        </p:txBody>
      </p:sp>
      <p:sp>
        <p:nvSpPr>
          <p:cNvPr id="6" name="Grafiek stress bronnen">
            <a:extLst>
              <a:ext uri="{FF2B5EF4-FFF2-40B4-BE49-F238E27FC236}">
                <a16:creationId xmlns:a16="http://schemas.microsoft.com/office/drawing/2014/main" id="{68CBF841-FAF0-2946-073C-8823C059A383}"/>
              </a:ext>
            </a:extLst>
          </p:cNvPr>
          <p:cNvSpPr>
            <a:spLocks noGrp="1"/>
          </p:cNvSpPr>
          <p:nvPr>
            <p:ph type="chart" sz="quarter" idx="17"/>
          </p:nvPr>
        </p:nvSpPr>
        <p:spPr>
          <a:xfrm>
            <a:off x="6951428" y="3672133"/>
            <a:ext cx="3600000" cy="2520000"/>
          </a:xfrm>
          <a:prstGeom prst="rect">
            <a:avLst/>
          </a:prstGeom>
        </p:spPr>
        <p:txBody>
          <a:bodyPr/>
          <a:lstStyle>
            <a:lvl1pPr marL="0" indent="0">
              <a:buNone/>
              <a:defRPr/>
            </a:lvl1pPr>
          </a:lstStyle>
          <a:p>
            <a:endParaRPr lang="nl-NL"/>
          </a:p>
        </p:txBody>
      </p:sp>
      <p:sp>
        <p:nvSpPr>
          <p:cNvPr id="7" name="Grafiek psychische klachten 2">
            <a:extLst>
              <a:ext uri="{FF2B5EF4-FFF2-40B4-BE49-F238E27FC236}">
                <a16:creationId xmlns:a16="http://schemas.microsoft.com/office/drawing/2014/main" id="{2C2BB3DA-26DB-4569-08A0-83B107D9395F}"/>
              </a:ext>
            </a:extLst>
          </p:cNvPr>
          <p:cNvSpPr>
            <a:spLocks noGrp="1"/>
          </p:cNvSpPr>
          <p:nvPr>
            <p:ph type="chart" sz="quarter" idx="16"/>
          </p:nvPr>
        </p:nvSpPr>
        <p:spPr>
          <a:xfrm>
            <a:off x="1252883" y="3672133"/>
            <a:ext cx="3600000" cy="2520000"/>
          </a:xfrm>
          <a:prstGeom prst="rect">
            <a:avLst/>
          </a:prstGeom>
        </p:spPr>
        <p:txBody>
          <a:bodyPr/>
          <a:lstStyle>
            <a:lvl1pPr marL="0" indent="0">
              <a:buNone/>
              <a:defRPr/>
            </a:lvl1pPr>
          </a:lstStyle>
          <a:p>
            <a:endParaRPr lang="nl-NL"/>
          </a:p>
        </p:txBody>
      </p:sp>
      <p:sp>
        <p:nvSpPr>
          <p:cNvPr id="4" name="Percentage suicidegedachten">
            <a:extLst>
              <a:ext uri="{FF2B5EF4-FFF2-40B4-BE49-F238E27FC236}">
                <a16:creationId xmlns:a16="http://schemas.microsoft.com/office/drawing/2014/main" id="{90719C87-AD08-2C55-B688-CD3815C29D24}"/>
              </a:ext>
            </a:extLst>
          </p:cNvPr>
          <p:cNvSpPr>
            <a:spLocks noGrp="1"/>
          </p:cNvSpPr>
          <p:nvPr>
            <p:ph type="body" sz="quarter" idx="18" hasCustomPrompt="1"/>
          </p:nvPr>
        </p:nvSpPr>
        <p:spPr>
          <a:xfrm>
            <a:off x="6768870" y="2014442"/>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a:t>99%</a:t>
            </a:r>
          </a:p>
        </p:txBody>
      </p:sp>
      <p:sp>
        <p:nvSpPr>
          <p:cNvPr id="5" name="Percentage stress">
            <a:extLst>
              <a:ext uri="{FF2B5EF4-FFF2-40B4-BE49-F238E27FC236}">
                <a16:creationId xmlns:a16="http://schemas.microsoft.com/office/drawing/2014/main" id="{4FED4988-52D7-E973-BD1E-C58DB3109DFA}"/>
              </a:ext>
            </a:extLst>
          </p:cNvPr>
          <p:cNvSpPr>
            <a:spLocks noGrp="1"/>
          </p:cNvSpPr>
          <p:nvPr>
            <p:ph type="body" sz="quarter" idx="13" hasCustomPrompt="1"/>
          </p:nvPr>
        </p:nvSpPr>
        <p:spPr>
          <a:xfrm>
            <a:off x="6768870" y="921847"/>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a:t>99%</a:t>
            </a:r>
          </a:p>
        </p:txBody>
      </p:sp>
      <p:sp>
        <p:nvSpPr>
          <p:cNvPr id="9" name="Grafiek psychische klachten 1">
            <a:extLst>
              <a:ext uri="{FF2B5EF4-FFF2-40B4-BE49-F238E27FC236}">
                <a16:creationId xmlns:a16="http://schemas.microsoft.com/office/drawing/2014/main" id="{D49DC992-DF28-3243-BCAF-54A3259D705E}"/>
              </a:ext>
            </a:extLst>
          </p:cNvPr>
          <p:cNvSpPr>
            <a:spLocks noGrp="1"/>
          </p:cNvSpPr>
          <p:nvPr>
            <p:ph type="chart" sz="quarter" idx="14"/>
          </p:nvPr>
        </p:nvSpPr>
        <p:spPr>
          <a:xfrm>
            <a:off x="1252883" y="796857"/>
            <a:ext cx="3600000" cy="2520000"/>
          </a:xfrm>
          <a:prstGeom prst="rect">
            <a:avLst/>
          </a:prstGeom>
        </p:spPr>
        <p:txBody>
          <a:bodyPr/>
          <a:lstStyle>
            <a:lvl1pPr marL="0" indent="0">
              <a:buNone/>
              <a:defRPr/>
            </a:lvl1pPr>
          </a:lstStyle>
          <a:p>
            <a:endParaRPr lang="nl-NL"/>
          </a:p>
        </p:txBody>
      </p:sp>
    </p:spTree>
    <p:extLst>
      <p:ext uri="{BB962C8B-B14F-4D97-AF65-F5344CB8AC3E}">
        <p14:creationId xmlns:p14="http://schemas.microsoft.com/office/powerpoint/2010/main" val="1359933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estatiedruk en eenzaamheid">
    <p:spTree>
      <p:nvGrpSpPr>
        <p:cNvPr id="1" name=""/>
        <p:cNvGrpSpPr/>
        <p:nvPr/>
      </p:nvGrpSpPr>
      <p:grpSpPr>
        <a:xfrm>
          <a:off x="0" y="0"/>
          <a:ext cx="0" cy="0"/>
          <a:chOff x="0" y="0"/>
          <a:chExt cx="0" cy="0"/>
        </a:xfrm>
      </p:grpSpPr>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a:solidFill>
                <a:schemeClr val="bg1"/>
              </a:solidFill>
              <a:latin typeface="Century Gothic" panose="020B0502020202020204" pitchFamily="34" charset="0"/>
            </a:endParaRPr>
          </a:p>
        </p:txBody>
      </p:sp>
      <p:sp>
        <p:nvSpPr>
          <p:cNvPr id="2" name="Rectangle 16">
            <a:extLst>
              <a:ext uri="{FF2B5EF4-FFF2-40B4-BE49-F238E27FC236}">
                <a16:creationId xmlns:a16="http://schemas.microsoft.com/office/drawing/2014/main" id="{A9E52DD7-0BB7-3FF9-A22E-FA063C3EB5FB}"/>
              </a:ext>
            </a:extLst>
          </p:cNvPr>
          <p:cNvSpPr/>
          <p:nvPr userDrawn="1"/>
        </p:nvSpPr>
        <p:spPr>
          <a:xfrm>
            <a:off x="575998" y="208217"/>
            <a:ext cx="11043506"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noProof="0">
                <a:latin typeface="Century Gothic" panose="020B0502020202020204" pitchFamily="34" charset="0"/>
              </a:rPr>
              <a:t>Prestatiedruk en eenzaamheid</a:t>
            </a:r>
            <a:endParaRPr lang="nl-NL" sz="2391" b="1" noProof="0">
              <a:latin typeface="Century Gothic" panose="020B0502020202020204" pitchFamily="34" charset="0"/>
            </a:endParaRPr>
          </a:p>
        </p:txBody>
      </p:sp>
      <p:grpSp>
        <p:nvGrpSpPr>
          <p:cNvPr id="3" name="Group 21">
            <a:extLst>
              <a:ext uri="{FF2B5EF4-FFF2-40B4-BE49-F238E27FC236}">
                <a16:creationId xmlns:a16="http://schemas.microsoft.com/office/drawing/2014/main" id="{F15F5FFE-7E06-A4EB-4D52-91DE3F05BCB9}"/>
              </a:ext>
            </a:extLst>
          </p:cNvPr>
          <p:cNvGrpSpPr/>
          <p:nvPr userDrawn="1"/>
        </p:nvGrpSpPr>
        <p:grpSpPr>
          <a:xfrm>
            <a:off x="11619505" y="208217"/>
            <a:ext cx="576000" cy="468000"/>
            <a:chOff x="10340496" y="235542"/>
            <a:chExt cx="432000" cy="432000"/>
          </a:xfrm>
        </p:grpSpPr>
        <p:sp>
          <p:nvSpPr>
            <p:cNvPr id="4" name="Rectangle 23">
              <a:extLst>
                <a:ext uri="{FF2B5EF4-FFF2-40B4-BE49-F238E27FC236}">
                  <a16:creationId xmlns:a16="http://schemas.microsoft.com/office/drawing/2014/main" id="{DCE210E2-191E-4854-E0AF-0A36FDDFFB17}"/>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5" name="Graphic 4" descr="Pictogram hamburgermenu met effen opvulling">
              <a:hlinkClick r:id="" action="ppaction://noaction"/>
              <a:extLst>
                <a:ext uri="{FF2B5EF4-FFF2-40B4-BE49-F238E27FC236}">
                  <a16:creationId xmlns:a16="http://schemas.microsoft.com/office/drawing/2014/main" id="{1C7AAA2C-33A8-6B0D-5131-0294A7229E99}"/>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12" name="Rectangle 16">
            <a:extLst>
              <a:ext uri="{FF2B5EF4-FFF2-40B4-BE49-F238E27FC236}">
                <a16:creationId xmlns:a16="http://schemas.microsoft.com/office/drawing/2014/main" id="{2616EAFF-B94F-C0B5-BFCE-B6911C909621}"/>
              </a:ext>
            </a:extLst>
          </p:cNvPr>
          <p:cNvSpPr/>
          <p:nvPr userDrawn="1"/>
        </p:nvSpPr>
        <p:spPr>
          <a:xfrm>
            <a:off x="-1" y="208218"/>
            <a:ext cx="576000"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Century Gothic" panose="020B0502020202020204" pitchFamily="34" charset="0"/>
            </a:endParaRPr>
          </a:p>
        </p:txBody>
      </p:sp>
      <p:sp>
        <p:nvSpPr>
          <p:cNvPr id="6" name="Grafiek eenzaamheid">
            <a:extLst>
              <a:ext uri="{FF2B5EF4-FFF2-40B4-BE49-F238E27FC236}">
                <a16:creationId xmlns:a16="http://schemas.microsoft.com/office/drawing/2014/main" id="{68CBF841-FAF0-2946-073C-8823C059A383}"/>
              </a:ext>
            </a:extLst>
          </p:cNvPr>
          <p:cNvSpPr>
            <a:spLocks noGrp="1"/>
          </p:cNvSpPr>
          <p:nvPr>
            <p:ph type="chart" sz="quarter" idx="17"/>
          </p:nvPr>
        </p:nvSpPr>
        <p:spPr>
          <a:xfrm>
            <a:off x="6951428" y="3672133"/>
            <a:ext cx="3600000" cy="2520000"/>
          </a:xfrm>
          <a:prstGeom prst="rect">
            <a:avLst/>
          </a:prstGeom>
        </p:spPr>
        <p:txBody>
          <a:bodyPr/>
          <a:lstStyle>
            <a:lvl1pPr marL="0" indent="0">
              <a:buNone/>
              <a:defRPr/>
            </a:lvl1pPr>
          </a:lstStyle>
          <a:p>
            <a:endParaRPr lang="nl-NL"/>
          </a:p>
        </p:txBody>
      </p:sp>
      <p:sp>
        <p:nvSpPr>
          <p:cNvPr id="7" name="Grafiek druk bronnen">
            <a:extLst>
              <a:ext uri="{FF2B5EF4-FFF2-40B4-BE49-F238E27FC236}">
                <a16:creationId xmlns:a16="http://schemas.microsoft.com/office/drawing/2014/main" id="{2C2BB3DA-26DB-4569-08A0-83B107D9395F}"/>
              </a:ext>
            </a:extLst>
          </p:cNvPr>
          <p:cNvSpPr>
            <a:spLocks noGrp="1"/>
          </p:cNvSpPr>
          <p:nvPr>
            <p:ph type="chart" sz="quarter" idx="16"/>
          </p:nvPr>
        </p:nvSpPr>
        <p:spPr>
          <a:xfrm>
            <a:off x="1252883" y="3672133"/>
            <a:ext cx="3600000" cy="2520000"/>
          </a:xfrm>
          <a:prstGeom prst="rect">
            <a:avLst/>
          </a:prstGeom>
        </p:spPr>
        <p:txBody>
          <a:bodyPr/>
          <a:lstStyle>
            <a:lvl1pPr marL="0" indent="0">
              <a:buNone/>
              <a:defRPr/>
            </a:lvl1pPr>
          </a:lstStyle>
          <a:p>
            <a:endParaRPr lang="nl-NL"/>
          </a:p>
        </p:txBody>
      </p:sp>
      <p:sp>
        <p:nvSpPr>
          <p:cNvPr id="8" name="Grafiek druk anderen">
            <a:extLst>
              <a:ext uri="{FF2B5EF4-FFF2-40B4-BE49-F238E27FC236}">
                <a16:creationId xmlns:a16="http://schemas.microsoft.com/office/drawing/2014/main" id="{4FDD891E-B041-5972-D7D3-8E7A9674BF7E}"/>
              </a:ext>
            </a:extLst>
          </p:cNvPr>
          <p:cNvSpPr>
            <a:spLocks noGrp="1"/>
          </p:cNvSpPr>
          <p:nvPr>
            <p:ph type="chart" sz="quarter" idx="15"/>
          </p:nvPr>
        </p:nvSpPr>
        <p:spPr>
          <a:xfrm>
            <a:off x="6951428" y="796857"/>
            <a:ext cx="3600000" cy="2520000"/>
          </a:xfrm>
          <a:prstGeom prst="rect">
            <a:avLst/>
          </a:prstGeom>
        </p:spPr>
        <p:txBody>
          <a:bodyPr/>
          <a:lstStyle>
            <a:lvl1pPr marL="0" indent="0">
              <a:buNone/>
              <a:defRPr/>
            </a:lvl1pPr>
          </a:lstStyle>
          <a:p>
            <a:endParaRPr lang="nl-NL"/>
          </a:p>
        </p:txBody>
      </p:sp>
      <p:sp>
        <p:nvSpPr>
          <p:cNvPr id="9" name="Grafiek druk zelf">
            <a:extLst>
              <a:ext uri="{FF2B5EF4-FFF2-40B4-BE49-F238E27FC236}">
                <a16:creationId xmlns:a16="http://schemas.microsoft.com/office/drawing/2014/main" id="{D49DC992-DF28-3243-BCAF-54A3259D705E}"/>
              </a:ext>
            </a:extLst>
          </p:cNvPr>
          <p:cNvSpPr>
            <a:spLocks noGrp="1"/>
          </p:cNvSpPr>
          <p:nvPr>
            <p:ph type="chart" sz="quarter" idx="14"/>
          </p:nvPr>
        </p:nvSpPr>
        <p:spPr>
          <a:xfrm>
            <a:off x="1252883" y="796857"/>
            <a:ext cx="3600000" cy="2520000"/>
          </a:xfrm>
          <a:prstGeom prst="rect">
            <a:avLst/>
          </a:prstGeom>
        </p:spPr>
        <p:txBody>
          <a:bodyPr/>
          <a:lstStyle>
            <a:lvl1pPr marL="0" indent="0">
              <a:buNone/>
              <a:defRPr/>
            </a:lvl1pPr>
          </a:lstStyle>
          <a:p>
            <a:endParaRPr lang="nl-NL"/>
          </a:p>
        </p:txBody>
      </p:sp>
    </p:spTree>
    <p:extLst>
      <p:ext uri="{BB962C8B-B14F-4D97-AF65-F5344CB8AC3E}">
        <p14:creationId xmlns:p14="http://schemas.microsoft.com/office/powerpoint/2010/main" val="24791190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ewegen en sport">
    <p:spTree>
      <p:nvGrpSpPr>
        <p:cNvPr id="1" name=""/>
        <p:cNvGrpSpPr/>
        <p:nvPr/>
      </p:nvGrpSpPr>
      <p:grpSpPr>
        <a:xfrm>
          <a:off x="0" y="0"/>
          <a:ext cx="0" cy="0"/>
          <a:chOff x="0" y="0"/>
          <a:chExt cx="0" cy="0"/>
        </a:xfrm>
      </p:grpSpPr>
      <p:sp>
        <p:nvSpPr>
          <p:cNvPr id="15" name="Tekstvak 14">
            <a:extLst>
              <a:ext uri="{FF2B5EF4-FFF2-40B4-BE49-F238E27FC236}">
                <a16:creationId xmlns:a16="http://schemas.microsoft.com/office/drawing/2014/main" id="{D88C63CA-8B61-A681-C83F-AA08BE4FD280}"/>
              </a:ext>
            </a:extLst>
          </p:cNvPr>
          <p:cNvSpPr txBox="1"/>
          <p:nvPr userDrawn="1"/>
        </p:nvSpPr>
        <p:spPr>
          <a:xfrm>
            <a:off x="8244000" y="576000"/>
            <a:ext cx="3960000" cy="6300000"/>
          </a:xfrm>
          <a:prstGeom prst="rect">
            <a:avLst/>
          </a:prstGeom>
          <a:solidFill>
            <a:srgbClr val="009898">
              <a:alpha val="10000"/>
            </a:srgbClr>
          </a:solidFill>
        </p:spPr>
        <p:txBody>
          <a:bodyPr wrap="square" rtlCol="0">
            <a:spAutoFit/>
          </a:bodyPr>
          <a:lstStyle/>
          <a:p>
            <a:endParaRPr lang="nl-NL" sz="1400" b="1">
              <a:latin typeface="Arial" panose="020B0604020202020204" pitchFamily="34" charset="0"/>
              <a:cs typeface="Arial" panose="020B0604020202020204" pitchFamily="34" charset="0"/>
            </a:endParaRPr>
          </a:p>
        </p:txBody>
      </p:sp>
      <p:sp>
        <p:nvSpPr>
          <p:cNvPr id="10" name="Tekstvak 9">
            <a:extLst>
              <a:ext uri="{FF2B5EF4-FFF2-40B4-BE49-F238E27FC236}">
                <a16:creationId xmlns:a16="http://schemas.microsoft.com/office/drawing/2014/main" id="{8079417B-7C9A-9407-70B7-E76199D33A7C}"/>
              </a:ext>
            </a:extLst>
          </p:cNvPr>
          <p:cNvSpPr txBox="1"/>
          <p:nvPr userDrawn="1"/>
        </p:nvSpPr>
        <p:spPr>
          <a:xfrm>
            <a:off x="410877" y="853396"/>
            <a:ext cx="7305767" cy="1569660"/>
          </a:xfrm>
          <a:prstGeom prst="rect">
            <a:avLst/>
          </a:prstGeom>
          <a:noFill/>
        </p:spPr>
        <p:txBody>
          <a:bodyPr wrap="square">
            <a:spAutoFit/>
          </a:bodyPr>
          <a:lstStyle/>
          <a:p>
            <a:r>
              <a:rPr lang="nl-NL" sz="1200" b="0" i="0" dirty="0">
                <a:solidFill>
                  <a:srgbClr val="000000"/>
                </a:solidFill>
                <a:effectLst/>
                <a:latin typeface="Calibri" panose="020F0502020204030204" pitchFamily="34" charset="0"/>
              </a:rPr>
              <a:t>Voldoende beweging draagt positief bij aan gezondheid van jongeren. Het advies voor jongeren is om elke dag minimaal een uur te bewegen. Niet alleen sporten bij een club, maar ook bewegen buiten clubverband, zoals skaten, kranten bezorgen of naar school fietsen, tellen mee.</a:t>
            </a:r>
          </a:p>
          <a:p>
            <a:endParaRPr lang="nl-NL" sz="1200" dirty="0">
              <a:solidFill>
                <a:srgbClr val="000000"/>
              </a:solidFill>
              <a:latin typeface="Calibri" panose="020F0502020204030204" pitchFamily="34" charset="0"/>
            </a:endParaRPr>
          </a:p>
          <a:p>
            <a:r>
              <a:rPr lang="nl-NL" sz="1200" dirty="0">
                <a:solidFill>
                  <a:srgbClr val="000000"/>
                </a:solidFill>
                <a:latin typeface="Calibri" panose="020F0502020204030204" pitchFamily="34" charset="0"/>
              </a:rPr>
              <a:t>Jongeren bewegen wekelijks </a:t>
            </a:r>
            <a:r>
              <a:rPr lang="nl-NL" sz="1200" dirty="0">
                <a:solidFill>
                  <a:srgbClr val="000000"/>
                </a:solidFill>
                <a:highlight>
                  <a:srgbClr val="FFFF00"/>
                </a:highlight>
                <a:latin typeface="Calibri" panose="020F0502020204030204" pitchFamily="34" charset="0"/>
              </a:rPr>
              <a:t>meer/even veel/minder </a:t>
            </a:r>
            <a:r>
              <a:rPr lang="nl-NL" sz="1200" dirty="0">
                <a:solidFill>
                  <a:srgbClr val="000000"/>
                </a:solidFill>
                <a:latin typeface="Calibri" panose="020F0502020204030204" pitchFamily="34" charset="0"/>
              </a:rPr>
              <a:t>in hun vrije tijd dan voorheen. </a:t>
            </a:r>
            <a:r>
              <a:rPr lang="nl-NL" sz="1200" dirty="0">
                <a:solidFill>
                  <a:srgbClr val="000000"/>
                </a:solidFill>
                <a:highlight>
                  <a:srgbClr val="FFFF00"/>
                </a:highlight>
                <a:latin typeface="Calibri" panose="020F0502020204030204" pitchFamily="34" charset="0"/>
              </a:rPr>
              <a:t>X% </a:t>
            </a:r>
            <a:r>
              <a:rPr lang="nl-NL" sz="1200" dirty="0">
                <a:solidFill>
                  <a:srgbClr val="000000"/>
                </a:solidFill>
                <a:latin typeface="Calibri" panose="020F0502020204030204" pitchFamily="34" charset="0"/>
              </a:rPr>
              <a:t>loopt of fiets dagelijks naar school of stage en </a:t>
            </a:r>
            <a:r>
              <a:rPr lang="nl-NL" sz="1200" dirty="0">
                <a:solidFill>
                  <a:srgbClr val="000000"/>
                </a:solidFill>
                <a:highlight>
                  <a:srgbClr val="FFFF00"/>
                </a:highlight>
                <a:latin typeface="Calibri" panose="020F0502020204030204" pitchFamily="34" charset="0"/>
              </a:rPr>
              <a:t>x% </a:t>
            </a:r>
            <a:r>
              <a:rPr lang="nl-NL" sz="1200" dirty="0">
                <a:solidFill>
                  <a:srgbClr val="000000"/>
                </a:solidFill>
                <a:latin typeface="Calibri" panose="020F0502020204030204" pitchFamily="34" charset="0"/>
              </a:rPr>
              <a:t>beweegt 5 of meer dagen per week minstens één uur. </a:t>
            </a:r>
            <a:endParaRPr lang="nl-NL" sz="1200" b="0" i="0" dirty="0">
              <a:solidFill>
                <a:srgbClr val="000000"/>
              </a:solidFill>
              <a:effectLst/>
              <a:latin typeface="Calibri" panose="020F0502020204030204" pitchFamily="34" charset="0"/>
            </a:endParaRPr>
          </a:p>
          <a:p>
            <a:endParaRPr lang="nl-NL" sz="1200" dirty="0">
              <a:solidFill>
                <a:srgbClr val="000000"/>
              </a:solidFill>
              <a:latin typeface="Calibri" panose="020F0502020204030204" pitchFamily="34" charset="0"/>
            </a:endParaRPr>
          </a:p>
          <a:p>
            <a:endParaRPr lang="nl-NL" sz="1200" dirty="0"/>
          </a:p>
        </p:txBody>
      </p:sp>
      <p:grpSp>
        <p:nvGrpSpPr>
          <p:cNvPr id="12" name="Group 21">
            <a:extLst>
              <a:ext uri="{FF2B5EF4-FFF2-40B4-BE49-F238E27FC236}">
                <a16:creationId xmlns:a16="http://schemas.microsoft.com/office/drawing/2014/main" id="{B62B002D-792E-B8DD-7B45-3A5744381E63}"/>
              </a:ext>
            </a:extLst>
          </p:cNvPr>
          <p:cNvGrpSpPr/>
          <p:nvPr userDrawn="1"/>
        </p:nvGrpSpPr>
        <p:grpSpPr>
          <a:xfrm>
            <a:off x="11619505" y="208217"/>
            <a:ext cx="576000" cy="468000"/>
            <a:chOff x="10340496" y="235542"/>
            <a:chExt cx="432000" cy="432000"/>
          </a:xfrm>
        </p:grpSpPr>
        <p:sp>
          <p:nvSpPr>
            <p:cNvPr id="13" name="Rectangle 23">
              <a:extLst>
                <a:ext uri="{FF2B5EF4-FFF2-40B4-BE49-F238E27FC236}">
                  <a16:creationId xmlns:a16="http://schemas.microsoft.com/office/drawing/2014/main" id="{2FA9A44E-5AB8-365E-A7C0-C210DB461A54}"/>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17" name="Graphic 16" descr="Pictogram hamburgermenu met effen opvulling">
              <a:hlinkClick r:id="" action="ppaction://noaction"/>
              <a:extLst>
                <a:ext uri="{FF2B5EF4-FFF2-40B4-BE49-F238E27FC236}">
                  <a16:creationId xmlns:a16="http://schemas.microsoft.com/office/drawing/2014/main" id="{0B943251-641A-65B1-6562-7F6DD6190FA4}"/>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8" name="Rectangle 16">
            <a:extLst>
              <a:ext uri="{FF2B5EF4-FFF2-40B4-BE49-F238E27FC236}">
                <a16:creationId xmlns:a16="http://schemas.microsoft.com/office/drawing/2014/main" id="{5EDBCBB4-41EA-E170-83AC-D8DA0233DF4D}"/>
              </a:ext>
            </a:extLst>
          </p:cNvPr>
          <p:cNvSpPr/>
          <p:nvPr userDrawn="1"/>
        </p:nvSpPr>
        <p:spPr>
          <a:xfrm>
            <a:off x="575998" y="208217"/>
            <a:ext cx="11043506"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noProof="0">
                <a:latin typeface="Century Gothic" panose="020B0502020202020204" pitchFamily="34" charset="0"/>
              </a:rPr>
              <a:t>Bewegen en sport</a:t>
            </a:r>
            <a:endParaRPr lang="nl-NL" sz="2391" b="1" noProof="0">
              <a:latin typeface="Century Gothic" panose="020B0502020202020204" pitchFamily="34" charset="0"/>
            </a:endParaRPr>
          </a:p>
        </p:txBody>
      </p:sp>
      <p:sp>
        <p:nvSpPr>
          <p:cNvPr id="18" name="Rectangle 16">
            <a:extLst>
              <a:ext uri="{FF2B5EF4-FFF2-40B4-BE49-F238E27FC236}">
                <a16:creationId xmlns:a16="http://schemas.microsoft.com/office/drawing/2014/main" id="{0A11873C-652B-5100-203A-EFE72E29188A}"/>
              </a:ext>
            </a:extLst>
          </p:cNvPr>
          <p:cNvSpPr/>
          <p:nvPr userDrawn="1"/>
        </p:nvSpPr>
        <p:spPr>
          <a:xfrm>
            <a:off x="-1" y="208218"/>
            <a:ext cx="576000"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Century Gothic" panose="020B0502020202020204" pitchFamily="34" charset="0"/>
            </a:endParaRPr>
          </a:p>
        </p:txBody>
      </p:sp>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a:solidFill>
                <a:schemeClr val="bg1"/>
              </a:solidFill>
              <a:latin typeface="Century Gothic" panose="020B0502020202020204" pitchFamily="34" charset="0"/>
            </a:endParaRPr>
          </a:p>
        </p:txBody>
      </p:sp>
      <p:sp>
        <p:nvSpPr>
          <p:cNvPr id="2" name="Tekstvak 1">
            <a:extLst>
              <a:ext uri="{FF2B5EF4-FFF2-40B4-BE49-F238E27FC236}">
                <a16:creationId xmlns:a16="http://schemas.microsoft.com/office/drawing/2014/main" id="{FA269D41-D39D-6A4D-F573-6508C2A61379}"/>
              </a:ext>
            </a:extLst>
          </p:cNvPr>
          <p:cNvSpPr txBox="1"/>
          <p:nvPr userDrawn="1"/>
        </p:nvSpPr>
        <p:spPr>
          <a:xfrm>
            <a:off x="2777184" y="5415681"/>
            <a:ext cx="4024212" cy="646331"/>
          </a:xfrm>
          <a:prstGeom prst="rect">
            <a:avLst/>
          </a:prstGeom>
          <a:noFill/>
        </p:spPr>
        <p:txBody>
          <a:bodyPr wrap="square" rtlCol="0">
            <a:spAutoFit/>
          </a:bodyPr>
          <a:lstStyle/>
          <a:p>
            <a:r>
              <a:rPr lang="nl-NL" sz="1800" b="1" dirty="0">
                <a:solidFill>
                  <a:srgbClr val="009898"/>
                </a:solidFill>
                <a:latin typeface="Century Gothic" panose="020B0502020202020204" pitchFamily="34" charset="0"/>
                <a:cs typeface="Arial" panose="020B0604020202020204" pitchFamily="34" charset="0"/>
              </a:rPr>
              <a:t>Sport wekelijks bij een club, vereniging of sportschool</a:t>
            </a:r>
          </a:p>
        </p:txBody>
      </p:sp>
      <p:sp>
        <p:nvSpPr>
          <p:cNvPr id="6" name="Combi bewegen klas">
            <a:extLst>
              <a:ext uri="{FF2B5EF4-FFF2-40B4-BE49-F238E27FC236}">
                <a16:creationId xmlns:a16="http://schemas.microsoft.com/office/drawing/2014/main" id="{68CBF841-FAF0-2946-073C-8823C059A383}"/>
              </a:ext>
            </a:extLst>
          </p:cNvPr>
          <p:cNvSpPr>
            <a:spLocks noGrp="1"/>
          </p:cNvSpPr>
          <p:nvPr>
            <p:ph type="chart" sz="quarter" idx="17"/>
          </p:nvPr>
        </p:nvSpPr>
        <p:spPr>
          <a:xfrm>
            <a:off x="8424000" y="3672133"/>
            <a:ext cx="3600000" cy="2520000"/>
          </a:xfrm>
          <a:prstGeom prst="rect">
            <a:avLst/>
          </a:prstGeom>
        </p:spPr>
        <p:txBody>
          <a:bodyPr/>
          <a:lstStyle>
            <a:lvl1pPr marL="0" indent="0">
              <a:buNone/>
              <a:defRPr/>
            </a:lvl1pPr>
          </a:lstStyle>
          <a:p>
            <a:endParaRPr lang="nl-NL"/>
          </a:p>
        </p:txBody>
      </p:sp>
      <p:sp>
        <p:nvSpPr>
          <p:cNvPr id="7" name="Combi bewegen onderwijsniveau">
            <a:extLst>
              <a:ext uri="{FF2B5EF4-FFF2-40B4-BE49-F238E27FC236}">
                <a16:creationId xmlns:a16="http://schemas.microsoft.com/office/drawing/2014/main" id="{2C2BB3DA-26DB-4569-08A0-83B107D9395F}"/>
              </a:ext>
            </a:extLst>
          </p:cNvPr>
          <p:cNvSpPr>
            <a:spLocks noGrp="1"/>
          </p:cNvSpPr>
          <p:nvPr>
            <p:ph type="chart" sz="quarter" idx="16"/>
          </p:nvPr>
        </p:nvSpPr>
        <p:spPr>
          <a:xfrm>
            <a:off x="8424000" y="936459"/>
            <a:ext cx="3600000" cy="2520000"/>
          </a:xfrm>
          <a:prstGeom prst="rect">
            <a:avLst/>
          </a:prstGeom>
        </p:spPr>
        <p:txBody>
          <a:bodyPr/>
          <a:lstStyle>
            <a:lvl1pPr marL="0" indent="0">
              <a:buNone/>
              <a:defRPr/>
            </a:lvl1pPr>
          </a:lstStyle>
          <a:p>
            <a:endParaRPr lang="nl-NL" dirty="0"/>
          </a:p>
        </p:txBody>
      </p:sp>
      <p:sp>
        <p:nvSpPr>
          <p:cNvPr id="5" name="Percentage sport">
            <a:extLst>
              <a:ext uri="{FF2B5EF4-FFF2-40B4-BE49-F238E27FC236}">
                <a16:creationId xmlns:a16="http://schemas.microsoft.com/office/drawing/2014/main" id="{4FED4988-52D7-E973-BD1E-C58DB3109DFA}"/>
              </a:ext>
            </a:extLst>
          </p:cNvPr>
          <p:cNvSpPr>
            <a:spLocks noGrp="1"/>
          </p:cNvSpPr>
          <p:nvPr>
            <p:ph type="body" sz="quarter" idx="13" hasCustomPrompt="1"/>
          </p:nvPr>
        </p:nvSpPr>
        <p:spPr>
          <a:xfrm>
            <a:off x="1877184" y="5269849"/>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dirty="0"/>
              <a:t>99%</a:t>
            </a:r>
          </a:p>
        </p:txBody>
      </p:sp>
      <p:sp>
        <p:nvSpPr>
          <p:cNvPr id="9" name="Trendgrafiek actief">
            <a:extLst>
              <a:ext uri="{FF2B5EF4-FFF2-40B4-BE49-F238E27FC236}">
                <a16:creationId xmlns:a16="http://schemas.microsoft.com/office/drawing/2014/main" id="{D49DC992-DF28-3243-BCAF-54A3259D705E}"/>
              </a:ext>
            </a:extLst>
          </p:cNvPr>
          <p:cNvSpPr>
            <a:spLocks noGrp="1"/>
          </p:cNvSpPr>
          <p:nvPr>
            <p:ph type="chart" sz="quarter" idx="14"/>
          </p:nvPr>
        </p:nvSpPr>
        <p:spPr>
          <a:xfrm>
            <a:off x="2263760" y="2281142"/>
            <a:ext cx="3600000" cy="2520000"/>
          </a:xfrm>
          <a:prstGeom prst="rect">
            <a:avLst/>
          </a:prstGeom>
        </p:spPr>
        <p:txBody>
          <a:bodyPr/>
          <a:lstStyle>
            <a:lvl1pPr marL="0" indent="0">
              <a:buNone/>
              <a:defRPr/>
            </a:lvl1pPr>
          </a:lstStyle>
          <a:p>
            <a:endParaRPr lang="nl-NL"/>
          </a:p>
        </p:txBody>
      </p:sp>
    </p:spTree>
    <p:extLst>
      <p:ext uri="{BB962C8B-B14F-4D97-AF65-F5344CB8AC3E}">
        <p14:creationId xmlns:p14="http://schemas.microsoft.com/office/powerpoint/2010/main" val="8696692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diawijsheid">
    <p:spTree>
      <p:nvGrpSpPr>
        <p:cNvPr id="1" name=""/>
        <p:cNvGrpSpPr/>
        <p:nvPr/>
      </p:nvGrpSpPr>
      <p:grpSpPr>
        <a:xfrm>
          <a:off x="0" y="0"/>
          <a:ext cx="0" cy="0"/>
          <a:chOff x="0" y="0"/>
          <a:chExt cx="0" cy="0"/>
        </a:xfrm>
      </p:grpSpPr>
      <p:sp>
        <p:nvSpPr>
          <p:cNvPr id="16" name="Rechthoek 15">
            <a:extLst>
              <a:ext uri="{FF2B5EF4-FFF2-40B4-BE49-F238E27FC236}">
                <a16:creationId xmlns:a16="http://schemas.microsoft.com/office/drawing/2014/main" id="{A0C325FB-C4AD-C4F4-A7D0-187B1799D3F6}"/>
              </a:ext>
            </a:extLst>
          </p:cNvPr>
          <p:cNvSpPr/>
          <p:nvPr userDrawn="1"/>
        </p:nvSpPr>
        <p:spPr>
          <a:xfrm>
            <a:off x="0" y="4939990"/>
            <a:ext cx="8244037" cy="1918010"/>
          </a:xfrm>
          <a:prstGeom prst="rect">
            <a:avLst/>
          </a:prstGeom>
          <a:solidFill>
            <a:srgbClr val="F1A9AD">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a:solidFill>
                <a:schemeClr val="bg1"/>
              </a:solidFill>
              <a:latin typeface="Century Gothic" panose="020B0502020202020204" pitchFamily="34" charset="0"/>
            </a:endParaRPr>
          </a:p>
        </p:txBody>
      </p:sp>
      <p:sp>
        <p:nvSpPr>
          <p:cNvPr id="2" name="Tekstvak 1">
            <a:extLst>
              <a:ext uri="{FF2B5EF4-FFF2-40B4-BE49-F238E27FC236}">
                <a16:creationId xmlns:a16="http://schemas.microsoft.com/office/drawing/2014/main" id="{FA269D41-D39D-6A4D-F573-6508C2A61379}"/>
              </a:ext>
            </a:extLst>
          </p:cNvPr>
          <p:cNvSpPr txBox="1"/>
          <p:nvPr userDrawn="1"/>
        </p:nvSpPr>
        <p:spPr>
          <a:xfrm>
            <a:off x="8167788" y="877003"/>
            <a:ext cx="4024212" cy="646331"/>
          </a:xfrm>
          <a:prstGeom prst="rect">
            <a:avLst/>
          </a:prstGeom>
          <a:noFill/>
        </p:spPr>
        <p:txBody>
          <a:bodyPr wrap="square" rtlCol="0">
            <a:spAutoFit/>
          </a:bodyPr>
          <a:lstStyle/>
          <a:p>
            <a:r>
              <a:rPr lang="nl-NL" sz="1800" b="1" dirty="0">
                <a:solidFill>
                  <a:srgbClr val="009898"/>
                </a:solidFill>
                <a:latin typeface="Century Gothic" panose="020B0502020202020204" pitchFamily="34" charset="0"/>
                <a:cs typeface="Arial" panose="020B0604020202020204" pitchFamily="34" charset="0"/>
              </a:rPr>
              <a:t>Heeft een naaktfoto of filmpje van zichzelf online gedeeld</a:t>
            </a:r>
          </a:p>
        </p:txBody>
      </p:sp>
      <p:sp>
        <p:nvSpPr>
          <p:cNvPr id="3" name="Rectangle 16">
            <a:extLst>
              <a:ext uri="{FF2B5EF4-FFF2-40B4-BE49-F238E27FC236}">
                <a16:creationId xmlns:a16="http://schemas.microsoft.com/office/drawing/2014/main" id="{9A31CB61-4452-1B99-DA8D-4572945D7160}"/>
              </a:ext>
            </a:extLst>
          </p:cNvPr>
          <p:cNvSpPr/>
          <p:nvPr userDrawn="1"/>
        </p:nvSpPr>
        <p:spPr>
          <a:xfrm>
            <a:off x="575998" y="208217"/>
            <a:ext cx="11043506"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noProof="0">
                <a:latin typeface="Century Gothic" panose="020B0502020202020204" pitchFamily="34" charset="0"/>
              </a:rPr>
              <a:t>Mediawijsheid</a:t>
            </a:r>
            <a:endParaRPr lang="nl-NL" sz="2391" b="1" noProof="0">
              <a:latin typeface="Century Gothic" panose="020B0502020202020204" pitchFamily="34" charset="0"/>
            </a:endParaRPr>
          </a:p>
        </p:txBody>
      </p:sp>
      <p:grpSp>
        <p:nvGrpSpPr>
          <p:cNvPr id="4" name="Group 21">
            <a:extLst>
              <a:ext uri="{FF2B5EF4-FFF2-40B4-BE49-F238E27FC236}">
                <a16:creationId xmlns:a16="http://schemas.microsoft.com/office/drawing/2014/main" id="{8340E7CA-7B0E-26FF-B80B-6A0DD65B0E24}"/>
              </a:ext>
            </a:extLst>
          </p:cNvPr>
          <p:cNvGrpSpPr/>
          <p:nvPr userDrawn="1"/>
        </p:nvGrpSpPr>
        <p:grpSpPr>
          <a:xfrm>
            <a:off x="11619505" y="208217"/>
            <a:ext cx="576000" cy="468000"/>
            <a:chOff x="10340496" y="235542"/>
            <a:chExt cx="432000" cy="432000"/>
          </a:xfrm>
        </p:grpSpPr>
        <p:sp>
          <p:nvSpPr>
            <p:cNvPr id="8" name="Rectangle 23">
              <a:extLst>
                <a:ext uri="{FF2B5EF4-FFF2-40B4-BE49-F238E27FC236}">
                  <a16:creationId xmlns:a16="http://schemas.microsoft.com/office/drawing/2014/main" id="{50B0CBAD-26FA-B579-EFEF-CFA27C104661}"/>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12" name="Graphic 11" descr="Pictogram hamburgermenu met effen opvulling">
              <a:hlinkClick r:id="" action="ppaction://noaction"/>
              <a:extLst>
                <a:ext uri="{FF2B5EF4-FFF2-40B4-BE49-F238E27FC236}">
                  <a16:creationId xmlns:a16="http://schemas.microsoft.com/office/drawing/2014/main" id="{F8149703-F16E-74FF-E3EF-A36F2FAFD1F9}"/>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13" name="Rectangle 16">
            <a:extLst>
              <a:ext uri="{FF2B5EF4-FFF2-40B4-BE49-F238E27FC236}">
                <a16:creationId xmlns:a16="http://schemas.microsoft.com/office/drawing/2014/main" id="{EDAD2D25-2D69-4F00-47BB-AEE4EF0CB8DE}"/>
              </a:ext>
            </a:extLst>
          </p:cNvPr>
          <p:cNvSpPr/>
          <p:nvPr userDrawn="1"/>
        </p:nvSpPr>
        <p:spPr>
          <a:xfrm>
            <a:off x="-1" y="208218"/>
            <a:ext cx="576000"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Century Gothic" panose="020B0502020202020204" pitchFamily="34" charset="0"/>
            </a:endParaRPr>
          </a:p>
        </p:txBody>
      </p:sp>
      <p:sp>
        <p:nvSpPr>
          <p:cNvPr id="11" name="Tekstvak 10">
            <a:extLst>
              <a:ext uri="{FF2B5EF4-FFF2-40B4-BE49-F238E27FC236}">
                <a16:creationId xmlns:a16="http://schemas.microsoft.com/office/drawing/2014/main" id="{676C8E2E-6FFB-9035-AA94-AD50FB504B42}"/>
              </a:ext>
            </a:extLst>
          </p:cNvPr>
          <p:cNvSpPr txBox="1"/>
          <p:nvPr userDrawn="1"/>
        </p:nvSpPr>
        <p:spPr>
          <a:xfrm>
            <a:off x="304800" y="827314"/>
            <a:ext cx="761256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200" dirty="0">
                <a:latin typeface="Calibri"/>
              </a:rPr>
              <a:t>Als jongeren het gebruik van social media niet meer onder controle hebben, kunnen er problemen ontstaan in het dagelijks functioneren. Er is dan sprake van problematisch gebruik van social media. Ook langdurig gamen en hier niet mee kunnen stoppen, kan problematisch worden. Dit kan negatieve effecten hebben op verschillende aspecten van gezondheid, zoals mentaal welbevinden, eenzaamheid en slaap. </a:t>
            </a:r>
            <a:r>
              <a:rPr lang="nl-NL" sz="1200" dirty="0">
                <a:latin typeface="Calibri"/>
                <a:cs typeface="Calibri"/>
              </a:rPr>
              <a:t> </a:t>
            </a:r>
            <a:endParaRPr lang="nl-NL" sz="1800" dirty="0"/>
          </a:p>
        </p:txBody>
      </p:sp>
      <p:sp>
        <p:nvSpPr>
          <p:cNvPr id="17" name="Tekstvak 16">
            <a:extLst>
              <a:ext uri="{FF2B5EF4-FFF2-40B4-BE49-F238E27FC236}">
                <a16:creationId xmlns:a16="http://schemas.microsoft.com/office/drawing/2014/main" id="{A176243C-05D5-DC27-33BB-A7A46BD7EA31}"/>
              </a:ext>
            </a:extLst>
          </p:cNvPr>
          <p:cNvSpPr txBox="1"/>
          <p:nvPr userDrawn="1"/>
        </p:nvSpPr>
        <p:spPr>
          <a:xfrm>
            <a:off x="3186795" y="5173160"/>
            <a:ext cx="4567287" cy="646331"/>
          </a:xfrm>
          <a:prstGeom prst="rect">
            <a:avLst/>
          </a:prstGeom>
          <a:noFill/>
        </p:spPr>
        <p:txBody>
          <a:bodyPr wrap="square">
            <a:spAutoFit/>
          </a:bodyPr>
          <a:lstStyle/>
          <a:p>
            <a:pPr algn="l" rtl="0" fontAlgn="base"/>
            <a:r>
              <a:rPr lang="nl-NL" sz="1200" b="0" i="0" dirty="0" err="1">
                <a:solidFill>
                  <a:srgbClr val="000000"/>
                </a:solidFill>
                <a:effectLst/>
                <a:latin typeface="Calibri" panose="020F0502020204030204" pitchFamily="34" charset="0"/>
              </a:rPr>
              <a:t>Sexting</a:t>
            </a:r>
            <a:r>
              <a:rPr lang="nl-NL" sz="1200" b="0" i="0" dirty="0">
                <a:solidFill>
                  <a:srgbClr val="000000"/>
                </a:solidFill>
                <a:effectLst/>
                <a:latin typeface="Calibri" panose="020F0502020204030204" pitchFamily="34" charset="0"/>
              </a:rPr>
              <a:t> kan nare gevolgen hebben die jongeren niet altijd kunnen overzien. Het is belangrijk jongeren te leren hoe ze op veilige wijze online relaties aangaan [1]. </a:t>
            </a:r>
            <a:endParaRPr lang="nl-NL" sz="1200" b="0" i="0" dirty="0">
              <a:solidFill>
                <a:srgbClr val="000000"/>
              </a:solidFill>
              <a:effectLst/>
              <a:latin typeface="Segoe UI" panose="020B0502040204020203" pitchFamily="34" charset="0"/>
            </a:endParaRPr>
          </a:p>
        </p:txBody>
      </p:sp>
      <p:sp>
        <p:nvSpPr>
          <p:cNvPr id="21" name="Tekstvak 20">
            <a:extLst>
              <a:ext uri="{FF2B5EF4-FFF2-40B4-BE49-F238E27FC236}">
                <a16:creationId xmlns:a16="http://schemas.microsoft.com/office/drawing/2014/main" id="{740DF426-1163-224B-70B8-AD452B4FE60A}"/>
              </a:ext>
            </a:extLst>
          </p:cNvPr>
          <p:cNvSpPr txBox="1"/>
          <p:nvPr userDrawn="1"/>
        </p:nvSpPr>
        <p:spPr>
          <a:xfrm>
            <a:off x="1189078" y="5816725"/>
            <a:ext cx="903890" cy="276999"/>
          </a:xfrm>
          <a:prstGeom prst="rect">
            <a:avLst/>
          </a:prstGeom>
          <a:noFill/>
        </p:spPr>
        <p:txBody>
          <a:bodyPr wrap="square">
            <a:spAutoFit/>
          </a:bodyPr>
          <a:lstStyle/>
          <a:p>
            <a:pPr algn="ctr"/>
            <a:r>
              <a:rPr lang="nl-NL" sz="1200" dirty="0">
                <a:solidFill>
                  <a:srgbClr val="009898"/>
                </a:solidFill>
                <a:latin typeface="Calibri"/>
              </a:rPr>
              <a:t>School </a:t>
            </a:r>
            <a:r>
              <a:rPr lang="nl-NL" sz="1200" dirty="0">
                <a:solidFill>
                  <a:srgbClr val="009898"/>
                </a:solidFill>
                <a:latin typeface="Calibri"/>
                <a:cs typeface="Calibri"/>
              </a:rPr>
              <a:t> </a:t>
            </a:r>
            <a:endParaRPr lang="nl-NL" sz="1200" dirty="0">
              <a:solidFill>
                <a:srgbClr val="009898"/>
              </a:solidFill>
            </a:endParaRPr>
          </a:p>
        </p:txBody>
      </p:sp>
      <p:sp>
        <p:nvSpPr>
          <p:cNvPr id="22" name="Tekstvak 21">
            <a:extLst>
              <a:ext uri="{FF2B5EF4-FFF2-40B4-BE49-F238E27FC236}">
                <a16:creationId xmlns:a16="http://schemas.microsoft.com/office/drawing/2014/main" id="{D80459CB-83C6-CBC9-0859-B15207EE4D2D}"/>
              </a:ext>
            </a:extLst>
          </p:cNvPr>
          <p:cNvSpPr txBox="1"/>
          <p:nvPr userDrawn="1"/>
        </p:nvSpPr>
        <p:spPr>
          <a:xfrm>
            <a:off x="1666632" y="6427674"/>
            <a:ext cx="903890" cy="276999"/>
          </a:xfrm>
          <a:prstGeom prst="rect">
            <a:avLst/>
          </a:prstGeom>
          <a:noFill/>
        </p:spPr>
        <p:txBody>
          <a:bodyPr wrap="square">
            <a:spAutoFit/>
          </a:bodyPr>
          <a:lstStyle/>
          <a:p>
            <a:pPr algn="ctr"/>
            <a:r>
              <a:rPr lang="nl-NL" sz="1200" dirty="0">
                <a:solidFill>
                  <a:srgbClr val="E8525F"/>
                </a:solidFill>
                <a:latin typeface="Calibri"/>
              </a:rPr>
              <a:t>Regio</a:t>
            </a:r>
            <a:endParaRPr lang="nl-NL" sz="1200" dirty="0">
              <a:solidFill>
                <a:srgbClr val="E8525F"/>
              </a:solidFill>
            </a:endParaRPr>
          </a:p>
        </p:txBody>
      </p:sp>
      <p:sp>
        <p:nvSpPr>
          <p:cNvPr id="23" name="Tekstvak 1">
            <a:extLst>
              <a:ext uri="{FF2B5EF4-FFF2-40B4-BE49-F238E27FC236}">
                <a16:creationId xmlns:a16="http://schemas.microsoft.com/office/drawing/2014/main" id="{F798C622-AF3E-C2C9-141C-7C72B7B9D103}"/>
              </a:ext>
            </a:extLst>
          </p:cNvPr>
          <p:cNvSpPr txBox="1"/>
          <p:nvPr userDrawn="1"/>
        </p:nvSpPr>
        <p:spPr>
          <a:xfrm>
            <a:off x="6256571" y="2846839"/>
            <a:ext cx="5145076" cy="36933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nl-NL" sz="1800" b="1" dirty="0">
                <a:solidFill>
                  <a:srgbClr val="009898"/>
                </a:solidFill>
                <a:latin typeface="Century Gothic" panose="020B0502020202020204" pitchFamily="34" charset="0"/>
                <a:cs typeface="Arial" panose="020B0604020202020204" pitchFamily="34" charset="0"/>
              </a:rPr>
              <a:t>Loopt risico op problematisch game gedrag</a:t>
            </a:r>
          </a:p>
        </p:txBody>
      </p:sp>
      <p:sp>
        <p:nvSpPr>
          <p:cNvPr id="25" name="Tekstvak 1">
            <a:extLst>
              <a:ext uri="{FF2B5EF4-FFF2-40B4-BE49-F238E27FC236}">
                <a16:creationId xmlns:a16="http://schemas.microsoft.com/office/drawing/2014/main" id="{B64B914D-5D3C-4E1A-6D67-576965BAC666}"/>
              </a:ext>
            </a:extLst>
          </p:cNvPr>
          <p:cNvSpPr txBox="1"/>
          <p:nvPr userDrawn="1"/>
        </p:nvSpPr>
        <p:spPr>
          <a:xfrm>
            <a:off x="6256571" y="1859097"/>
            <a:ext cx="5962833" cy="36933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nl-NL" sz="1800" b="1" dirty="0">
                <a:solidFill>
                  <a:srgbClr val="009898"/>
                </a:solidFill>
                <a:latin typeface="Century Gothic" panose="020B0502020202020204" pitchFamily="34" charset="0"/>
                <a:cs typeface="Arial" panose="020B0604020202020204" pitchFamily="34" charset="0"/>
              </a:rPr>
              <a:t>Loopt risico op problematisch social media gebruik</a:t>
            </a:r>
          </a:p>
        </p:txBody>
      </p:sp>
      <p:sp>
        <p:nvSpPr>
          <p:cNvPr id="19" name="Percentage sexting regio">
            <a:extLst>
              <a:ext uri="{FF2B5EF4-FFF2-40B4-BE49-F238E27FC236}">
                <a16:creationId xmlns:a16="http://schemas.microsoft.com/office/drawing/2014/main" id="{B004666B-21AE-9F89-B82B-CBD0406F4E1E}"/>
              </a:ext>
            </a:extLst>
          </p:cNvPr>
          <p:cNvSpPr>
            <a:spLocks noGrp="1"/>
          </p:cNvSpPr>
          <p:nvPr>
            <p:ph type="body" sz="quarter" idx="19" hasCustomPrompt="1"/>
          </p:nvPr>
        </p:nvSpPr>
        <p:spPr>
          <a:xfrm>
            <a:off x="2120522" y="5660487"/>
            <a:ext cx="900000" cy="900000"/>
          </a:xfrm>
          <a:prstGeom prst="ellipse">
            <a:avLst/>
          </a:prstGeom>
          <a:solidFill>
            <a:srgbClr val="E8525F"/>
          </a:solidFill>
          <a:ln>
            <a:solidFill>
              <a:srgbClr val="E8525F"/>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dirty="0"/>
              <a:t>99%</a:t>
            </a:r>
          </a:p>
        </p:txBody>
      </p:sp>
      <p:sp>
        <p:nvSpPr>
          <p:cNvPr id="5" name="Percentage sexting school">
            <a:extLst>
              <a:ext uri="{FF2B5EF4-FFF2-40B4-BE49-F238E27FC236}">
                <a16:creationId xmlns:a16="http://schemas.microsoft.com/office/drawing/2014/main" id="{4FED4988-52D7-E973-BD1E-C58DB3109DFA}"/>
              </a:ext>
            </a:extLst>
          </p:cNvPr>
          <p:cNvSpPr>
            <a:spLocks noGrp="1"/>
          </p:cNvSpPr>
          <p:nvPr>
            <p:ph type="body" sz="quarter" idx="13" hasCustomPrompt="1"/>
          </p:nvPr>
        </p:nvSpPr>
        <p:spPr>
          <a:xfrm>
            <a:off x="1654800" y="5046325"/>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dirty="0"/>
              <a:t>99%</a:t>
            </a:r>
          </a:p>
        </p:txBody>
      </p:sp>
      <p:sp>
        <p:nvSpPr>
          <p:cNvPr id="9" name="Combi media gender">
            <a:extLst>
              <a:ext uri="{FF2B5EF4-FFF2-40B4-BE49-F238E27FC236}">
                <a16:creationId xmlns:a16="http://schemas.microsoft.com/office/drawing/2014/main" id="{D49DC992-DF28-3243-BCAF-54A3259D705E}"/>
              </a:ext>
            </a:extLst>
          </p:cNvPr>
          <p:cNvSpPr>
            <a:spLocks noGrp="1"/>
          </p:cNvSpPr>
          <p:nvPr>
            <p:ph type="chart" sz="quarter" idx="14"/>
          </p:nvPr>
        </p:nvSpPr>
        <p:spPr>
          <a:xfrm>
            <a:off x="8392708" y="3679990"/>
            <a:ext cx="3600000" cy="2520000"/>
          </a:xfrm>
          <a:prstGeom prst="rect">
            <a:avLst/>
          </a:prstGeom>
        </p:spPr>
        <p:txBody>
          <a:bodyPr/>
          <a:lstStyle>
            <a:lvl1pPr marL="0" indent="0">
              <a:buNone/>
              <a:defRPr/>
            </a:lvl1pPr>
          </a:lstStyle>
          <a:p>
            <a:endParaRPr lang="nl-NL" dirty="0"/>
          </a:p>
        </p:txBody>
      </p:sp>
      <p:sp>
        <p:nvSpPr>
          <p:cNvPr id="26" name="Percentage gamen">
            <a:extLst>
              <a:ext uri="{FF2B5EF4-FFF2-40B4-BE49-F238E27FC236}">
                <a16:creationId xmlns:a16="http://schemas.microsoft.com/office/drawing/2014/main" id="{9E2DEC8E-C5DF-9593-0350-79964B80266A}"/>
              </a:ext>
            </a:extLst>
          </p:cNvPr>
          <p:cNvSpPr>
            <a:spLocks noGrp="1"/>
          </p:cNvSpPr>
          <p:nvPr>
            <p:ph type="body" sz="quarter" idx="20" hasCustomPrompt="1"/>
          </p:nvPr>
        </p:nvSpPr>
        <p:spPr>
          <a:xfrm>
            <a:off x="5196000" y="2581505"/>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dirty="0"/>
              <a:t>99%</a:t>
            </a:r>
          </a:p>
        </p:txBody>
      </p:sp>
      <p:sp>
        <p:nvSpPr>
          <p:cNvPr id="10" name="Percentage social media">
            <a:extLst>
              <a:ext uri="{FF2B5EF4-FFF2-40B4-BE49-F238E27FC236}">
                <a16:creationId xmlns:a16="http://schemas.microsoft.com/office/drawing/2014/main" id="{91E1ED04-1ADC-6BAC-23BC-C28BDFEE1EAC}"/>
              </a:ext>
            </a:extLst>
          </p:cNvPr>
          <p:cNvSpPr>
            <a:spLocks noGrp="1"/>
          </p:cNvSpPr>
          <p:nvPr>
            <p:ph type="body" sz="quarter" idx="18" hasCustomPrompt="1"/>
          </p:nvPr>
        </p:nvSpPr>
        <p:spPr>
          <a:xfrm>
            <a:off x="5196000" y="1593763"/>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dirty="0"/>
              <a:t>99%</a:t>
            </a:r>
          </a:p>
        </p:txBody>
      </p:sp>
      <p:sp>
        <p:nvSpPr>
          <p:cNvPr id="6" name="Trendgrafiek pesten">
            <a:extLst>
              <a:ext uri="{FF2B5EF4-FFF2-40B4-BE49-F238E27FC236}">
                <a16:creationId xmlns:a16="http://schemas.microsoft.com/office/drawing/2014/main" id="{68CBF841-FAF0-2946-073C-8823C059A383}"/>
              </a:ext>
            </a:extLst>
          </p:cNvPr>
          <p:cNvSpPr>
            <a:spLocks noGrp="1"/>
          </p:cNvSpPr>
          <p:nvPr>
            <p:ph type="chart" sz="quarter" idx="17"/>
          </p:nvPr>
        </p:nvSpPr>
        <p:spPr>
          <a:xfrm>
            <a:off x="304800" y="1805828"/>
            <a:ext cx="3600000" cy="2520000"/>
          </a:xfrm>
          <a:prstGeom prst="rect">
            <a:avLst/>
          </a:prstGeom>
        </p:spPr>
        <p:txBody>
          <a:bodyPr/>
          <a:lstStyle>
            <a:lvl1pPr marL="0" indent="0">
              <a:buNone/>
              <a:defRPr/>
            </a:lvl1pPr>
          </a:lstStyle>
          <a:p>
            <a:endParaRPr lang="nl-NL"/>
          </a:p>
        </p:txBody>
      </p:sp>
    </p:spTree>
    <p:extLst>
      <p:ext uri="{BB962C8B-B14F-4D97-AF65-F5344CB8AC3E}">
        <p14:creationId xmlns:p14="http://schemas.microsoft.com/office/powerpoint/2010/main" val="2086029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diagebruik">
    <p:spTree>
      <p:nvGrpSpPr>
        <p:cNvPr id="1" name=""/>
        <p:cNvGrpSpPr/>
        <p:nvPr/>
      </p:nvGrpSpPr>
      <p:grpSpPr>
        <a:xfrm>
          <a:off x="0" y="0"/>
          <a:ext cx="0" cy="0"/>
          <a:chOff x="0" y="0"/>
          <a:chExt cx="0" cy="0"/>
        </a:xfrm>
      </p:grpSpPr>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a:solidFill>
                <a:schemeClr val="bg1"/>
              </a:solidFill>
              <a:latin typeface="Century Gothic" panose="020B0502020202020204" pitchFamily="34" charset="0"/>
            </a:endParaRPr>
          </a:p>
        </p:txBody>
      </p:sp>
      <p:sp>
        <p:nvSpPr>
          <p:cNvPr id="3" name="Rectangle 16">
            <a:extLst>
              <a:ext uri="{FF2B5EF4-FFF2-40B4-BE49-F238E27FC236}">
                <a16:creationId xmlns:a16="http://schemas.microsoft.com/office/drawing/2014/main" id="{9A31CB61-4452-1B99-DA8D-4572945D7160}"/>
              </a:ext>
            </a:extLst>
          </p:cNvPr>
          <p:cNvSpPr/>
          <p:nvPr userDrawn="1"/>
        </p:nvSpPr>
        <p:spPr>
          <a:xfrm>
            <a:off x="575998" y="208217"/>
            <a:ext cx="11043506"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noProof="0" dirty="0">
                <a:latin typeface="Century Gothic" panose="020B0502020202020204" pitchFamily="34" charset="0"/>
              </a:rPr>
              <a:t>Mediawijsheid</a:t>
            </a:r>
            <a:endParaRPr lang="nl-NL" sz="2391" b="1" noProof="0" dirty="0">
              <a:latin typeface="Century Gothic" panose="020B0502020202020204" pitchFamily="34" charset="0"/>
            </a:endParaRPr>
          </a:p>
        </p:txBody>
      </p:sp>
      <p:grpSp>
        <p:nvGrpSpPr>
          <p:cNvPr id="4" name="Group 21">
            <a:extLst>
              <a:ext uri="{FF2B5EF4-FFF2-40B4-BE49-F238E27FC236}">
                <a16:creationId xmlns:a16="http://schemas.microsoft.com/office/drawing/2014/main" id="{8340E7CA-7B0E-26FF-B80B-6A0DD65B0E24}"/>
              </a:ext>
            </a:extLst>
          </p:cNvPr>
          <p:cNvGrpSpPr/>
          <p:nvPr userDrawn="1"/>
        </p:nvGrpSpPr>
        <p:grpSpPr>
          <a:xfrm>
            <a:off x="11619505" y="208217"/>
            <a:ext cx="576000" cy="468000"/>
            <a:chOff x="10340496" y="235542"/>
            <a:chExt cx="432000" cy="432000"/>
          </a:xfrm>
        </p:grpSpPr>
        <p:sp>
          <p:nvSpPr>
            <p:cNvPr id="8" name="Rectangle 23">
              <a:extLst>
                <a:ext uri="{FF2B5EF4-FFF2-40B4-BE49-F238E27FC236}">
                  <a16:creationId xmlns:a16="http://schemas.microsoft.com/office/drawing/2014/main" id="{50B0CBAD-26FA-B579-EFEF-CFA27C104661}"/>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12" name="Graphic 11" descr="Pictogram hamburgermenu met effen opvulling">
              <a:hlinkClick r:id="" action="ppaction://noaction"/>
              <a:extLst>
                <a:ext uri="{FF2B5EF4-FFF2-40B4-BE49-F238E27FC236}">
                  <a16:creationId xmlns:a16="http://schemas.microsoft.com/office/drawing/2014/main" id="{F8149703-F16E-74FF-E3EF-A36F2FAFD1F9}"/>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13" name="Rectangle 16">
            <a:extLst>
              <a:ext uri="{FF2B5EF4-FFF2-40B4-BE49-F238E27FC236}">
                <a16:creationId xmlns:a16="http://schemas.microsoft.com/office/drawing/2014/main" id="{EDAD2D25-2D69-4F00-47BB-AEE4EF0CB8DE}"/>
              </a:ext>
            </a:extLst>
          </p:cNvPr>
          <p:cNvSpPr/>
          <p:nvPr userDrawn="1"/>
        </p:nvSpPr>
        <p:spPr>
          <a:xfrm>
            <a:off x="-1" y="208218"/>
            <a:ext cx="576000"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Century Gothic" panose="020B0502020202020204" pitchFamily="34" charset="0"/>
            </a:endParaRPr>
          </a:p>
        </p:txBody>
      </p:sp>
      <p:sp>
        <p:nvSpPr>
          <p:cNvPr id="26" name="Tekstvak sexting">
            <a:extLst>
              <a:ext uri="{FF2B5EF4-FFF2-40B4-BE49-F238E27FC236}">
                <a16:creationId xmlns:a16="http://schemas.microsoft.com/office/drawing/2014/main" id="{E652C5C1-D915-B660-4F50-C9A758F8C10B}"/>
              </a:ext>
            </a:extLst>
          </p:cNvPr>
          <p:cNvSpPr txBox="1"/>
          <p:nvPr userDrawn="1"/>
        </p:nvSpPr>
        <p:spPr>
          <a:xfrm>
            <a:off x="7655226" y="4645892"/>
            <a:ext cx="3616952" cy="1754326"/>
          </a:xfrm>
          <a:prstGeom prst="rect">
            <a:avLst/>
          </a:prstGeom>
          <a:noFill/>
        </p:spPr>
        <p:txBody>
          <a:bodyPr wrap="square">
            <a:spAutoFit/>
          </a:bodyPr>
          <a:lstStyle/>
          <a:p>
            <a:pPr algn="l" rtl="0" fontAlgn="base"/>
            <a:r>
              <a:rPr lang="nl-NL" sz="1800" b="0" i="0" dirty="0" err="1">
                <a:solidFill>
                  <a:srgbClr val="000000"/>
                </a:solidFill>
                <a:effectLst/>
                <a:latin typeface="Calibri" panose="020F0502020204030204" pitchFamily="34" charset="0"/>
              </a:rPr>
              <a:t>Sexting</a:t>
            </a:r>
            <a:r>
              <a:rPr lang="nl-NL" sz="1800" b="0" i="0" dirty="0">
                <a:solidFill>
                  <a:srgbClr val="000000"/>
                </a:solidFill>
                <a:effectLst/>
                <a:latin typeface="Calibri" panose="020F0502020204030204" pitchFamily="34" charset="0"/>
              </a:rPr>
              <a:t> kan nare gevolgen hebben die jongeren niet altijd kunnen overzien. Het is belangrijk jongeren te leren hoe ze op veilige wijze online relaties aangaan (</a:t>
            </a:r>
            <a:r>
              <a:rPr lang="nl-NL" sz="1800" b="0" i="0" dirty="0">
                <a:solidFill>
                  <a:srgbClr val="000000"/>
                </a:solidFill>
                <a:effectLst/>
                <a:latin typeface="Calibri" panose="020F0502020204030204" pitchFamily="34" charset="0"/>
                <a:hlinkClick r:id="rId4"/>
              </a:rPr>
              <a:t>Gezonde school</a:t>
            </a:r>
            <a:r>
              <a:rPr lang="nl-NL" sz="1800" b="0" i="0" dirty="0">
                <a:solidFill>
                  <a:srgbClr val="000000"/>
                </a:solidFill>
                <a:effectLst/>
                <a:latin typeface="Calibri" panose="020F0502020204030204" pitchFamily="34" charset="0"/>
              </a:rPr>
              <a:t>). </a:t>
            </a:r>
            <a:endParaRPr lang="nl-NL" sz="1800" b="0" i="0" dirty="0">
              <a:solidFill>
                <a:srgbClr val="000000"/>
              </a:solidFill>
              <a:effectLst/>
              <a:latin typeface="Segoe UI" panose="020B0502040204020203" pitchFamily="34" charset="0"/>
            </a:endParaRPr>
          </a:p>
        </p:txBody>
      </p:sp>
      <p:sp>
        <p:nvSpPr>
          <p:cNvPr id="34" name="Percentage naaktfoto 2">
            <a:extLst>
              <a:ext uri="{FF2B5EF4-FFF2-40B4-BE49-F238E27FC236}">
                <a16:creationId xmlns:a16="http://schemas.microsoft.com/office/drawing/2014/main" id="{1CFC70CB-CCDA-7A15-DAD1-4890D5C7CE6D}"/>
              </a:ext>
            </a:extLst>
          </p:cNvPr>
          <p:cNvSpPr>
            <a:spLocks noGrp="1"/>
          </p:cNvSpPr>
          <p:nvPr>
            <p:ph type="body" sz="quarter" idx="27" hasCustomPrompt="1"/>
          </p:nvPr>
        </p:nvSpPr>
        <p:spPr>
          <a:xfrm>
            <a:off x="6478776" y="5223220"/>
            <a:ext cx="900000" cy="900000"/>
          </a:xfrm>
          <a:prstGeom prst="ellipse">
            <a:avLst/>
          </a:prstGeom>
          <a:solidFill>
            <a:srgbClr val="E8525F"/>
          </a:solidFill>
          <a:ln>
            <a:solidFill>
              <a:srgbClr val="E8525F"/>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dirty="0"/>
              <a:t>xx%</a:t>
            </a:r>
          </a:p>
        </p:txBody>
      </p:sp>
      <p:sp>
        <p:nvSpPr>
          <p:cNvPr id="33" name="Percentage naaktfoto 1">
            <a:extLst>
              <a:ext uri="{FF2B5EF4-FFF2-40B4-BE49-F238E27FC236}">
                <a16:creationId xmlns:a16="http://schemas.microsoft.com/office/drawing/2014/main" id="{339DBD7B-C67C-FDF2-AD07-184BE88C2CD8}"/>
              </a:ext>
            </a:extLst>
          </p:cNvPr>
          <p:cNvSpPr>
            <a:spLocks noGrp="1"/>
          </p:cNvSpPr>
          <p:nvPr>
            <p:ph type="body" sz="quarter" idx="26" hasCustomPrompt="1"/>
          </p:nvPr>
        </p:nvSpPr>
        <p:spPr>
          <a:xfrm>
            <a:off x="6202326" y="4573638"/>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dirty="0"/>
              <a:t>xx%</a:t>
            </a:r>
          </a:p>
        </p:txBody>
      </p:sp>
      <p:sp>
        <p:nvSpPr>
          <p:cNvPr id="30" name="Grafiek online pesten">
            <a:extLst>
              <a:ext uri="{FF2B5EF4-FFF2-40B4-BE49-F238E27FC236}">
                <a16:creationId xmlns:a16="http://schemas.microsoft.com/office/drawing/2014/main" id="{6DBE7E80-EBF1-72F2-2FFF-B2D3CED7630E}"/>
              </a:ext>
            </a:extLst>
          </p:cNvPr>
          <p:cNvSpPr>
            <a:spLocks noGrp="1"/>
          </p:cNvSpPr>
          <p:nvPr>
            <p:ph type="chart" sz="quarter" idx="23"/>
          </p:nvPr>
        </p:nvSpPr>
        <p:spPr>
          <a:xfrm>
            <a:off x="7184068" y="2046126"/>
            <a:ext cx="3263558" cy="2122896"/>
          </a:xfrm>
          <a:prstGeom prst="rect">
            <a:avLst/>
          </a:prstGeom>
        </p:spPr>
        <p:txBody>
          <a:bodyPr/>
          <a:lstStyle>
            <a:lvl1pPr marL="0" indent="0">
              <a:buNone/>
              <a:defRPr/>
            </a:lvl1pPr>
          </a:lstStyle>
          <a:p>
            <a:endParaRPr lang="nl-NL" dirty="0"/>
          </a:p>
        </p:txBody>
      </p:sp>
      <p:sp>
        <p:nvSpPr>
          <p:cNvPr id="16" name="Percentage online pesten">
            <a:extLst>
              <a:ext uri="{FF2B5EF4-FFF2-40B4-BE49-F238E27FC236}">
                <a16:creationId xmlns:a16="http://schemas.microsoft.com/office/drawing/2014/main" id="{197C34F6-9F54-0677-4C1C-B9599C2C6D1D}"/>
              </a:ext>
            </a:extLst>
          </p:cNvPr>
          <p:cNvSpPr>
            <a:spLocks noGrp="1"/>
          </p:cNvSpPr>
          <p:nvPr>
            <p:ph type="body" sz="quarter" idx="14" hasCustomPrompt="1"/>
          </p:nvPr>
        </p:nvSpPr>
        <p:spPr>
          <a:xfrm>
            <a:off x="6202326" y="2169440"/>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dirty="0"/>
              <a:t>xx%</a:t>
            </a:r>
          </a:p>
        </p:txBody>
      </p:sp>
      <p:sp>
        <p:nvSpPr>
          <p:cNvPr id="29" name="Grafiek gamen">
            <a:extLst>
              <a:ext uri="{FF2B5EF4-FFF2-40B4-BE49-F238E27FC236}">
                <a16:creationId xmlns:a16="http://schemas.microsoft.com/office/drawing/2014/main" id="{A5C503F5-9EE7-F448-A8C9-2C43E26547CA}"/>
              </a:ext>
            </a:extLst>
          </p:cNvPr>
          <p:cNvSpPr>
            <a:spLocks noGrp="1"/>
          </p:cNvSpPr>
          <p:nvPr>
            <p:ph type="chart" sz="quarter" idx="22"/>
          </p:nvPr>
        </p:nvSpPr>
        <p:spPr>
          <a:xfrm>
            <a:off x="1744376" y="4476857"/>
            <a:ext cx="3263558" cy="2122896"/>
          </a:xfrm>
          <a:prstGeom prst="rect">
            <a:avLst/>
          </a:prstGeom>
        </p:spPr>
        <p:txBody>
          <a:bodyPr/>
          <a:lstStyle>
            <a:lvl1pPr marL="0" indent="0">
              <a:buNone/>
              <a:defRPr/>
            </a:lvl1pPr>
          </a:lstStyle>
          <a:p>
            <a:endParaRPr lang="nl-NL" dirty="0"/>
          </a:p>
        </p:txBody>
      </p:sp>
      <p:sp>
        <p:nvSpPr>
          <p:cNvPr id="32" name="Percentage gamen">
            <a:extLst>
              <a:ext uri="{FF2B5EF4-FFF2-40B4-BE49-F238E27FC236}">
                <a16:creationId xmlns:a16="http://schemas.microsoft.com/office/drawing/2014/main" id="{142A1DC9-A594-45BE-D5C0-2BB1B61D188A}"/>
              </a:ext>
            </a:extLst>
          </p:cNvPr>
          <p:cNvSpPr>
            <a:spLocks noGrp="1"/>
          </p:cNvSpPr>
          <p:nvPr>
            <p:ph type="body" sz="quarter" idx="25" hasCustomPrompt="1"/>
          </p:nvPr>
        </p:nvSpPr>
        <p:spPr>
          <a:xfrm>
            <a:off x="760118" y="4556975"/>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dirty="0"/>
              <a:t>xx%</a:t>
            </a:r>
          </a:p>
        </p:txBody>
      </p:sp>
      <p:sp>
        <p:nvSpPr>
          <p:cNvPr id="21" name="Grafiek social media">
            <a:extLst>
              <a:ext uri="{FF2B5EF4-FFF2-40B4-BE49-F238E27FC236}">
                <a16:creationId xmlns:a16="http://schemas.microsoft.com/office/drawing/2014/main" id="{82831A7D-4A3A-657F-E187-DB076814F149}"/>
              </a:ext>
            </a:extLst>
          </p:cNvPr>
          <p:cNvSpPr>
            <a:spLocks noGrp="1"/>
          </p:cNvSpPr>
          <p:nvPr>
            <p:ph type="chart" sz="quarter" idx="21"/>
          </p:nvPr>
        </p:nvSpPr>
        <p:spPr>
          <a:xfrm>
            <a:off x="1744376" y="2046126"/>
            <a:ext cx="3263558" cy="2122896"/>
          </a:xfrm>
          <a:prstGeom prst="rect">
            <a:avLst/>
          </a:prstGeom>
        </p:spPr>
        <p:txBody>
          <a:bodyPr/>
          <a:lstStyle>
            <a:lvl1pPr marL="0" indent="0">
              <a:buNone/>
              <a:defRPr/>
            </a:lvl1pPr>
          </a:lstStyle>
          <a:p>
            <a:endParaRPr lang="nl-NL" dirty="0"/>
          </a:p>
        </p:txBody>
      </p:sp>
      <p:sp>
        <p:nvSpPr>
          <p:cNvPr id="31" name="Percentage social media">
            <a:extLst>
              <a:ext uri="{FF2B5EF4-FFF2-40B4-BE49-F238E27FC236}">
                <a16:creationId xmlns:a16="http://schemas.microsoft.com/office/drawing/2014/main" id="{C6F56A91-FC9A-A255-3DCD-398166B70BE9}"/>
              </a:ext>
            </a:extLst>
          </p:cNvPr>
          <p:cNvSpPr>
            <a:spLocks noGrp="1"/>
          </p:cNvSpPr>
          <p:nvPr>
            <p:ph type="body" sz="quarter" idx="24" hasCustomPrompt="1"/>
          </p:nvPr>
        </p:nvSpPr>
        <p:spPr>
          <a:xfrm>
            <a:off x="760118" y="2169440"/>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dirty="0"/>
              <a:t>xx%</a:t>
            </a:r>
          </a:p>
        </p:txBody>
      </p:sp>
      <p:sp>
        <p:nvSpPr>
          <p:cNvPr id="2" name="Tekstvak mediawijsheid">
            <a:extLst>
              <a:ext uri="{FF2B5EF4-FFF2-40B4-BE49-F238E27FC236}">
                <a16:creationId xmlns:a16="http://schemas.microsoft.com/office/drawing/2014/main" id="{D2D074B8-638B-249E-453D-EE8C379C72E7}"/>
              </a:ext>
            </a:extLst>
          </p:cNvPr>
          <p:cNvSpPr txBox="1"/>
          <p:nvPr userDrawn="1"/>
        </p:nvSpPr>
        <p:spPr>
          <a:xfrm>
            <a:off x="840609" y="800430"/>
            <a:ext cx="11043506" cy="1109791"/>
          </a:xfrm>
          <a:prstGeom prst="rect">
            <a:avLst/>
          </a:prstGeom>
          <a:noFill/>
        </p:spPr>
        <p:txBody>
          <a:bodyPr wrap="square">
            <a:spAutoFit/>
          </a:bodyPr>
          <a:lstStyle/>
          <a:p>
            <a:r>
              <a:rPr lang="nl-NL" dirty="0"/>
              <a:t>Als jongeren het gebruik van </a:t>
            </a:r>
            <a:r>
              <a:rPr lang="nl-NL" dirty="0" err="1"/>
              <a:t>social</a:t>
            </a:r>
            <a:r>
              <a:rPr lang="nl-NL" dirty="0"/>
              <a:t> media niet meer onder controle hebben, kunnen er problemen ontstaan in het dagelijks functioneren. Er is dan sprake van problematisch gebruik van </a:t>
            </a:r>
            <a:r>
              <a:rPr lang="nl-NL" dirty="0" err="1"/>
              <a:t>social</a:t>
            </a:r>
            <a:r>
              <a:rPr lang="nl-NL" dirty="0"/>
              <a:t> media. Ook langdurig gamen en hier niet mee kunnen stoppen, kan problematisch worden. Dit kan negatieve effecten hebben op verschillende aspecten van gezondheid, zoals mentaal welbevinden, eenzaamheid en slaap.</a:t>
            </a:r>
          </a:p>
        </p:txBody>
      </p:sp>
    </p:spTree>
    <p:extLst>
      <p:ext uri="{BB962C8B-B14F-4D97-AF65-F5344CB8AC3E}">
        <p14:creationId xmlns:p14="http://schemas.microsoft.com/office/powerpoint/2010/main" val="2751610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houdsopgave">
    <p:spTree>
      <p:nvGrpSpPr>
        <p:cNvPr id="1" name=""/>
        <p:cNvGrpSpPr/>
        <p:nvPr/>
      </p:nvGrpSpPr>
      <p:grpSpPr>
        <a:xfrm>
          <a:off x="0" y="0"/>
          <a:ext cx="0" cy="0"/>
          <a:chOff x="0" y="0"/>
          <a:chExt cx="0" cy="0"/>
        </a:xfrm>
      </p:grpSpPr>
      <p:sp>
        <p:nvSpPr>
          <p:cNvPr id="4" name="Tekstvak 3">
            <a:extLst>
              <a:ext uri="{FF2B5EF4-FFF2-40B4-BE49-F238E27FC236}">
                <a16:creationId xmlns:a16="http://schemas.microsoft.com/office/drawing/2014/main" id="{CA59892C-0417-BC53-F505-56220C51D454}"/>
              </a:ext>
            </a:extLst>
          </p:cNvPr>
          <p:cNvSpPr txBox="1"/>
          <p:nvPr userDrawn="1"/>
        </p:nvSpPr>
        <p:spPr>
          <a:xfrm>
            <a:off x="566311" y="1924413"/>
            <a:ext cx="3669305" cy="418814"/>
          </a:xfrm>
          <a:prstGeom prst="rect">
            <a:avLst/>
          </a:prstGeom>
        </p:spPr>
        <p:txBody>
          <a:bodyPr anchor="ctr"/>
          <a:lstStyle>
            <a:lvl1pPr lvl="0" indent="0" defTabSz="1087873">
              <a:spcBef>
                <a:spcPct val="20000"/>
              </a:spcBef>
              <a:buFont typeface="Arial" panose="020B0604020202020204" pitchFamily="34" charset="0"/>
              <a:buNone/>
              <a:defRPr sz="2400" b="1">
                <a:solidFill>
                  <a:srgbClr val="009898"/>
                </a:solidFill>
                <a:latin typeface="Century Gothic" panose="020B0502020202020204" pitchFamily="34" charset="0"/>
                <a:cs typeface="Arial" panose="020B0604020202020204" pitchFamily="34" charset="0"/>
              </a:defRPr>
            </a:lvl1pPr>
            <a:lvl2pPr marL="543937" indent="0" defTabSz="1087873">
              <a:spcBef>
                <a:spcPct val="20000"/>
              </a:spcBef>
              <a:buFont typeface="Arial" panose="020B0604020202020204" pitchFamily="34" charset="0"/>
              <a:buNone/>
              <a:defRPr sz="3331">
                <a:latin typeface="Arial" panose="020B0604020202020204" pitchFamily="34" charset="0"/>
                <a:cs typeface="Arial" panose="020B0604020202020204" pitchFamily="34" charset="0"/>
              </a:defRPr>
            </a:lvl2pPr>
            <a:lvl3pPr marL="1087873" indent="0" defTabSz="1087873">
              <a:spcBef>
                <a:spcPct val="20000"/>
              </a:spcBef>
              <a:buFont typeface="Arial" panose="020B0604020202020204" pitchFamily="34" charset="0"/>
              <a:buNone/>
              <a:defRPr sz="2855">
                <a:latin typeface="Arial" panose="020B0604020202020204" pitchFamily="34" charset="0"/>
                <a:cs typeface="Arial" panose="020B0604020202020204" pitchFamily="34" charset="0"/>
              </a:defRPr>
            </a:lvl3pPr>
            <a:lvl4pPr marL="1631810"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4pPr>
            <a:lvl5pPr marL="2175746"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5pPr>
            <a:lvl6pPr marL="2991651" indent="-271968" defTabSz="1087873">
              <a:spcBef>
                <a:spcPct val="20000"/>
              </a:spcBef>
              <a:buFont typeface="Arial" panose="020B0604020202020204" pitchFamily="34" charset="0"/>
              <a:buChar char="•"/>
              <a:defRPr sz="2380"/>
            </a:lvl6pPr>
            <a:lvl7pPr marL="3535588" indent="-271968" defTabSz="1087873">
              <a:spcBef>
                <a:spcPct val="20000"/>
              </a:spcBef>
              <a:buFont typeface="Arial" panose="020B0604020202020204" pitchFamily="34" charset="0"/>
              <a:buChar char="•"/>
              <a:defRPr sz="2380"/>
            </a:lvl7pPr>
            <a:lvl8pPr marL="4079524" indent="-271968" defTabSz="1087873">
              <a:spcBef>
                <a:spcPct val="20000"/>
              </a:spcBef>
              <a:buFont typeface="Arial" panose="020B0604020202020204" pitchFamily="34" charset="0"/>
              <a:buChar char="•"/>
              <a:defRPr sz="2380"/>
            </a:lvl8pPr>
            <a:lvl9pPr marL="4623461" indent="-271968" defTabSz="1087873">
              <a:spcBef>
                <a:spcPct val="20000"/>
              </a:spcBef>
              <a:buFont typeface="Arial" panose="020B0604020202020204" pitchFamily="34" charset="0"/>
              <a:buChar char="•"/>
              <a:defRPr sz="2380"/>
            </a:lvl9pPr>
          </a:lstStyle>
          <a:p>
            <a:pPr lvl="0"/>
            <a:r>
              <a:rPr lang="nl-NL" sz="2800"/>
              <a:t>Inhoudsopgave</a:t>
            </a:r>
            <a:endParaRPr lang="nl-NL" sz="2954"/>
          </a:p>
        </p:txBody>
      </p:sp>
      <p:sp>
        <p:nvSpPr>
          <p:cNvPr id="12" name="Nummer_Slide">
            <a:extLst>
              <a:ext uri="{FF2B5EF4-FFF2-40B4-BE49-F238E27FC236}">
                <a16:creationId xmlns:a16="http://schemas.microsoft.com/office/drawing/2014/main" id="{1E8047E1-DA97-8A55-6A61-20AA899FD914}"/>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a:solidFill>
                <a:schemeClr val="bg1"/>
              </a:solidFill>
              <a:latin typeface="Century Gothic" panose="020B0502020202020204" pitchFamily="34" charset="0"/>
            </a:endParaRPr>
          </a:p>
        </p:txBody>
      </p:sp>
      <p:pic>
        <p:nvPicPr>
          <p:cNvPr id="3" name="Afbeelding 2" descr="Banner met de tekst gezondheidsmonitor jeugd 2023 en drie personen die aan het lezen zijn.">
            <a:extLst>
              <a:ext uri="{FF2B5EF4-FFF2-40B4-BE49-F238E27FC236}">
                <a16:creationId xmlns:a16="http://schemas.microsoft.com/office/drawing/2014/main" id="{671681E6-A9D6-0E38-60BE-8FFDD272282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04000" cy="1830600"/>
          </a:xfrm>
          <a:prstGeom prst="rect">
            <a:avLst/>
          </a:prstGeom>
        </p:spPr>
      </p:pic>
    </p:spTree>
    <p:extLst>
      <p:ext uri="{BB962C8B-B14F-4D97-AF65-F5344CB8AC3E}">
        <p14:creationId xmlns:p14="http://schemas.microsoft.com/office/powerpoint/2010/main" val="2036413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mplate met vergelijkingsniveau">
    <p:spTree>
      <p:nvGrpSpPr>
        <p:cNvPr id="1" name=""/>
        <p:cNvGrpSpPr/>
        <p:nvPr/>
      </p:nvGrpSpPr>
      <p:grpSpPr>
        <a:xfrm>
          <a:off x="0" y="0"/>
          <a:ext cx="0" cy="0"/>
          <a:chOff x="0" y="0"/>
          <a:chExt cx="0" cy="0"/>
        </a:xfrm>
      </p:grpSpPr>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a:solidFill>
                <a:schemeClr val="bg1"/>
              </a:solidFill>
              <a:latin typeface="Century Gothic" panose="020B0502020202020204" pitchFamily="34" charset="0"/>
            </a:endParaRPr>
          </a:p>
        </p:txBody>
      </p:sp>
      <p:sp>
        <p:nvSpPr>
          <p:cNvPr id="6" name="Rectangle 16">
            <a:extLst>
              <a:ext uri="{FF2B5EF4-FFF2-40B4-BE49-F238E27FC236}">
                <a16:creationId xmlns:a16="http://schemas.microsoft.com/office/drawing/2014/main" id="{7015623A-FC6B-ABDB-2BBB-1B0A6D8178B6}"/>
              </a:ext>
            </a:extLst>
          </p:cNvPr>
          <p:cNvSpPr/>
          <p:nvPr userDrawn="1"/>
        </p:nvSpPr>
        <p:spPr>
          <a:xfrm>
            <a:off x="574247" y="208217"/>
            <a:ext cx="11043506"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noProof="0">
                <a:latin typeface="Century Gothic" panose="020B0502020202020204" pitchFamily="34" charset="0"/>
              </a:rPr>
              <a:t>Titel</a:t>
            </a:r>
            <a:endParaRPr lang="nl-NL" sz="2391" b="1" noProof="0">
              <a:latin typeface="Century Gothic" panose="020B0502020202020204" pitchFamily="34" charset="0"/>
            </a:endParaRPr>
          </a:p>
        </p:txBody>
      </p:sp>
      <p:grpSp>
        <p:nvGrpSpPr>
          <p:cNvPr id="7" name="Group 21">
            <a:extLst>
              <a:ext uri="{FF2B5EF4-FFF2-40B4-BE49-F238E27FC236}">
                <a16:creationId xmlns:a16="http://schemas.microsoft.com/office/drawing/2014/main" id="{D2D55A8E-C186-6186-96F4-FB1961EAB6F3}"/>
              </a:ext>
            </a:extLst>
          </p:cNvPr>
          <p:cNvGrpSpPr/>
          <p:nvPr userDrawn="1"/>
        </p:nvGrpSpPr>
        <p:grpSpPr>
          <a:xfrm>
            <a:off x="11619505" y="208217"/>
            <a:ext cx="576000" cy="468000"/>
            <a:chOff x="10340496" y="235542"/>
            <a:chExt cx="432000" cy="432000"/>
          </a:xfrm>
        </p:grpSpPr>
        <p:sp>
          <p:nvSpPr>
            <p:cNvPr id="8" name="Rectangle 23">
              <a:extLst>
                <a:ext uri="{FF2B5EF4-FFF2-40B4-BE49-F238E27FC236}">
                  <a16:creationId xmlns:a16="http://schemas.microsoft.com/office/drawing/2014/main" id="{B4AE56CB-050D-85B7-05AE-0520D9D486E6}"/>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12" name="Graphic 11" descr="Pictogram hamburgermenu met effen opvulling">
              <a:hlinkClick r:id="" action="ppaction://noaction"/>
              <a:extLst>
                <a:ext uri="{FF2B5EF4-FFF2-40B4-BE49-F238E27FC236}">
                  <a16:creationId xmlns:a16="http://schemas.microsoft.com/office/drawing/2014/main" id="{CEFE2814-BA0D-49E9-A89F-E2CF21953A06}"/>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13" name="Rectangle 16">
            <a:extLst>
              <a:ext uri="{FF2B5EF4-FFF2-40B4-BE49-F238E27FC236}">
                <a16:creationId xmlns:a16="http://schemas.microsoft.com/office/drawing/2014/main" id="{0EC4D3D3-302F-D0B3-9805-BEFDC8E90AC1}"/>
              </a:ext>
            </a:extLst>
          </p:cNvPr>
          <p:cNvSpPr/>
          <p:nvPr userDrawn="1"/>
        </p:nvSpPr>
        <p:spPr>
          <a:xfrm>
            <a:off x="-1" y="208218"/>
            <a:ext cx="576000"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Century Gothic" panose="020B0502020202020204" pitchFamily="34" charset="0"/>
            </a:endParaRPr>
          </a:p>
        </p:txBody>
      </p:sp>
      <p:sp>
        <p:nvSpPr>
          <p:cNvPr id="14" name="Tekstvak 13">
            <a:extLst>
              <a:ext uri="{FF2B5EF4-FFF2-40B4-BE49-F238E27FC236}">
                <a16:creationId xmlns:a16="http://schemas.microsoft.com/office/drawing/2014/main" id="{D792022A-87F4-3EA1-9EE9-D07E6D9D3C5D}"/>
              </a:ext>
            </a:extLst>
          </p:cNvPr>
          <p:cNvSpPr txBox="1"/>
          <p:nvPr userDrawn="1"/>
        </p:nvSpPr>
        <p:spPr>
          <a:xfrm>
            <a:off x="8244000" y="576000"/>
            <a:ext cx="3960000" cy="6300000"/>
          </a:xfrm>
          <a:prstGeom prst="rect">
            <a:avLst/>
          </a:prstGeom>
          <a:solidFill>
            <a:srgbClr val="009898">
              <a:alpha val="10000"/>
            </a:srgbClr>
          </a:solidFill>
        </p:spPr>
        <p:txBody>
          <a:bodyPr wrap="square" rtlCol="0">
            <a:spAutoFit/>
          </a:bodyPr>
          <a:lstStyle/>
          <a:p>
            <a:endParaRPr lang="nl-NL" sz="1400" b="1">
              <a:latin typeface="Arial" panose="020B0604020202020204" pitchFamily="34" charset="0"/>
              <a:cs typeface="Arial" panose="020B0604020202020204" pitchFamily="34" charset="0"/>
            </a:endParaRPr>
          </a:p>
        </p:txBody>
      </p:sp>
      <p:sp>
        <p:nvSpPr>
          <p:cNvPr id="15" name="Tekstvak 14">
            <a:extLst>
              <a:ext uri="{FF2B5EF4-FFF2-40B4-BE49-F238E27FC236}">
                <a16:creationId xmlns:a16="http://schemas.microsoft.com/office/drawing/2014/main" id="{E8161B93-4BF8-0FA9-6543-D704DCDFB2C5}"/>
              </a:ext>
            </a:extLst>
          </p:cNvPr>
          <p:cNvSpPr txBox="1"/>
          <p:nvPr userDrawn="1"/>
        </p:nvSpPr>
        <p:spPr>
          <a:xfrm>
            <a:off x="8424000" y="789567"/>
            <a:ext cx="3600000" cy="261610"/>
          </a:xfrm>
          <a:prstGeom prst="rect">
            <a:avLst/>
          </a:prstGeom>
          <a:noFill/>
        </p:spPr>
        <p:txBody>
          <a:bodyPr wrap="square" rtlCol="0">
            <a:spAutoFit/>
          </a:bodyPr>
          <a:lstStyle/>
          <a:p>
            <a:r>
              <a:rPr lang="en-US" sz="1100" b="1" err="1">
                <a:solidFill>
                  <a:schemeClr val="tx1"/>
                </a:solidFill>
                <a:latin typeface="Century Gothic" panose="020B0502020202020204" pitchFamily="34" charset="0"/>
                <a:cs typeface="Arial" panose="020B0604020202020204" pitchFamily="34" charset="0"/>
              </a:rPr>
              <a:t>Titel</a:t>
            </a:r>
            <a:r>
              <a:rPr lang="en-US" sz="1100" b="1">
                <a:solidFill>
                  <a:schemeClr val="tx1"/>
                </a:solidFill>
                <a:latin typeface="Century Gothic" panose="020B0502020202020204" pitchFamily="34" charset="0"/>
                <a:cs typeface="Arial" panose="020B0604020202020204" pitchFamily="34" charset="0"/>
              </a:rPr>
              <a:t> r</a:t>
            </a:r>
            <a:r>
              <a:rPr lang="nl-NL" sz="1100" b="1" err="1">
                <a:solidFill>
                  <a:schemeClr val="tx1"/>
                </a:solidFill>
                <a:latin typeface="Century Gothic" panose="020B0502020202020204" pitchFamily="34" charset="0"/>
                <a:cs typeface="Arial" panose="020B0604020202020204" pitchFamily="34" charset="0"/>
              </a:rPr>
              <a:t>esulten</a:t>
            </a:r>
            <a:r>
              <a:rPr lang="nl-NL" sz="1100" b="1">
                <a:solidFill>
                  <a:schemeClr val="tx1"/>
                </a:solidFill>
                <a:latin typeface="Century Gothic" panose="020B0502020202020204" pitchFamily="34" charset="0"/>
                <a:cs typeface="Arial" panose="020B0604020202020204" pitchFamily="34" charset="0"/>
              </a:rPr>
              <a:t> uitsplitsing</a:t>
            </a:r>
          </a:p>
        </p:txBody>
      </p:sp>
    </p:spTree>
    <p:extLst>
      <p:ext uri="{BB962C8B-B14F-4D97-AF65-F5344CB8AC3E}">
        <p14:creationId xmlns:p14="http://schemas.microsoft.com/office/powerpoint/2010/main" val="28648026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mplate">
    <p:spTree>
      <p:nvGrpSpPr>
        <p:cNvPr id="1" name=""/>
        <p:cNvGrpSpPr/>
        <p:nvPr/>
      </p:nvGrpSpPr>
      <p:grpSpPr>
        <a:xfrm>
          <a:off x="0" y="0"/>
          <a:ext cx="0" cy="0"/>
          <a:chOff x="0" y="0"/>
          <a:chExt cx="0" cy="0"/>
        </a:xfrm>
      </p:grpSpPr>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a:solidFill>
                <a:schemeClr val="bg1"/>
              </a:solidFill>
              <a:latin typeface="Century Gothic" panose="020B0502020202020204" pitchFamily="34" charset="0"/>
            </a:endParaRPr>
          </a:p>
        </p:txBody>
      </p:sp>
      <p:sp>
        <p:nvSpPr>
          <p:cNvPr id="3" name="Rectangle 16">
            <a:extLst>
              <a:ext uri="{FF2B5EF4-FFF2-40B4-BE49-F238E27FC236}">
                <a16:creationId xmlns:a16="http://schemas.microsoft.com/office/drawing/2014/main" id="{9A31CB61-4452-1B99-DA8D-4572945D7160}"/>
              </a:ext>
            </a:extLst>
          </p:cNvPr>
          <p:cNvSpPr/>
          <p:nvPr userDrawn="1"/>
        </p:nvSpPr>
        <p:spPr>
          <a:xfrm>
            <a:off x="575998" y="208217"/>
            <a:ext cx="11043506"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noProof="0">
                <a:latin typeface="Century Gothic" panose="020B0502020202020204" pitchFamily="34" charset="0"/>
              </a:rPr>
              <a:t>Titel</a:t>
            </a:r>
            <a:endParaRPr lang="nl-NL" sz="2391" b="1" noProof="0">
              <a:latin typeface="Century Gothic" panose="020B0502020202020204" pitchFamily="34" charset="0"/>
            </a:endParaRPr>
          </a:p>
        </p:txBody>
      </p:sp>
      <p:grpSp>
        <p:nvGrpSpPr>
          <p:cNvPr id="4" name="Group 21">
            <a:extLst>
              <a:ext uri="{FF2B5EF4-FFF2-40B4-BE49-F238E27FC236}">
                <a16:creationId xmlns:a16="http://schemas.microsoft.com/office/drawing/2014/main" id="{8340E7CA-7B0E-26FF-B80B-6A0DD65B0E24}"/>
              </a:ext>
            </a:extLst>
          </p:cNvPr>
          <p:cNvGrpSpPr/>
          <p:nvPr userDrawn="1"/>
        </p:nvGrpSpPr>
        <p:grpSpPr>
          <a:xfrm>
            <a:off x="11619505" y="208217"/>
            <a:ext cx="576000" cy="468000"/>
            <a:chOff x="10340496" y="235542"/>
            <a:chExt cx="432000" cy="432000"/>
          </a:xfrm>
        </p:grpSpPr>
        <p:sp>
          <p:nvSpPr>
            <p:cNvPr id="8" name="Rectangle 23">
              <a:extLst>
                <a:ext uri="{FF2B5EF4-FFF2-40B4-BE49-F238E27FC236}">
                  <a16:creationId xmlns:a16="http://schemas.microsoft.com/office/drawing/2014/main" id="{50B0CBAD-26FA-B579-EFEF-CFA27C104661}"/>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12" name="Graphic 11" descr="Pictogram hamburgermenu met effen opvulling">
              <a:hlinkClick r:id="" action="ppaction://noaction"/>
              <a:extLst>
                <a:ext uri="{FF2B5EF4-FFF2-40B4-BE49-F238E27FC236}">
                  <a16:creationId xmlns:a16="http://schemas.microsoft.com/office/drawing/2014/main" id="{F8149703-F16E-74FF-E3EF-A36F2FAFD1F9}"/>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13" name="Rectangle 16">
            <a:extLst>
              <a:ext uri="{FF2B5EF4-FFF2-40B4-BE49-F238E27FC236}">
                <a16:creationId xmlns:a16="http://schemas.microsoft.com/office/drawing/2014/main" id="{EDAD2D25-2D69-4F00-47BB-AEE4EF0CB8DE}"/>
              </a:ext>
            </a:extLst>
          </p:cNvPr>
          <p:cNvSpPr/>
          <p:nvPr userDrawn="1"/>
        </p:nvSpPr>
        <p:spPr>
          <a:xfrm>
            <a:off x="-1" y="208218"/>
            <a:ext cx="576000"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Century Gothic" panose="020B0502020202020204" pitchFamily="34" charset="0"/>
            </a:endParaRPr>
          </a:p>
        </p:txBody>
      </p:sp>
    </p:spTree>
    <p:extLst>
      <p:ext uri="{BB962C8B-B14F-4D97-AF65-F5344CB8AC3E}">
        <p14:creationId xmlns:p14="http://schemas.microsoft.com/office/powerpoint/2010/main" val="19352153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pmaak">
    <p:spTree>
      <p:nvGrpSpPr>
        <p:cNvPr id="1" name=""/>
        <p:cNvGrpSpPr/>
        <p:nvPr/>
      </p:nvGrpSpPr>
      <p:grpSpPr>
        <a:xfrm>
          <a:off x="0" y="0"/>
          <a:ext cx="0" cy="0"/>
          <a:chOff x="0" y="0"/>
          <a:chExt cx="0" cy="0"/>
        </a:xfrm>
      </p:grpSpPr>
      <p:sp>
        <p:nvSpPr>
          <p:cNvPr id="11" name="Rectangle 16">
            <a:extLst>
              <a:ext uri="{FF2B5EF4-FFF2-40B4-BE49-F238E27FC236}">
                <a16:creationId xmlns:a16="http://schemas.microsoft.com/office/drawing/2014/main" id="{888A6F20-090D-0C08-891B-7B4E0DF32015}"/>
              </a:ext>
            </a:extLst>
          </p:cNvPr>
          <p:cNvSpPr/>
          <p:nvPr userDrawn="1"/>
        </p:nvSpPr>
        <p:spPr>
          <a:xfrm>
            <a:off x="3" y="208231"/>
            <a:ext cx="11658334" cy="424561"/>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grpSp>
        <p:nvGrpSpPr>
          <p:cNvPr id="14" name="Group 21">
            <a:extLst>
              <a:ext uri="{FF2B5EF4-FFF2-40B4-BE49-F238E27FC236}">
                <a16:creationId xmlns:a16="http://schemas.microsoft.com/office/drawing/2014/main" id="{05490B97-129D-D84B-CC6F-12DE01A1E926}"/>
              </a:ext>
            </a:extLst>
          </p:cNvPr>
          <p:cNvGrpSpPr/>
          <p:nvPr userDrawn="1"/>
        </p:nvGrpSpPr>
        <p:grpSpPr>
          <a:xfrm>
            <a:off x="11658334" y="208231"/>
            <a:ext cx="533666" cy="424561"/>
            <a:chOff x="10340496" y="235542"/>
            <a:chExt cx="432000" cy="432000"/>
          </a:xfrm>
        </p:grpSpPr>
        <p:sp>
          <p:nvSpPr>
            <p:cNvPr id="15" name="Rectangle 23">
              <a:extLst>
                <a:ext uri="{FF2B5EF4-FFF2-40B4-BE49-F238E27FC236}">
                  <a16:creationId xmlns:a16="http://schemas.microsoft.com/office/drawing/2014/main" id="{70A946BC-FA84-6C81-033F-4C17BA603AE7}"/>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16" name="Graphic 15" descr="Pictogram hamburgermenu met effen opvulling">
              <a:hlinkClick r:id="" action="ppaction://noaction"/>
              <a:extLst>
                <a:ext uri="{FF2B5EF4-FFF2-40B4-BE49-F238E27FC236}">
                  <a16:creationId xmlns:a16="http://schemas.microsoft.com/office/drawing/2014/main" id="{03B8DC51-7903-38B5-6CEC-4CE5A537FA99}"/>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a:solidFill>
                <a:schemeClr val="bg1"/>
              </a:solidFill>
              <a:latin typeface="Century Gothic" panose="020B0502020202020204" pitchFamily="34" charset="0"/>
            </a:endParaRPr>
          </a:p>
        </p:txBody>
      </p:sp>
      <p:sp>
        <p:nvSpPr>
          <p:cNvPr id="10" name="Tekstvak 9">
            <a:extLst>
              <a:ext uri="{FF2B5EF4-FFF2-40B4-BE49-F238E27FC236}">
                <a16:creationId xmlns:a16="http://schemas.microsoft.com/office/drawing/2014/main" id="{F9F0A8E5-03D2-2767-D973-5CFB2F5D1EB1}"/>
              </a:ext>
            </a:extLst>
          </p:cNvPr>
          <p:cNvSpPr txBox="1"/>
          <p:nvPr userDrawn="1"/>
        </p:nvSpPr>
        <p:spPr>
          <a:xfrm>
            <a:off x="692988" y="208219"/>
            <a:ext cx="6428313" cy="416042"/>
          </a:xfrm>
          <a:prstGeom prst="rect">
            <a:avLst/>
          </a:prstGeom>
        </p:spPr>
        <p:txBody>
          <a:bodyPr vert="horz" wrap="square" bIns="88615" anchor="ctr" anchorCtr="0">
            <a:noAutofit/>
          </a:bodyPr>
          <a:lstStyle>
            <a:lvl1pPr indent="0" defTabSz="1087873">
              <a:lnSpc>
                <a:spcPts val="3238"/>
              </a:lnSpc>
              <a:spcBef>
                <a:spcPct val="20000"/>
              </a:spcBef>
              <a:buFont typeface="Arial" panose="020B0604020202020204" pitchFamily="34" charset="0"/>
              <a:buNone/>
              <a:defRPr sz="1700" b="1" baseline="0">
                <a:solidFill>
                  <a:schemeClr val="bg1"/>
                </a:solidFill>
                <a:latin typeface="Century Gothic" panose="020B0502020202020204" pitchFamily="34" charset="0"/>
              </a:defRPr>
            </a:lvl1pPr>
            <a:lvl2pPr marL="493456" indent="0" algn="ctr" defTabSz="1087873">
              <a:spcBef>
                <a:spcPct val="20000"/>
              </a:spcBef>
              <a:buFont typeface="Arial" panose="020B0604020202020204" pitchFamily="34" charset="0"/>
              <a:buNone/>
              <a:defRPr sz="2159">
                <a:latin typeface="Serifa Std 45 Light" pitchFamily="18" charset="0"/>
              </a:defRPr>
            </a:lvl2pPr>
            <a:lvl3pPr marL="986912" indent="0" algn="ctr" defTabSz="1087873">
              <a:spcBef>
                <a:spcPct val="20000"/>
              </a:spcBef>
              <a:buFont typeface="Arial" panose="020B0604020202020204" pitchFamily="34" charset="0"/>
              <a:buNone/>
              <a:defRPr sz="1943">
                <a:latin typeface="Serifa Std 45 Light" pitchFamily="18" charset="0"/>
              </a:defRPr>
            </a:lvl3pPr>
            <a:lvl4pPr marL="1480368" indent="0" algn="ctr" defTabSz="1087873">
              <a:spcBef>
                <a:spcPct val="20000"/>
              </a:spcBef>
              <a:buFont typeface="Arial" panose="020B0604020202020204" pitchFamily="34" charset="0"/>
              <a:buNone/>
              <a:defRPr sz="1727">
                <a:latin typeface="Serifa Std 45 Light" pitchFamily="18" charset="0"/>
              </a:defRPr>
            </a:lvl4pPr>
            <a:lvl5pPr marL="1973824" indent="0" algn="ctr" defTabSz="1087873">
              <a:spcBef>
                <a:spcPct val="20000"/>
              </a:spcBef>
              <a:buFont typeface="Arial" panose="020B0604020202020204" pitchFamily="34" charset="0"/>
              <a:buNone/>
              <a:defRPr sz="1727">
                <a:latin typeface="Serifa Std 45 Light" pitchFamily="18" charset="0"/>
              </a:defRPr>
            </a:lvl5pPr>
            <a:lvl6pPr marL="2467280" indent="0" algn="ctr" defTabSz="1087873">
              <a:spcBef>
                <a:spcPct val="20000"/>
              </a:spcBef>
              <a:buFont typeface="Arial" panose="020B0604020202020204" pitchFamily="34" charset="0"/>
              <a:buNone/>
              <a:defRPr sz="1727"/>
            </a:lvl6pPr>
            <a:lvl7pPr marL="2960736" indent="0" algn="ctr" defTabSz="1087873">
              <a:spcBef>
                <a:spcPct val="20000"/>
              </a:spcBef>
              <a:buFont typeface="Arial" panose="020B0604020202020204" pitchFamily="34" charset="0"/>
              <a:buNone/>
              <a:defRPr sz="1727"/>
            </a:lvl7pPr>
            <a:lvl8pPr marL="3454192" indent="0" algn="ctr" defTabSz="1087873">
              <a:spcBef>
                <a:spcPct val="20000"/>
              </a:spcBef>
              <a:buFont typeface="Arial" panose="020B0604020202020204" pitchFamily="34" charset="0"/>
              <a:buNone/>
              <a:defRPr sz="1727"/>
            </a:lvl8pPr>
            <a:lvl9pPr marL="3947648" indent="0" algn="ctr" defTabSz="1087873">
              <a:spcBef>
                <a:spcPct val="20000"/>
              </a:spcBef>
              <a:buFont typeface="Arial" panose="020B0604020202020204" pitchFamily="34" charset="0"/>
              <a:buNone/>
              <a:defRPr sz="1727"/>
            </a:lvl9pPr>
          </a:lstStyle>
          <a:p>
            <a:pPr lvl="0"/>
            <a:r>
              <a:rPr lang="nl-NL" sz="2462"/>
              <a:t>Opmaak</a:t>
            </a:r>
          </a:p>
        </p:txBody>
      </p:sp>
      <p:sp>
        <p:nvSpPr>
          <p:cNvPr id="5" name="Rechthoek 4">
            <a:extLst>
              <a:ext uri="{FF2B5EF4-FFF2-40B4-BE49-F238E27FC236}">
                <a16:creationId xmlns:a16="http://schemas.microsoft.com/office/drawing/2014/main" id="{17AF3973-2B72-7345-FB16-252F1305E137}"/>
              </a:ext>
            </a:extLst>
          </p:cNvPr>
          <p:cNvSpPr/>
          <p:nvPr userDrawn="1"/>
        </p:nvSpPr>
        <p:spPr>
          <a:xfrm>
            <a:off x="7815993" y="2179506"/>
            <a:ext cx="2599497" cy="2498988"/>
          </a:xfrm>
          <a:prstGeom prst="rect">
            <a:avLst/>
          </a:prstGeom>
          <a:solidFill>
            <a:srgbClr val="E852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2636"/>
          </a:p>
        </p:txBody>
      </p:sp>
      <p:sp>
        <p:nvSpPr>
          <p:cNvPr id="6" name="Rechthoek 5">
            <a:extLst>
              <a:ext uri="{FF2B5EF4-FFF2-40B4-BE49-F238E27FC236}">
                <a16:creationId xmlns:a16="http://schemas.microsoft.com/office/drawing/2014/main" id="{8DCE4842-0667-9472-47BF-5211EB8D0C4D}"/>
              </a:ext>
            </a:extLst>
          </p:cNvPr>
          <p:cNvSpPr/>
          <p:nvPr userDrawn="1"/>
        </p:nvSpPr>
        <p:spPr>
          <a:xfrm>
            <a:off x="4796259" y="2179506"/>
            <a:ext cx="2599497" cy="2498988"/>
          </a:xfrm>
          <a:prstGeom prst="rect">
            <a:avLst/>
          </a:prstGeom>
          <a:solidFill>
            <a:srgbClr val="F1A9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2636"/>
          </a:p>
        </p:txBody>
      </p:sp>
      <p:sp>
        <p:nvSpPr>
          <p:cNvPr id="7" name="Rechthoek 6">
            <a:extLst>
              <a:ext uri="{FF2B5EF4-FFF2-40B4-BE49-F238E27FC236}">
                <a16:creationId xmlns:a16="http://schemas.microsoft.com/office/drawing/2014/main" id="{4CBD45A4-F9D5-666D-DCC4-78AAB7457BA5}"/>
              </a:ext>
            </a:extLst>
          </p:cNvPr>
          <p:cNvSpPr/>
          <p:nvPr userDrawn="1"/>
        </p:nvSpPr>
        <p:spPr>
          <a:xfrm>
            <a:off x="1776525" y="2179506"/>
            <a:ext cx="2599497" cy="2498988"/>
          </a:xfrm>
          <a:prstGeom prst="rect">
            <a:avLst/>
          </a:prstGeom>
          <a:solidFill>
            <a:srgbClr val="0098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2636"/>
          </a:p>
        </p:txBody>
      </p:sp>
    </p:spTree>
    <p:extLst>
      <p:ext uri="{BB962C8B-B14F-4D97-AF65-F5344CB8AC3E}">
        <p14:creationId xmlns:p14="http://schemas.microsoft.com/office/powerpoint/2010/main" val="3831884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elichting">
    <p:spTree>
      <p:nvGrpSpPr>
        <p:cNvPr id="1" name=""/>
        <p:cNvGrpSpPr/>
        <p:nvPr/>
      </p:nvGrpSpPr>
      <p:grpSpPr>
        <a:xfrm>
          <a:off x="0" y="0"/>
          <a:ext cx="0" cy="0"/>
          <a:chOff x="0" y="0"/>
          <a:chExt cx="0" cy="0"/>
        </a:xfrm>
      </p:grpSpPr>
      <p:sp>
        <p:nvSpPr>
          <p:cNvPr id="12" name="Nummer_Slide">
            <a:extLst>
              <a:ext uri="{FF2B5EF4-FFF2-40B4-BE49-F238E27FC236}">
                <a16:creationId xmlns:a16="http://schemas.microsoft.com/office/drawing/2014/main" id="{1E8047E1-DA97-8A55-6A61-20AA899FD914}"/>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a:solidFill>
                <a:schemeClr val="bg1"/>
              </a:solidFill>
              <a:latin typeface="Century Gothic" panose="020B0502020202020204" pitchFamily="34" charset="0"/>
            </a:endParaRPr>
          </a:p>
        </p:txBody>
      </p:sp>
      <p:sp>
        <p:nvSpPr>
          <p:cNvPr id="3" name="Tekstvak 2">
            <a:extLst>
              <a:ext uri="{FF2B5EF4-FFF2-40B4-BE49-F238E27FC236}">
                <a16:creationId xmlns:a16="http://schemas.microsoft.com/office/drawing/2014/main" id="{ED3581C6-19C0-2189-4AA2-438ECCB03587}"/>
              </a:ext>
            </a:extLst>
          </p:cNvPr>
          <p:cNvSpPr txBox="1"/>
          <p:nvPr userDrawn="1"/>
        </p:nvSpPr>
        <p:spPr>
          <a:xfrm>
            <a:off x="566311" y="1924413"/>
            <a:ext cx="3669305" cy="418814"/>
          </a:xfrm>
          <a:prstGeom prst="rect">
            <a:avLst/>
          </a:prstGeom>
        </p:spPr>
        <p:txBody>
          <a:bodyPr anchor="ctr"/>
          <a:lstStyle>
            <a:lvl1pPr lvl="0" indent="0" defTabSz="1087873">
              <a:spcBef>
                <a:spcPct val="20000"/>
              </a:spcBef>
              <a:buFont typeface="Arial" panose="020B0604020202020204" pitchFamily="34" charset="0"/>
              <a:buNone/>
              <a:defRPr sz="2400" b="1">
                <a:solidFill>
                  <a:srgbClr val="009898"/>
                </a:solidFill>
                <a:latin typeface="Century Gothic" panose="020B0502020202020204" pitchFamily="34" charset="0"/>
                <a:cs typeface="Arial" panose="020B0604020202020204" pitchFamily="34" charset="0"/>
              </a:defRPr>
            </a:lvl1pPr>
            <a:lvl2pPr marL="543937" indent="0" defTabSz="1087873">
              <a:spcBef>
                <a:spcPct val="20000"/>
              </a:spcBef>
              <a:buFont typeface="Arial" panose="020B0604020202020204" pitchFamily="34" charset="0"/>
              <a:buNone/>
              <a:defRPr sz="3331">
                <a:latin typeface="Arial" panose="020B0604020202020204" pitchFamily="34" charset="0"/>
                <a:cs typeface="Arial" panose="020B0604020202020204" pitchFamily="34" charset="0"/>
              </a:defRPr>
            </a:lvl2pPr>
            <a:lvl3pPr marL="1087873" indent="0" defTabSz="1087873">
              <a:spcBef>
                <a:spcPct val="20000"/>
              </a:spcBef>
              <a:buFont typeface="Arial" panose="020B0604020202020204" pitchFamily="34" charset="0"/>
              <a:buNone/>
              <a:defRPr sz="2855">
                <a:latin typeface="Arial" panose="020B0604020202020204" pitchFamily="34" charset="0"/>
                <a:cs typeface="Arial" panose="020B0604020202020204" pitchFamily="34" charset="0"/>
              </a:defRPr>
            </a:lvl3pPr>
            <a:lvl4pPr marL="1631810"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4pPr>
            <a:lvl5pPr marL="2175746"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5pPr>
            <a:lvl6pPr marL="2991651" indent="-271968" defTabSz="1087873">
              <a:spcBef>
                <a:spcPct val="20000"/>
              </a:spcBef>
              <a:buFont typeface="Arial" panose="020B0604020202020204" pitchFamily="34" charset="0"/>
              <a:buChar char="•"/>
              <a:defRPr sz="2380"/>
            </a:lvl6pPr>
            <a:lvl7pPr marL="3535588" indent="-271968" defTabSz="1087873">
              <a:spcBef>
                <a:spcPct val="20000"/>
              </a:spcBef>
              <a:buFont typeface="Arial" panose="020B0604020202020204" pitchFamily="34" charset="0"/>
              <a:buChar char="•"/>
              <a:defRPr sz="2380"/>
            </a:lvl7pPr>
            <a:lvl8pPr marL="4079524" indent="-271968" defTabSz="1087873">
              <a:spcBef>
                <a:spcPct val="20000"/>
              </a:spcBef>
              <a:buFont typeface="Arial" panose="020B0604020202020204" pitchFamily="34" charset="0"/>
              <a:buChar char="•"/>
              <a:defRPr sz="2380"/>
            </a:lvl8pPr>
            <a:lvl9pPr marL="4623461" indent="-271968" defTabSz="1087873">
              <a:spcBef>
                <a:spcPct val="20000"/>
              </a:spcBef>
              <a:buFont typeface="Arial" panose="020B0604020202020204" pitchFamily="34" charset="0"/>
              <a:buChar char="•"/>
              <a:defRPr sz="2380"/>
            </a:lvl9pPr>
          </a:lstStyle>
          <a:p>
            <a:pPr lvl="0"/>
            <a:r>
              <a:rPr lang="nl-NL" sz="2800"/>
              <a:t>Toelichting</a:t>
            </a:r>
            <a:endParaRPr lang="nl-NL" sz="2954"/>
          </a:p>
        </p:txBody>
      </p:sp>
      <p:pic>
        <p:nvPicPr>
          <p:cNvPr id="5" name="Afbeelding 4" descr="Banner met de tekst gezondheidsmonitor jeugd 2023 en drie personen die aan het lezen zijn.">
            <a:extLst>
              <a:ext uri="{FF2B5EF4-FFF2-40B4-BE49-F238E27FC236}">
                <a16:creationId xmlns:a16="http://schemas.microsoft.com/office/drawing/2014/main" id="{94204908-B0C4-71BC-9BB5-EE912262DC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04000" cy="1830600"/>
          </a:xfrm>
          <a:prstGeom prst="rect">
            <a:avLst/>
          </a:prstGeom>
        </p:spPr>
      </p:pic>
    </p:spTree>
    <p:extLst>
      <p:ext uri="{BB962C8B-B14F-4D97-AF65-F5344CB8AC3E}">
        <p14:creationId xmlns:p14="http://schemas.microsoft.com/office/powerpoint/2010/main" val="585029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eswijzer">
    <p:spTree>
      <p:nvGrpSpPr>
        <p:cNvPr id="1" name=""/>
        <p:cNvGrpSpPr/>
        <p:nvPr/>
      </p:nvGrpSpPr>
      <p:grpSpPr>
        <a:xfrm>
          <a:off x="0" y="0"/>
          <a:ext cx="0" cy="0"/>
          <a:chOff x="0" y="0"/>
          <a:chExt cx="0" cy="0"/>
        </a:xfrm>
      </p:grpSpPr>
      <p:sp>
        <p:nvSpPr>
          <p:cNvPr id="7" name="Tekstvak 6">
            <a:extLst>
              <a:ext uri="{FF2B5EF4-FFF2-40B4-BE49-F238E27FC236}">
                <a16:creationId xmlns:a16="http://schemas.microsoft.com/office/drawing/2014/main" id="{48BEF83D-2185-2707-0920-91251E2B5841}"/>
              </a:ext>
            </a:extLst>
          </p:cNvPr>
          <p:cNvSpPr txBox="1"/>
          <p:nvPr userDrawn="1"/>
        </p:nvSpPr>
        <p:spPr>
          <a:xfrm>
            <a:off x="462397" y="2206169"/>
            <a:ext cx="10996219" cy="1962768"/>
          </a:xfrm>
          <a:prstGeom prst="rect">
            <a:avLst/>
          </a:prstGeom>
        </p:spPr>
        <p:txBody>
          <a:bodyPr anchor="ctr"/>
          <a:lstStyle>
            <a:lvl1pPr lvl="0" indent="0" defTabSz="1087873">
              <a:spcBef>
                <a:spcPct val="20000"/>
              </a:spcBef>
              <a:buFont typeface="Arial" panose="020B0604020202020204" pitchFamily="34" charset="0"/>
              <a:buNone/>
              <a:defRPr sz="900" b="0">
                <a:solidFill>
                  <a:srgbClr val="009898"/>
                </a:solidFill>
                <a:latin typeface="Century Gothic" panose="020B0502020202020204" pitchFamily="34" charset="0"/>
                <a:cs typeface="Arial" panose="020B0604020202020204" pitchFamily="34" charset="0"/>
              </a:defRPr>
            </a:lvl1pPr>
            <a:lvl2pPr marL="543937" indent="0" defTabSz="1087873">
              <a:spcBef>
                <a:spcPct val="20000"/>
              </a:spcBef>
              <a:buFont typeface="Arial" panose="020B0604020202020204" pitchFamily="34" charset="0"/>
              <a:buNone/>
              <a:defRPr sz="3331">
                <a:latin typeface="Arial" panose="020B0604020202020204" pitchFamily="34" charset="0"/>
                <a:cs typeface="Arial" panose="020B0604020202020204" pitchFamily="34" charset="0"/>
              </a:defRPr>
            </a:lvl2pPr>
            <a:lvl3pPr marL="1087873" indent="0" defTabSz="1087873">
              <a:spcBef>
                <a:spcPct val="20000"/>
              </a:spcBef>
              <a:buFont typeface="Arial" panose="020B0604020202020204" pitchFamily="34" charset="0"/>
              <a:buNone/>
              <a:defRPr sz="2855">
                <a:latin typeface="Arial" panose="020B0604020202020204" pitchFamily="34" charset="0"/>
                <a:cs typeface="Arial" panose="020B0604020202020204" pitchFamily="34" charset="0"/>
              </a:defRPr>
            </a:lvl3pPr>
            <a:lvl4pPr marL="1631810"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4pPr>
            <a:lvl5pPr marL="2175746"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5pPr>
            <a:lvl6pPr marL="2991651" indent="-271968" defTabSz="1087873">
              <a:spcBef>
                <a:spcPct val="20000"/>
              </a:spcBef>
              <a:buFont typeface="Arial" panose="020B0604020202020204" pitchFamily="34" charset="0"/>
              <a:buChar char="•"/>
              <a:defRPr sz="2380"/>
            </a:lvl6pPr>
            <a:lvl7pPr marL="3535588" indent="-271968" defTabSz="1087873">
              <a:spcBef>
                <a:spcPct val="20000"/>
              </a:spcBef>
              <a:buFont typeface="Arial" panose="020B0604020202020204" pitchFamily="34" charset="0"/>
              <a:buChar char="•"/>
              <a:defRPr sz="2380"/>
            </a:lvl7pPr>
            <a:lvl8pPr marL="4079524" indent="-271968" defTabSz="1087873">
              <a:spcBef>
                <a:spcPct val="20000"/>
              </a:spcBef>
              <a:buFont typeface="Arial" panose="020B0604020202020204" pitchFamily="34" charset="0"/>
              <a:buChar char="•"/>
              <a:defRPr sz="2380"/>
            </a:lvl8pPr>
            <a:lvl9pPr marL="4623461" indent="-271968" defTabSz="1087873">
              <a:spcBef>
                <a:spcPct val="20000"/>
              </a:spcBef>
              <a:buFont typeface="Arial" panose="020B0604020202020204" pitchFamily="34" charset="0"/>
              <a:buChar char="•"/>
              <a:defRPr sz="2380"/>
            </a:lvl9pPr>
          </a:lstStyle>
          <a:p>
            <a:pPr lvl="0"/>
            <a:r>
              <a:rPr lang="nl-NL" sz="1050"/>
              <a:t>De Gezondheidsmonitor Jeugd is in het najaar van 2023 afgenomen onder jongeren in leerjaar 2 en 4 van het RVO. Op de volgende pagina’s zijn de belangrijkste resultaten van uw school (in paars) afgezet tegen het regionale gemiddelde 1 van hetzelfde onderwijsniveau (in groen). Een school die vmbo, havo en vwo aanbiedt wordt vergeleken met het vmbo-havo-vwo-regiogemiddelde, en een vmbo school met het vmbo-regiogemiddelde. </a:t>
            </a:r>
          </a:p>
          <a:p>
            <a:pPr lvl="0"/>
            <a:endParaRPr lang="nl-NL" sz="1050"/>
          </a:p>
          <a:p>
            <a:pPr lvl="0"/>
            <a:r>
              <a:rPr lang="nl-NL" sz="1050"/>
              <a:t>Vanwege de betrouwbaarheid van de resultaten en de privacy van de respondenten hanteren wij  bij de rapportage een minimum van 30 respondenten die de vraag ingevuld hebben en een minimum van 5 respondenten per specifiek antwoord. Indien de aantallen lager liggen, worden de cijfers niet weergegeven.​</a:t>
            </a:r>
          </a:p>
          <a:p>
            <a:pPr lvl="0"/>
            <a:endParaRPr lang="nl-NL" sz="1050"/>
          </a:p>
          <a:p>
            <a:pPr lvl="0"/>
            <a:r>
              <a:rPr lang="nl-NL" sz="1050"/>
              <a:t>In uw schoolprofiel gaat het om het regionale gemiddelde van alle RVO respondenten die hebben deelgenomen in de gemeenten: [Lijst gemeenten per GGD regio]​</a:t>
            </a:r>
          </a:p>
        </p:txBody>
      </p:sp>
      <p:sp>
        <p:nvSpPr>
          <p:cNvPr id="12" name="Nummer_Slide">
            <a:extLst>
              <a:ext uri="{FF2B5EF4-FFF2-40B4-BE49-F238E27FC236}">
                <a16:creationId xmlns:a16="http://schemas.microsoft.com/office/drawing/2014/main" id="{1E8047E1-DA97-8A55-6A61-20AA899FD914}"/>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a:solidFill>
                <a:schemeClr val="bg1"/>
              </a:solidFill>
              <a:latin typeface="Century Gothic" panose="020B0502020202020204" pitchFamily="34" charset="0"/>
            </a:endParaRPr>
          </a:p>
        </p:txBody>
      </p:sp>
      <p:graphicFrame>
        <p:nvGraphicFramePr>
          <p:cNvPr id="15" name="Respons_Tabel">
            <a:extLst>
              <a:ext uri="{FF2B5EF4-FFF2-40B4-BE49-F238E27FC236}">
                <a16:creationId xmlns:a16="http://schemas.microsoft.com/office/drawing/2014/main" id="{0C91462B-97EC-8C51-CF56-782376E73AEB}"/>
              </a:ext>
            </a:extLst>
          </p:cNvPr>
          <p:cNvGraphicFramePr>
            <a:graphicFrameLocks noGrp="1"/>
          </p:cNvGraphicFramePr>
          <p:nvPr userDrawn="1">
            <p:extLst>
              <p:ext uri="{D42A27DB-BD31-4B8C-83A1-F6EECF244321}">
                <p14:modId xmlns:p14="http://schemas.microsoft.com/office/powerpoint/2010/main" val="4189976672"/>
              </p:ext>
            </p:extLst>
          </p:nvPr>
        </p:nvGraphicFramePr>
        <p:xfrm>
          <a:off x="566311" y="4432866"/>
          <a:ext cx="8128000" cy="1962768"/>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742300354"/>
                    </a:ext>
                  </a:extLst>
                </a:gridCol>
                <a:gridCol w="2032000">
                  <a:extLst>
                    <a:ext uri="{9D8B030D-6E8A-4147-A177-3AD203B41FA5}">
                      <a16:colId xmlns:a16="http://schemas.microsoft.com/office/drawing/2014/main" val="2453078102"/>
                    </a:ext>
                  </a:extLst>
                </a:gridCol>
                <a:gridCol w="2032000">
                  <a:extLst>
                    <a:ext uri="{9D8B030D-6E8A-4147-A177-3AD203B41FA5}">
                      <a16:colId xmlns:a16="http://schemas.microsoft.com/office/drawing/2014/main" val="1439857558"/>
                    </a:ext>
                  </a:extLst>
                </a:gridCol>
                <a:gridCol w="2032000">
                  <a:extLst>
                    <a:ext uri="{9D8B030D-6E8A-4147-A177-3AD203B41FA5}">
                      <a16:colId xmlns:a16="http://schemas.microsoft.com/office/drawing/2014/main" val="4071876718"/>
                    </a:ext>
                  </a:extLst>
                </a:gridCol>
              </a:tblGrid>
              <a:tr h="327128">
                <a:tc>
                  <a:txBody>
                    <a:bodyPr/>
                    <a:lstStyle/>
                    <a:p>
                      <a:r>
                        <a:rPr lang="nl-NL" sz="1000">
                          <a:solidFill>
                            <a:srgbClr val="009898"/>
                          </a:solidFill>
                          <a:latin typeface="Century Gothic" panose="020B0502020202020204" pitchFamily="34" charset="0"/>
                        </a:rPr>
                        <a:t>Niveau/klas</a:t>
                      </a:r>
                    </a:p>
                  </a:txBody>
                  <a:tcPr marL="104270" marR="104270" marT="41476" marB="41476">
                    <a:lnB w="12700" cap="flat" cmpd="sng" algn="ctr">
                      <a:solidFill>
                        <a:srgbClr val="009898"/>
                      </a:solidFill>
                      <a:prstDash val="solid"/>
                      <a:round/>
                      <a:headEnd type="none" w="med" len="med"/>
                      <a:tailEnd type="none" w="med" len="med"/>
                    </a:lnB>
                    <a:noFill/>
                  </a:tcPr>
                </a:tc>
                <a:tc>
                  <a:txBody>
                    <a:bodyPr/>
                    <a:lstStyle/>
                    <a:p>
                      <a:r>
                        <a:rPr lang="nl-NL" sz="1000">
                          <a:solidFill>
                            <a:srgbClr val="009898"/>
                          </a:solidFill>
                          <a:latin typeface="Century Gothic" panose="020B0502020202020204" pitchFamily="34" charset="0"/>
                        </a:rPr>
                        <a:t>Leerlingen</a:t>
                      </a:r>
                    </a:p>
                  </a:txBody>
                  <a:tcPr marL="104270" marR="104270" marT="41476" marB="41476">
                    <a:lnB w="12700" cap="flat" cmpd="sng" algn="ctr">
                      <a:solidFill>
                        <a:srgbClr val="009898"/>
                      </a:solidFill>
                      <a:prstDash val="solid"/>
                      <a:round/>
                      <a:headEnd type="none" w="med" len="med"/>
                      <a:tailEnd type="none" w="med" len="med"/>
                    </a:lnB>
                    <a:noFill/>
                  </a:tcPr>
                </a:tc>
                <a:tc>
                  <a:txBody>
                    <a:bodyPr/>
                    <a:lstStyle/>
                    <a:p>
                      <a:r>
                        <a:rPr lang="nl-NL" sz="1000">
                          <a:solidFill>
                            <a:srgbClr val="009898"/>
                          </a:solidFill>
                          <a:latin typeface="Century Gothic" panose="020B0502020202020204" pitchFamily="34" charset="0"/>
                        </a:rPr>
                        <a:t>Ingevuld</a:t>
                      </a:r>
                    </a:p>
                  </a:txBody>
                  <a:tcPr marL="104270" marR="104270" marT="41476" marB="41476">
                    <a:lnB w="12700" cap="flat" cmpd="sng" algn="ctr">
                      <a:solidFill>
                        <a:srgbClr val="009898"/>
                      </a:solidFill>
                      <a:prstDash val="solid"/>
                      <a:round/>
                      <a:headEnd type="none" w="med" len="med"/>
                      <a:tailEnd type="none" w="med" len="med"/>
                    </a:lnB>
                    <a:noFill/>
                  </a:tcPr>
                </a:tc>
                <a:tc>
                  <a:txBody>
                    <a:bodyPr/>
                    <a:lstStyle/>
                    <a:p>
                      <a:r>
                        <a:rPr lang="nl-NL" sz="1000">
                          <a:solidFill>
                            <a:srgbClr val="009898"/>
                          </a:solidFill>
                          <a:latin typeface="Century Gothic" panose="020B0502020202020204" pitchFamily="34" charset="0"/>
                        </a:rPr>
                        <a:t>Respons (%)</a:t>
                      </a:r>
                    </a:p>
                  </a:txBody>
                  <a:tcPr marL="104270" marR="104270" marT="41476" marB="41476">
                    <a:lnB w="12700" cap="flat" cmpd="sng" algn="ctr">
                      <a:solidFill>
                        <a:srgbClr val="009898"/>
                      </a:solidFill>
                      <a:prstDash val="solid"/>
                      <a:round/>
                      <a:headEnd type="none" w="med" len="med"/>
                      <a:tailEnd type="none" w="med" len="med"/>
                    </a:lnB>
                    <a:noFill/>
                  </a:tcPr>
                </a:tc>
                <a:extLst>
                  <a:ext uri="{0D108BD9-81ED-4DB2-BD59-A6C34878D82A}">
                    <a16:rowId xmlns:a16="http://schemas.microsoft.com/office/drawing/2014/main" val="58445230"/>
                  </a:ext>
                </a:extLst>
              </a:tr>
              <a:tr h="327128">
                <a:tc>
                  <a:txBody>
                    <a:bodyPr/>
                    <a:lstStyle/>
                    <a:p>
                      <a:r>
                        <a:rPr lang="nl-NL" sz="1000">
                          <a:solidFill>
                            <a:srgbClr val="009898"/>
                          </a:solidFill>
                          <a:latin typeface="Century Gothic" panose="020B0502020202020204" pitchFamily="34" charset="0"/>
                        </a:rPr>
                        <a:t>VMBO 2</a:t>
                      </a:r>
                    </a:p>
                  </a:txBody>
                  <a:tcPr marL="104270" marR="104270" marT="41476" marB="41476">
                    <a:lnT w="12700" cap="flat" cmpd="sng" algn="ctr">
                      <a:solidFill>
                        <a:srgbClr val="009898"/>
                      </a:solidFill>
                      <a:prstDash val="solid"/>
                      <a:round/>
                      <a:headEnd type="none" w="med" len="med"/>
                      <a:tailEnd type="none" w="med" len="med"/>
                    </a:lnT>
                    <a:noFill/>
                  </a:tcPr>
                </a:tc>
                <a:tc>
                  <a:txBody>
                    <a:bodyPr/>
                    <a:lstStyle/>
                    <a:p>
                      <a:endParaRPr lang="nl-NL" sz="1000">
                        <a:solidFill>
                          <a:srgbClr val="009898"/>
                        </a:solidFill>
                        <a:latin typeface="Century Gothic" panose="020B0502020202020204" pitchFamily="34" charset="0"/>
                      </a:endParaRPr>
                    </a:p>
                  </a:txBody>
                  <a:tcPr marL="104270" marR="104270" marT="41476" marB="41476">
                    <a:lnT w="12700" cap="flat" cmpd="sng" algn="ctr">
                      <a:solidFill>
                        <a:srgbClr val="009898"/>
                      </a:solidFill>
                      <a:prstDash val="solid"/>
                      <a:round/>
                      <a:headEnd type="none" w="med" len="med"/>
                      <a:tailEnd type="none" w="med" len="med"/>
                    </a:lnT>
                    <a:noFill/>
                  </a:tcPr>
                </a:tc>
                <a:tc>
                  <a:txBody>
                    <a:bodyPr/>
                    <a:lstStyle/>
                    <a:p>
                      <a:endParaRPr lang="nl-NL" sz="1000">
                        <a:solidFill>
                          <a:srgbClr val="009898"/>
                        </a:solidFill>
                        <a:latin typeface="Century Gothic" panose="020B0502020202020204" pitchFamily="34" charset="0"/>
                      </a:endParaRPr>
                    </a:p>
                  </a:txBody>
                  <a:tcPr marL="104270" marR="104270" marT="41476" marB="41476">
                    <a:lnT w="12700" cap="flat" cmpd="sng" algn="ctr">
                      <a:solidFill>
                        <a:srgbClr val="009898"/>
                      </a:solidFill>
                      <a:prstDash val="solid"/>
                      <a:round/>
                      <a:headEnd type="none" w="med" len="med"/>
                      <a:tailEnd type="none" w="med" len="med"/>
                    </a:lnT>
                    <a:noFill/>
                  </a:tcPr>
                </a:tc>
                <a:tc>
                  <a:txBody>
                    <a:bodyPr/>
                    <a:lstStyle/>
                    <a:p>
                      <a:endParaRPr lang="nl-NL" sz="1000">
                        <a:solidFill>
                          <a:srgbClr val="009898"/>
                        </a:solidFill>
                        <a:latin typeface="Century Gothic" panose="020B0502020202020204" pitchFamily="34" charset="0"/>
                      </a:endParaRPr>
                    </a:p>
                  </a:txBody>
                  <a:tcPr marL="104270" marR="104270" marT="41476" marB="41476">
                    <a:lnT w="12700" cap="flat" cmpd="sng" algn="ctr">
                      <a:solidFill>
                        <a:srgbClr val="009898"/>
                      </a:solidFill>
                      <a:prstDash val="solid"/>
                      <a:round/>
                      <a:headEnd type="none" w="med" len="med"/>
                      <a:tailEnd type="none" w="med" len="med"/>
                    </a:lnT>
                    <a:noFill/>
                  </a:tcPr>
                </a:tc>
                <a:extLst>
                  <a:ext uri="{0D108BD9-81ED-4DB2-BD59-A6C34878D82A}">
                    <a16:rowId xmlns:a16="http://schemas.microsoft.com/office/drawing/2014/main" val="1625909042"/>
                  </a:ext>
                </a:extLst>
              </a:tr>
              <a:tr h="327128">
                <a:tc>
                  <a:txBody>
                    <a:bodyPr/>
                    <a:lstStyle/>
                    <a:p>
                      <a:r>
                        <a:rPr lang="nl-NL" sz="1000">
                          <a:solidFill>
                            <a:srgbClr val="009898"/>
                          </a:solidFill>
                          <a:latin typeface="Century Gothic" panose="020B0502020202020204" pitchFamily="34" charset="0"/>
                        </a:rPr>
                        <a:t>HAVO/VWO 2</a:t>
                      </a:r>
                    </a:p>
                  </a:txBody>
                  <a:tcPr marL="104270" marR="104270" marT="41476" marB="41476">
                    <a:noFill/>
                  </a:tcPr>
                </a:tc>
                <a:tc>
                  <a:txBody>
                    <a:bodyPr/>
                    <a:lstStyle/>
                    <a:p>
                      <a:endParaRPr lang="nl-NL" sz="1000">
                        <a:solidFill>
                          <a:srgbClr val="009898"/>
                        </a:solidFill>
                        <a:latin typeface="Century Gothic" panose="020B0502020202020204" pitchFamily="34" charset="0"/>
                      </a:endParaRPr>
                    </a:p>
                  </a:txBody>
                  <a:tcPr marL="104270" marR="104270" marT="41476" marB="41476">
                    <a:noFill/>
                  </a:tcPr>
                </a:tc>
                <a:tc>
                  <a:txBody>
                    <a:bodyPr/>
                    <a:lstStyle/>
                    <a:p>
                      <a:endParaRPr lang="nl-NL" sz="1000">
                        <a:solidFill>
                          <a:srgbClr val="009898"/>
                        </a:solidFill>
                        <a:latin typeface="Century Gothic" panose="020B0502020202020204" pitchFamily="34" charset="0"/>
                      </a:endParaRPr>
                    </a:p>
                  </a:txBody>
                  <a:tcPr marL="104270" marR="104270" marT="41476" marB="41476">
                    <a:noFill/>
                  </a:tcPr>
                </a:tc>
                <a:tc>
                  <a:txBody>
                    <a:bodyPr/>
                    <a:lstStyle/>
                    <a:p>
                      <a:endParaRPr lang="nl-NL" sz="1000">
                        <a:solidFill>
                          <a:srgbClr val="009898"/>
                        </a:solidFill>
                        <a:latin typeface="Century Gothic" panose="020B0502020202020204" pitchFamily="34" charset="0"/>
                      </a:endParaRPr>
                    </a:p>
                  </a:txBody>
                  <a:tcPr marL="104270" marR="104270" marT="41476" marB="41476">
                    <a:noFill/>
                  </a:tcPr>
                </a:tc>
                <a:extLst>
                  <a:ext uri="{0D108BD9-81ED-4DB2-BD59-A6C34878D82A}">
                    <a16:rowId xmlns:a16="http://schemas.microsoft.com/office/drawing/2014/main" val="3100661504"/>
                  </a:ext>
                </a:extLst>
              </a:tr>
              <a:tr h="327128">
                <a:tc>
                  <a:txBody>
                    <a:bodyPr/>
                    <a:lstStyle/>
                    <a:p>
                      <a:r>
                        <a:rPr lang="nl-NL" sz="1000">
                          <a:solidFill>
                            <a:srgbClr val="009898"/>
                          </a:solidFill>
                          <a:latin typeface="Century Gothic" panose="020B0502020202020204" pitchFamily="34" charset="0"/>
                        </a:rPr>
                        <a:t>VMBO 4</a:t>
                      </a:r>
                    </a:p>
                  </a:txBody>
                  <a:tcPr marL="104270" marR="104270" marT="41476" marB="41476">
                    <a:noFill/>
                  </a:tcPr>
                </a:tc>
                <a:tc>
                  <a:txBody>
                    <a:bodyPr/>
                    <a:lstStyle/>
                    <a:p>
                      <a:endParaRPr lang="nl-NL" sz="1000">
                        <a:solidFill>
                          <a:srgbClr val="009898"/>
                        </a:solidFill>
                        <a:latin typeface="Century Gothic" panose="020B0502020202020204" pitchFamily="34" charset="0"/>
                      </a:endParaRPr>
                    </a:p>
                  </a:txBody>
                  <a:tcPr marL="104270" marR="104270" marT="41476" marB="41476">
                    <a:noFill/>
                  </a:tcPr>
                </a:tc>
                <a:tc>
                  <a:txBody>
                    <a:bodyPr/>
                    <a:lstStyle/>
                    <a:p>
                      <a:endParaRPr lang="nl-NL" sz="1000">
                        <a:solidFill>
                          <a:srgbClr val="009898"/>
                        </a:solidFill>
                        <a:latin typeface="Century Gothic" panose="020B0502020202020204" pitchFamily="34" charset="0"/>
                      </a:endParaRPr>
                    </a:p>
                  </a:txBody>
                  <a:tcPr marL="104270" marR="104270" marT="41476" marB="41476">
                    <a:noFill/>
                  </a:tcPr>
                </a:tc>
                <a:tc>
                  <a:txBody>
                    <a:bodyPr/>
                    <a:lstStyle/>
                    <a:p>
                      <a:endParaRPr lang="nl-NL" sz="1000">
                        <a:solidFill>
                          <a:srgbClr val="009898"/>
                        </a:solidFill>
                        <a:latin typeface="Century Gothic" panose="020B0502020202020204" pitchFamily="34" charset="0"/>
                      </a:endParaRPr>
                    </a:p>
                  </a:txBody>
                  <a:tcPr marL="104270" marR="104270" marT="41476" marB="41476">
                    <a:noFill/>
                  </a:tcPr>
                </a:tc>
                <a:extLst>
                  <a:ext uri="{0D108BD9-81ED-4DB2-BD59-A6C34878D82A}">
                    <a16:rowId xmlns:a16="http://schemas.microsoft.com/office/drawing/2014/main" val="2195234592"/>
                  </a:ext>
                </a:extLst>
              </a:tr>
              <a:tr h="327128">
                <a:tc>
                  <a:txBody>
                    <a:bodyPr/>
                    <a:lstStyle/>
                    <a:p>
                      <a:r>
                        <a:rPr lang="nl-NL" sz="1000">
                          <a:solidFill>
                            <a:srgbClr val="009898"/>
                          </a:solidFill>
                          <a:latin typeface="Century Gothic" panose="020B0502020202020204" pitchFamily="34" charset="0"/>
                        </a:rPr>
                        <a:t>HAVO/VWO4</a:t>
                      </a:r>
                    </a:p>
                  </a:txBody>
                  <a:tcPr marL="104270" marR="104270" marT="41476" marB="41476">
                    <a:lnB w="12700" cap="flat" cmpd="sng" algn="ctr">
                      <a:solidFill>
                        <a:srgbClr val="009898"/>
                      </a:solidFill>
                      <a:prstDash val="solid"/>
                      <a:round/>
                      <a:headEnd type="none" w="med" len="med"/>
                      <a:tailEnd type="none" w="med" len="med"/>
                    </a:lnB>
                    <a:noFill/>
                  </a:tcPr>
                </a:tc>
                <a:tc>
                  <a:txBody>
                    <a:bodyPr/>
                    <a:lstStyle/>
                    <a:p>
                      <a:endParaRPr lang="nl-NL" sz="1000">
                        <a:solidFill>
                          <a:srgbClr val="009898"/>
                        </a:solidFill>
                        <a:latin typeface="Century Gothic" panose="020B0502020202020204" pitchFamily="34" charset="0"/>
                      </a:endParaRPr>
                    </a:p>
                  </a:txBody>
                  <a:tcPr marL="104270" marR="104270" marT="41476" marB="41476">
                    <a:lnB w="12700" cap="flat" cmpd="sng" algn="ctr">
                      <a:solidFill>
                        <a:srgbClr val="009898"/>
                      </a:solidFill>
                      <a:prstDash val="solid"/>
                      <a:round/>
                      <a:headEnd type="none" w="med" len="med"/>
                      <a:tailEnd type="none" w="med" len="med"/>
                    </a:lnB>
                    <a:noFill/>
                  </a:tcPr>
                </a:tc>
                <a:tc>
                  <a:txBody>
                    <a:bodyPr/>
                    <a:lstStyle/>
                    <a:p>
                      <a:endParaRPr lang="nl-NL" sz="1000">
                        <a:solidFill>
                          <a:srgbClr val="009898"/>
                        </a:solidFill>
                        <a:latin typeface="Century Gothic" panose="020B0502020202020204" pitchFamily="34" charset="0"/>
                      </a:endParaRPr>
                    </a:p>
                  </a:txBody>
                  <a:tcPr marL="104270" marR="104270" marT="41476" marB="41476">
                    <a:lnB w="12700" cap="flat" cmpd="sng" algn="ctr">
                      <a:solidFill>
                        <a:srgbClr val="009898"/>
                      </a:solidFill>
                      <a:prstDash val="solid"/>
                      <a:round/>
                      <a:headEnd type="none" w="med" len="med"/>
                      <a:tailEnd type="none" w="med" len="med"/>
                    </a:lnB>
                    <a:noFill/>
                  </a:tcPr>
                </a:tc>
                <a:tc>
                  <a:txBody>
                    <a:bodyPr/>
                    <a:lstStyle/>
                    <a:p>
                      <a:endParaRPr lang="nl-NL" sz="1000">
                        <a:solidFill>
                          <a:srgbClr val="009898"/>
                        </a:solidFill>
                        <a:latin typeface="Century Gothic" panose="020B0502020202020204" pitchFamily="34" charset="0"/>
                      </a:endParaRPr>
                    </a:p>
                  </a:txBody>
                  <a:tcPr marL="104270" marR="104270" marT="41476" marB="41476">
                    <a:lnB w="12700" cap="flat" cmpd="sng" algn="ctr">
                      <a:solidFill>
                        <a:srgbClr val="009898"/>
                      </a:solidFill>
                      <a:prstDash val="solid"/>
                      <a:round/>
                      <a:headEnd type="none" w="med" len="med"/>
                      <a:tailEnd type="none" w="med" len="med"/>
                    </a:lnB>
                    <a:noFill/>
                  </a:tcPr>
                </a:tc>
                <a:extLst>
                  <a:ext uri="{0D108BD9-81ED-4DB2-BD59-A6C34878D82A}">
                    <a16:rowId xmlns:a16="http://schemas.microsoft.com/office/drawing/2014/main" val="198271595"/>
                  </a:ext>
                </a:extLst>
              </a:tr>
              <a:tr h="327128">
                <a:tc>
                  <a:txBody>
                    <a:bodyPr/>
                    <a:lstStyle/>
                    <a:p>
                      <a:r>
                        <a:rPr lang="nl-NL" sz="1000">
                          <a:solidFill>
                            <a:srgbClr val="009898"/>
                          </a:solidFill>
                          <a:latin typeface="Century Gothic" panose="020B0502020202020204" pitchFamily="34" charset="0"/>
                        </a:rPr>
                        <a:t>Totaal</a:t>
                      </a:r>
                    </a:p>
                  </a:txBody>
                  <a:tcPr marL="104270" marR="104270" marT="41476" marB="41476">
                    <a:lnT w="12700" cap="flat" cmpd="sng" algn="ctr">
                      <a:solidFill>
                        <a:srgbClr val="009898"/>
                      </a:solidFill>
                      <a:prstDash val="solid"/>
                      <a:round/>
                      <a:headEnd type="none" w="med" len="med"/>
                      <a:tailEnd type="none" w="med" len="med"/>
                    </a:lnT>
                    <a:noFill/>
                  </a:tcPr>
                </a:tc>
                <a:tc>
                  <a:txBody>
                    <a:bodyPr/>
                    <a:lstStyle/>
                    <a:p>
                      <a:endParaRPr lang="nl-NL" sz="1000">
                        <a:solidFill>
                          <a:srgbClr val="009898"/>
                        </a:solidFill>
                        <a:latin typeface="Century Gothic" panose="020B0502020202020204" pitchFamily="34" charset="0"/>
                      </a:endParaRPr>
                    </a:p>
                  </a:txBody>
                  <a:tcPr marL="104270" marR="104270" marT="41476" marB="41476">
                    <a:lnT w="12700" cap="flat" cmpd="sng" algn="ctr">
                      <a:solidFill>
                        <a:srgbClr val="009898"/>
                      </a:solidFill>
                      <a:prstDash val="solid"/>
                      <a:round/>
                      <a:headEnd type="none" w="med" len="med"/>
                      <a:tailEnd type="none" w="med" len="med"/>
                    </a:lnT>
                    <a:noFill/>
                  </a:tcPr>
                </a:tc>
                <a:tc>
                  <a:txBody>
                    <a:bodyPr/>
                    <a:lstStyle/>
                    <a:p>
                      <a:endParaRPr lang="nl-NL" sz="1000">
                        <a:solidFill>
                          <a:srgbClr val="009898"/>
                        </a:solidFill>
                        <a:latin typeface="Century Gothic" panose="020B0502020202020204" pitchFamily="34" charset="0"/>
                      </a:endParaRPr>
                    </a:p>
                  </a:txBody>
                  <a:tcPr marL="104270" marR="104270" marT="41476" marB="41476">
                    <a:lnT w="12700" cap="flat" cmpd="sng" algn="ctr">
                      <a:solidFill>
                        <a:srgbClr val="009898"/>
                      </a:solidFill>
                      <a:prstDash val="solid"/>
                      <a:round/>
                      <a:headEnd type="none" w="med" len="med"/>
                      <a:tailEnd type="none" w="med" len="med"/>
                    </a:lnT>
                    <a:noFill/>
                  </a:tcPr>
                </a:tc>
                <a:tc>
                  <a:txBody>
                    <a:bodyPr/>
                    <a:lstStyle/>
                    <a:p>
                      <a:endParaRPr lang="nl-NL" sz="1000">
                        <a:solidFill>
                          <a:srgbClr val="009898"/>
                        </a:solidFill>
                        <a:latin typeface="Century Gothic" panose="020B0502020202020204" pitchFamily="34" charset="0"/>
                      </a:endParaRPr>
                    </a:p>
                  </a:txBody>
                  <a:tcPr marL="104270" marR="104270" marT="41476" marB="41476">
                    <a:lnT w="12700" cap="flat" cmpd="sng" algn="ctr">
                      <a:solidFill>
                        <a:srgbClr val="009898"/>
                      </a:solidFill>
                      <a:prstDash val="solid"/>
                      <a:round/>
                      <a:headEnd type="none" w="med" len="med"/>
                      <a:tailEnd type="none" w="med" len="med"/>
                    </a:lnT>
                    <a:noFill/>
                  </a:tcPr>
                </a:tc>
                <a:extLst>
                  <a:ext uri="{0D108BD9-81ED-4DB2-BD59-A6C34878D82A}">
                    <a16:rowId xmlns:a16="http://schemas.microsoft.com/office/drawing/2014/main" val="3193926311"/>
                  </a:ext>
                </a:extLst>
              </a:tr>
            </a:tbl>
          </a:graphicData>
        </a:graphic>
      </p:graphicFrame>
      <p:sp>
        <p:nvSpPr>
          <p:cNvPr id="6" name="Tekstvak 5">
            <a:extLst>
              <a:ext uri="{FF2B5EF4-FFF2-40B4-BE49-F238E27FC236}">
                <a16:creationId xmlns:a16="http://schemas.microsoft.com/office/drawing/2014/main" id="{B52230E6-652F-BA21-6496-B00272CBD8EA}"/>
              </a:ext>
            </a:extLst>
          </p:cNvPr>
          <p:cNvSpPr txBox="1"/>
          <p:nvPr userDrawn="1"/>
        </p:nvSpPr>
        <p:spPr>
          <a:xfrm>
            <a:off x="462397" y="3949851"/>
            <a:ext cx="3669305" cy="418814"/>
          </a:xfrm>
          <a:prstGeom prst="rect">
            <a:avLst/>
          </a:prstGeom>
        </p:spPr>
        <p:txBody>
          <a:bodyPr anchor="ctr"/>
          <a:lstStyle>
            <a:lvl1pPr lvl="0" indent="0" defTabSz="1087873">
              <a:spcBef>
                <a:spcPct val="20000"/>
              </a:spcBef>
              <a:buFont typeface="Arial" panose="020B0604020202020204" pitchFamily="34" charset="0"/>
              <a:buNone/>
              <a:defRPr sz="1400" b="1">
                <a:solidFill>
                  <a:srgbClr val="009898"/>
                </a:solidFill>
                <a:latin typeface="Century Gothic" panose="020B0502020202020204" pitchFamily="34" charset="0"/>
                <a:cs typeface="Arial" panose="020B0604020202020204" pitchFamily="34" charset="0"/>
              </a:defRPr>
            </a:lvl1pPr>
            <a:lvl2pPr marL="543937" indent="0" defTabSz="1087873">
              <a:spcBef>
                <a:spcPct val="20000"/>
              </a:spcBef>
              <a:buFont typeface="Arial" panose="020B0604020202020204" pitchFamily="34" charset="0"/>
              <a:buNone/>
              <a:defRPr sz="3331">
                <a:latin typeface="Arial" panose="020B0604020202020204" pitchFamily="34" charset="0"/>
                <a:cs typeface="Arial" panose="020B0604020202020204" pitchFamily="34" charset="0"/>
              </a:defRPr>
            </a:lvl2pPr>
            <a:lvl3pPr marL="1087873" indent="0" defTabSz="1087873">
              <a:spcBef>
                <a:spcPct val="20000"/>
              </a:spcBef>
              <a:buFont typeface="Arial" panose="020B0604020202020204" pitchFamily="34" charset="0"/>
              <a:buNone/>
              <a:defRPr sz="2855">
                <a:latin typeface="Arial" panose="020B0604020202020204" pitchFamily="34" charset="0"/>
                <a:cs typeface="Arial" panose="020B0604020202020204" pitchFamily="34" charset="0"/>
              </a:defRPr>
            </a:lvl3pPr>
            <a:lvl4pPr marL="1631810"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4pPr>
            <a:lvl5pPr marL="2175746"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5pPr>
            <a:lvl6pPr marL="2991651" indent="-271968" defTabSz="1087873">
              <a:spcBef>
                <a:spcPct val="20000"/>
              </a:spcBef>
              <a:buFont typeface="Arial" panose="020B0604020202020204" pitchFamily="34" charset="0"/>
              <a:buChar char="•"/>
              <a:defRPr sz="2380"/>
            </a:lvl6pPr>
            <a:lvl7pPr marL="3535588" indent="-271968" defTabSz="1087873">
              <a:spcBef>
                <a:spcPct val="20000"/>
              </a:spcBef>
              <a:buFont typeface="Arial" panose="020B0604020202020204" pitchFamily="34" charset="0"/>
              <a:buChar char="•"/>
              <a:defRPr sz="2380"/>
            </a:lvl7pPr>
            <a:lvl8pPr marL="4079524" indent="-271968" defTabSz="1087873">
              <a:spcBef>
                <a:spcPct val="20000"/>
              </a:spcBef>
              <a:buFont typeface="Arial" panose="020B0604020202020204" pitchFamily="34" charset="0"/>
              <a:buChar char="•"/>
              <a:defRPr sz="2380"/>
            </a:lvl8pPr>
            <a:lvl9pPr marL="4623461" indent="-271968" defTabSz="1087873">
              <a:spcBef>
                <a:spcPct val="20000"/>
              </a:spcBef>
              <a:buFont typeface="Arial" panose="020B0604020202020204" pitchFamily="34" charset="0"/>
              <a:buChar char="•"/>
              <a:defRPr sz="2380"/>
            </a:lvl9pPr>
          </a:lstStyle>
          <a:p>
            <a:pPr lvl="0"/>
            <a:r>
              <a:rPr lang="nl-NL" sz="1600"/>
              <a:t>Respons op uw school</a:t>
            </a:r>
          </a:p>
        </p:txBody>
      </p:sp>
      <p:sp>
        <p:nvSpPr>
          <p:cNvPr id="8" name="Tekstvak 7">
            <a:extLst>
              <a:ext uri="{FF2B5EF4-FFF2-40B4-BE49-F238E27FC236}">
                <a16:creationId xmlns:a16="http://schemas.microsoft.com/office/drawing/2014/main" id="{BD867585-9EF8-A8C8-AC0D-219369CE9EED}"/>
              </a:ext>
            </a:extLst>
          </p:cNvPr>
          <p:cNvSpPr txBox="1"/>
          <p:nvPr userDrawn="1"/>
        </p:nvSpPr>
        <p:spPr>
          <a:xfrm>
            <a:off x="566311" y="1924413"/>
            <a:ext cx="3669305" cy="418814"/>
          </a:xfrm>
          <a:prstGeom prst="rect">
            <a:avLst/>
          </a:prstGeom>
        </p:spPr>
        <p:txBody>
          <a:bodyPr anchor="ctr"/>
          <a:lstStyle>
            <a:lvl1pPr lvl="0" indent="0" defTabSz="1087873">
              <a:spcBef>
                <a:spcPct val="20000"/>
              </a:spcBef>
              <a:buFont typeface="Arial" panose="020B0604020202020204" pitchFamily="34" charset="0"/>
              <a:buNone/>
              <a:defRPr sz="2400" b="1">
                <a:solidFill>
                  <a:srgbClr val="009898"/>
                </a:solidFill>
                <a:latin typeface="Century Gothic" panose="020B0502020202020204" pitchFamily="34" charset="0"/>
                <a:cs typeface="Arial" panose="020B0604020202020204" pitchFamily="34" charset="0"/>
              </a:defRPr>
            </a:lvl1pPr>
            <a:lvl2pPr marL="543937" indent="0" defTabSz="1087873">
              <a:spcBef>
                <a:spcPct val="20000"/>
              </a:spcBef>
              <a:buFont typeface="Arial" panose="020B0604020202020204" pitchFamily="34" charset="0"/>
              <a:buNone/>
              <a:defRPr sz="3331">
                <a:latin typeface="Arial" panose="020B0604020202020204" pitchFamily="34" charset="0"/>
                <a:cs typeface="Arial" panose="020B0604020202020204" pitchFamily="34" charset="0"/>
              </a:defRPr>
            </a:lvl2pPr>
            <a:lvl3pPr marL="1087873" indent="0" defTabSz="1087873">
              <a:spcBef>
                <a:spcPct val="20000"/>
              </a:spcBef>
              <a:buFont typeface="Arial" panose="020B0604020202020204" pitchFamily="34" charset="0"/>
              <a:buNone/>
              <a:defRPr sz="2855">
                <a:latin typeface="Arial" panose="020B0604020202020204" pitchFamily="34" charset="0"/>
                <a:cs typeface="Arial" panose="020B0604020202020204" pitchFamily="34" charset="0"/>
              </a:defRPr>
            </a:lvl3pPr>
            <a:lvl4pPr marL="1631810"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4pPr>
            <a:lvl5pPr marL="2175746"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5pPr>
            <a:lvl6pPr marL="2991651" indent="-271968" defTabSz="1087873">
              <a:spcBef>
                <a:spcPct val="20000"/>
              </a:spcBef>
              <a:buFont typeface="Arial" panose="020B0604020202020204" pitchFamily="34" charset="0"/>
              <a:buChar char="•"/>
              <a:defRPr sz="2380"/>
            </a:lvl6pPr>
            <a:lvl7pPr marL="3535588" indent="-271968" defTabSz="1087873">
              <a:spcBef>
                <a:spcPct val="20000"/>
              </a:spcBef>
              <a:buFont typeface="Arial" panose="020B0604020202020204" pitchFamily="34" charset="0"/>
              <a:buChar char="•"/>
              <a:defRPr sz="2380"/>
            </a:lvl7pPr>
            <a:lvl8pPr marL="4079524" indent="-271968" defTabSz="1087873">
              <a:spcBef>
                <a:spcPct val="20000"/>
              </a:spcBef>
              <a:buFont typeface="Arial" panose="020B0604020202020204" pitchFamily="34" charset="0"/>
              <a:buChar char="•"/>
              <a:defRPr sz="2380"/>
            </a:lvl8pPr>
            <a:lvl9pPr marL="4623461" indent="-271968" defTabSz="1087873">
              <a:spcBef>
                <a:spcPct val="20000"/>
              </a:spcBef>
              <a:buFont typeface="Arial" panose="020B0604020202020204" pitchFamily="34" charset="0"/>
              <a:buChar char="•"/>
              <a:defRPr sz="2380"/>
            </a:lvl9pPr>
          </a:lstStyle>
          <a:p>
            <a:pPr lvl="0"/>
            <a:r>
              <a:rPr lang="nl-NL" sz="2800"/>
              <a:t>Leeswijzer</a:t>
            </a:r>
            <a:endParaRPr lang="nl-NL" sz="2954"/>
          </a:p>
        </p:txBody>
      </p:sp>
      <p:pic>
        <p:nvPicPr>
          <p:cNvPr id="9" name="Afbeelding 8" descr="Banner met de tekst gezondheidsmonitor jeugd 2023 en drie personen die aan het lezen zijn.">
            <a:extLst>
              <a:ext uri="{FF2B5EF4-FFF2-40B4-BE49-F238E27FC236}">
                <a16:creationId xmlns:a16="http://schemas.microsoft.com/office/drawing/2014/main" id="{5234CB45-D237-EFDD-A9E7-5F03FC1F3A8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04000" cy="1830600"/>
          </a:xfrm>
          <a:prstGeom prst="rect">
            <a:avLst/>
          </a:prstGeom>
        </p:spPr>
      </p:pic>
    </p:spTree>
    <p:extLst>
      <p:ext uri="{BB962C8B-B14F-4D97-AF65-F5344CB8AC3E}">
        <p14:creationId xmlns:p14="http://schemas.microsoft.com/office/powerpoint/2010/main" val="693492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ezin">
    <p:spTree>
      <p:nvGrpSpPr>
        <p:cNvPr id="1" name=""/>
        <p:cNvGrpSpPr/>
        <p:nvPr/>
      </p:nvGrpSpPr>
      <p:grpSpPr>
        <a:xfrm>
          <a:off x="0" y="0"/>
          <a:ext cx="0" cy="0"/>
          <a:chOff x="0" y="0"/>
          <a:chExt cx="0" cy="0"/>
        </a:xfrm>
      </p:grpSpPr>
      <p:sp>
        <p:nvSpPr>
          <p:cNvPr id="11" name="Rectangle 16">
            <a:extLst>
              <a:ext uri="{FF2B5EF4-FFF2-40B4-BE49-F238E27FC236}">
                <a16:creationId xmlns:a16="http://schemas.microsoft.com/office/drawing/2014/main" id="{888A6F20-090D-0C08-891B-7B4E0DF32015}"/>
              </a:ext>
            </a:extLst>
          </p:cNvPr>
          <p:cNvSpPr/>
          <p:nvPr userDrawn="1"/>
        </p:nvSpPr>
        <p:spPr>
          <a:xfrm>
            <a:off x="575998" y="208217"/>
            <a:ext cx="11043506"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noProof="0">
                <a:latin typeface="Century Gothic" panose="020B0502020202020204" pitchFamily="34" charset="0"/>
              </a:rPr>
              <a:t>Gezin</a:t>
            </a:r>
            <a:endParaRPr lang="nl-NL" sz="2391" b="1" noProof="0">
              <a:latin typeface="Century Gothic" panose="020B0502020202020204" pitchFamily="34" charset="0"/>
            </a:endParaRPr>
          </a:p>
        </p:txBody>
      </p:sp>
      <p:grpSp>
        <p:nvGrpSpPr>
          <p:cNvPr id="14" name="Group 21">
            <a:extLst>
              <a:ext uri="{FF2B5EF4-FFF2-40B4-BE49-F238E27FC236}">
                <a16:creationId xmlns:a16="http://schemas.microsoft.com/office/drawing/2014/main" id="{05490B97-129D-D84B-CC6F-12DE01A1E926}"/>
              </a:ext>
            </a:extLst>
          </p:cNvPr>
          <p:cNvGrpSpPr/>
          <p:nvPr userDrawn="1"/>
        </p:nvGrpSpPr>
        <p:grpSpPr>
          <a:xfrm>
            <a:off x="11619505" y="208217"/>
            <a:ext cx="576000" cy="468000"/>
            <a:chOff x="10340496" y="235542"/>
            <a:chExt cx="432000" cy="432000"/>
          </a:xfrm>
        </p:grpSpPr>
        <p:sp>
          <p:nvSpPr>
            <p:cNvPr id="15" name="Rectangle 23">
              <a:extLst>
                <a:ext uri="{FF2B5EF4-FFF2-40B4-BE49-F238E27FC236}">
                  <a16:creationId xmlns:a16="http://schemas.microsoft.com/office/drawing/2014/main" id="{70A946BC-FA84-6C81-033F-4C17BA603AE7}"/>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16" name="Graphic 15" descr="Pictogram hamburgermenu met effen opvulling">
              <a:hlinkClick r:id="" action="ppaction://noaction"/>
              <a:extLst>
                <a:ext uri="{FF2B5EF4-FFF2-40B4-BE49-F238E27FC236}">
                  <a16:creationId xmlns:a16="http://schemas.microsoft.com/office/drawing/2014/main" id="{03B8DC51-7903-38B5-6CEC-4CE5A537FA99}"/>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a:solidFill>
                <a:schemeClr val="bg1"/>
              </a:solidFill>
              <a:latin typeface="Century Gothic" panose="020B0502020202020204" pitchFamily="34" charset="0"/>
            </a:endParaRPr>
          </a:p>
        </p:txBody>
      </p:sp>
      <p:sp>
        <p:nvSpPr>
          <p:cNvPr id="30" name="Tekstvak 29">
            <a:extLst>
              <a:ext uri="{FF2B5EF4-FFF2-40B4-BE49-F238E27FC236}">
                <a16:creationId xmlns:a16="http://schemas.microsoft.com/office/drawing/2014/main" id="{9B049E8D-1EFE-3190-7E51-E04A04B7274D}"/>
              </a:ext>
            </a:extLst>
          </p:cNvPr>
          <p:cNvSpPr txBox="1"/>
          <p:nvPr userDrawn="1"/>
        </p:nvSpPr>
        <p:spPr>
          <a:xfrm>
            <a:off x="8002687" y="4029921"/>
            <a:ext cx="4024212" cy="369332"/>
          </a:xfrm>
          <a:prstGeom prst="rect">
            <a:avLst/>
          </a:prstGeom>
          <a:noFill/>
        </p:spPr>
        <p:txBody>
          <a:bodyPr wrap="square" rtlCol="0">
            <a:spAutoFit/>
          </a:bodyPr>
          <a:lstStyle/>
          <a:p>
            <a:r>
              <a:rPr lang="nl-NL" sz="1800" b="1">
                <a:solidFill>
                  <a:srgbClr val="009898"/>
                </a:solidFill>
                <a:latin typeface="Century Gothic" panose="020B0502020202020204" pitchFamily="34" charset="0"/>
                <a:cs typeface="Arial" panose="020B0604020202020204" pitchFamily="34" charset="0"/>
              </a:rPr>
              <a:t>heeft moeite met rondkomen</a:t>
            </a:r>
          </a:p>
        </p:txBody>
      </p:sp>
      <p:sp>
        <p:nvSpPr>
          <p:cNvPr id="31" name="Tekstvak 30">
            <a:extLst>
              <a:ext uri="{FF2B5EF4-FFF2-40B4-BE49-F238E27FC236}">
                <a16:creationId xmlns:a16="http://schemas.microsoft.com/office/drawing/2014/main" id="{BBD0F6FE-7C35-6848-99ED-2A91D896180F}"/>
              </a:ext>
            </a:extLst>
          </p:cNvPr>
          <p:cNvSpPr txBox="1"/>
          <p:nvPr userDrawn="1"/>
        </p:nvSpPr>
        <p:spPr>
          <a:xfrm>
            <a:off x="8002687" y="5503158"/>
            <a:ext cx="4024212" cy="369332"/>
          </a:xfrm>
          <a:prstGeom prst="rect">
            <a:avLst/>
          </a:prstGeom>
          <a:noFill/>
        </p:spPr>
        <p:txBody>
          <a:bodyPr wrap="square" rtlCol="0">
            <a:spAutoFit/>
          </a:bodyPr>
          <a:lstStyle/>
          <a:p>
            <a:r>
              <a:rPr lang="nl-NL" sz="1800" b="1">
                <a:solidFill>
                  <a:srgbClr val="009898"/>
                </a:solidFill>
                <a:latin typeface="Century Gothic" panose="020B0502020202020204" pitchFamily="34" charset="0"/>
                <a:cs typeface="Arial" panose="020B0604020202020204" pitchFamily="34" charset="0"/>
              </a:rPr>
              <a:t>is potentiële mantelzorger</a:t>
            </a:r>
          </a:p>
        </p:txBody>
      </p:sp>
      <p:sp>
        <p:nvSpPr>
          <p:cNvPr id="39" name="Rectangle 16">
            <a:extLst>
              <a:ext uri="{FF2B5EF4-FFF2-40B4-BE49-F238E27FC236}">
                <a16:creationId xmlns:a16="http://schemas.microsoft.com/office/drawing/2014/main" id="{43EF358C-C9F4-27F8-09BA-D5ACC62D4B72}"/>
              </a:ext>
            </a:extLst>
          </p:cNvPr>
          <p:cNvSpPr/>
          <p:nvPr userDrawn="1"/>
        </p:nvSpPr>
        <p:spPr>
          <a:xfrm>
            <a:off x="-1" y="208218"/>
            <a:ext cx="576000"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Century Gothic" panose="020B0502020202020204" pitchFamily="34" charset="0"/>
            </a:endParaRPr>
          </a:p>
        </p:txBody>
      </p:sp>
      <p:pic>
        <p:nvPicPr>
          <p:cNvPr id="1026" name="Picture 2">
            <a:extLst>
              <a:ext uri="{FF2B5EF4-FFF2-40B4-BE49-F238E27FC236}">
                <a16:creationId xmlns:a16="http://schemas.microsoft.com/office/drawing/2014/main" id="{763E0A43-EE85-F576-5FBA-E4E44B6EC6B2}"/>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446957" y="676217"/>
            <a:ext cx="1538962" cy="138758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F19E014-4ACE-EB8C-D81A-6956EF3C72F5}"/>
              </a:ext>
            </a:extLst>
          </p:cNvPr>
          <p:cNvSpPr txBox="1"/>
          <p:nvPr userDrawn="1"/>
        </p:nvSpPr>
        <p:spPr>
          <a:xfrm>
            <a:off x="6849687" y="1056178"/>
            <a:ext cx="4990410" cy="19543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ysClr val="windowText" lastClr="000000"/>
                </a:solidFill>
                <a:latin typeface="Calibri"/>
              </a:defRPr>
            </a:lvl1pPr>
            <a:lvl2pPr marL="419926" algn="l" defTabSz="839852" rtl="0" eaLnBrk="1" latinLnBrk="0" hangingPunct="1">
              <a:defRPr sz="1653" kern="1200">
                <a:solidFill>
                  <a:sysClr val="windowText" lastClr="000000"/>
                </a:solidFill>
                <a:latin typeface="Calibri"/>
              </a:defRPr>
            </a:lvl2pPr>
            <a:lvl3pPr marL="839852" algn="l" defTabSz="839852" rtl="0" eaLnBrk="1" latinLnBrk="0" hangingPunct="1">
              <a:defRPr sz="1653" kern="1200">
                <a:solidFill>
                  <a:sysClr val="windowText" lastClr="000000"/>
                </a:solidFill>
                <a:latin typeface="Calibri"/>
              </a:defRPr>
            </a:lvl3pPr>
            <a:lvl4pPr marL="1259779" algn="l" defTabSz="839852" rtl="0" eaLnBrk="1" latinLnBrk="0" hangingPunct="1">
              <a:defRPr sz="1653" kern="1200">
                <a:solidFill>
                  <a:sysClr val="windowText" lastClr="000000"/>
                </a:solidFill>
                <a:latin typeface="Calibri"/>
              </a:defRPr>
            </a:lvl4pPr>
            <a:lvl5pPr marL="1679704" algn="l" defTabSz="839852" rtl="0" eaLnBrk="1" latinLnBrk="0" hangingPunct="1">
              <a:defRPr sz="1653" kern="1200">
                <a:solidFill>
                  <a:sysClr val="windowText" lastClr="000000"/>
                </a:solidFill>
                <a:latin typeface="Calibri"/>
              </a:defRPr>
            </a:lvl5pPr>
            <a:lvl6pPr marL="2099630" algn="l" defTabSz="839852" rtl="0" eaLnBrk="1" latinLnBrk="0" hangingPunct="1">
              <a:defRPr sz="1653" kern="1200">
                <a:solidFill>
                  <a:sysClr val="windowText" lastClr="000000"/>
                </a:solidFill>
                <a:latin typeface="Calibri"/>
              </a:defRPr>
            </a:lvl6pPr>
            <a:lvl7pPr marL="2519556" algn="l" defTabSz="839852" rtl="0" eaLnBrk="1" latinLnBrk="0" hangingPunct="1">
              <a:defRPr sz="1653" kern="1200">
                <a:solidFill>
                  <a:sysClr val="windowText" lastClr="000000"/>
                </a:solidFill>
                <a:latin typeface="Calibri"/>
              </a:defRPr>
            </a:lvl7pPr>
            <a:lvl8pPr marL="2939482" algn="l" defTabSz="839852" rtl="0" eaLnBrk="1" latinLnBrk="0" hangingPunct="1">
              <a:defRPr sz="1653" kern="1200">
                <a:solidFill>
                  <a:sysClr val="windowText" lastClr="000000"/>
                </a:solidFill>
                <a:latin typeface="Calibri"/>
              </a:defRPr>
            </a:lvl8pPr>
            <a:lvl9pPr marL="3359408" algn="l" defTabSz="839852" rtl="0" eaLnBrk="1" latinLnBrk="0" hangingPunct="1">
              <a:defRPr sz="1653" kern="1200">
                <a:solidFill>
                  <a:sysClr val="windowText" lastClr="000000"/>
                </a:solidFill>
                <a:latin typeface="Calibri"/>
              </a:defRPr>
            </a:lvl9pPr>
          </a:lstStyle>
          <a:p>
            <a:r>
              <a:rPr lang="nl-NL" sz="1100" kern="1200">
                <a:solidFill>
                  <a:schemeClr val="tx1"/>
                </a:solidFill>
                <a:latin typeface="Century Gothic" panose="020B0502020202020204" pitchFamily="34" charset="0"/>
                <a:ea typeface="+mn-ea"/>
                <a:cs typeface="+mn-cs"/>
              </a:rPr>
              <a:t>De gezinssituatie waarin een jongere opgroeit heeft invloed op de gezondheid en het welzijn van de jongere. Jongeren die een goede band hebben met hun ouders hebben over het algemeen minder psychosociale problemen.</a:t>
            </a:r>
          </a:p>
          <a:p>
            <a:r>
              <a:rPr lang="nl-NL" sz="1100" kern="1200">
                <a:solidFill>
                  <a:schemeClr val="tx1"/>
                </a:solidFill>
                <a:latin typeface="Century Gothic" panose="020B0502020202020204" pitchFamily="34" charset="0"/>
                <a:ea typeface="+mn-ea"/>
                <a:cs typeface="+mn-cs"/>
              </a:rPr>
              <a:t>Van eenoudergezinnen en gezinnen die moeite hebben met rondkomen wordt veel veerkracht en improvisatie verwacht. Ook als er een gezinslid is met een lichamelijke, psychische ziekte of een verslaving (potentiële mantelzorger) kan dat invloed hebben op diverse aspecten van de gezondheid en het welzijn van de jongere (minder goede ervaren gezondheid, meer psychische problemen, meer genotmiddelengebruik, spijbelgedrag).</a:t>
            </a:r>
          </a:p>
        </p:txBody>
      </p:sp>
      <p:pic>
        <p:nvPicPr>
          <p:cNvPr id="1028" name="Picture 4">
            <a:extLst>
              <a:ext uri="{FF2B5EF4-FFF2-40B4-BE49-F238E27FC236}">
                <a16:creationId xmlns:a16="http://schemas.microsoft.com/office/drawing/2014/main" id="{972AC68A-2295-8E70-CB28-F89206DBD21A}"/>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18242" y="2418734"/>
            <a:ext cx="1308153" cy="93122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8D9D94B-8913-556D-0FF9-69E48F57F346}"/>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371032" y="3704889"/>
            <a:ext cx="1500762" cy="118286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21A59F70-D427-4E49-D19E-FD324328F489}"/>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799099" y="5237824"/>
            <a:ext cx="834677" cy="900000"/>
          </a:xfrm>
          <a:prstGeom prst="rect">
            <a:avLst/>
          </a:prstGeom>
          <a:noFill/>
          <a:extLst>
            <a:ext uri="{909E8E84-426E-40DD-AFC4-6F175D3DCCD1}">
              <a14:hiddenFill xmlns:a14="http://schemas.microsoft.com/office/drawing/2010/main">
                <a:solidFill>
                  <a:srgbClr val="FFFFFF"/>
                </a:solidFill>
              </a14:hiddenFill>
            </a:ext>
          </a:extLst>
        </p:spPr>
      </p:pic>
      <p:sp>
        <p:nvSpPr>
          <p:cNvPr id="4" name="Tekstvak 3">
            <a:extLst>
              <a:ext uri="{FF2B5EF4-FFF2-40B4-BE49-F238E27FC236}">
                <a16:creationId xmlns:a16="http://schemas.microsoft.com/office/drawing/2014/main" id="{31DE1161-19FB-F452-68B5-16351A66F708}"/>
              </a:ext>
            </a:extLst>
          </p:cNvPr>
          <p:cNvSpPr txBox="1"/>
          <p:nvPr userDrawn="1"/>
        </p:nvSpPr>
        <p:spPr>
          <a:xfrm>
            <a:off x="1303932" y="1321319"/>
            <a:ext cx="2777617" cy="369332"/>
          </a:xfrm>
          <a:prstGeom prst="rect">
            <a:avLst/>
          </a:prstGeom>
          <a:noFill/>
        </p:spPr>
        <p:txBody>
          <a:bodyPr wrap="square">
            <a:spAutoFit/>
          </a:bodyPr>
          <a:lstStyle/>
          <a:p>
            <a:pPr marL="0" algn="l" defTabSz="839852" rtl="0" eaLnBrk="1" latinLnBrk="0" hangingPunct="1"/>
            <a:r>
              <a:rPr lang="en-US" sz="1800" b="1" kern="1200" err="1">
                <a:solidFill>
                  <a:srgbClr val="009898"/>
                </a:solidFill>
                <a:latin typeface="Century Gothic" panose="020B0502020202020204" pitchFamily="34" charset="0"/>
                <a:ea typeface="+mn-ea"/>
                <a:cs typeface="Arial" panose="020B0604020202020204" pitchFamily="34" charset="0"/>
              </a:rPr>
              <a:t>woont</a:t>
            </a:r>
            <a:r>
              <a:rPr lang="en-US" sz="1800" b="1" kern="1200">
                <a:solidFill>
                  <a:srgbClr val="009898"/>
                </a:solidFill>
                <a:latin typeface="Century Gothic" panose="020B0502020202020204" pitchFamily="34" charset="0"/>
                <a:ea typeface="+mn-ea"/>
                <a:cs typeface="Arial" panose="020B0604020202020204" pitchFamily="34" charset="0"/>
              </a:rPr>
              <a:t> </a:t>
            </a:r>
            <a:r>
              <a:rPr lang="en-US" sz="1800" b="1" kern="1200" err="1">
                <a:solidFill>
                  <a:srgbClr val="009898"/>
                </a:solidFill>
                <a:latin typeface="Century Gothic" panose="020B0502020202020204" pitchFamily="34" charset="0"/>
                <a:ea typeface="+mn-ea"/>
                <a:cs typeface="Arial" panose="020B0604020202020204" pitchFamily="34" charset="0"/>
              </a:rPr>
              <a:t>bij</a:t>
            </a:r>
            <a:r>
              <a:rPr lang="en-US" sz="1800" b="1" kern="1200">
                <a:solidFill>
                  <a:srgbClr val="009898"/>
                </a:solidFill>
                <a:latin typeface="Century Gothic" panose="020B0502020202020204" pitchFamily="34" charset="0"/>
                <a:ea typeface="+mn-ea"/>
                <a:cs typeface="Arial" panose="020B0604020202020204" pitchFamily="34" charset="0"/>
              </a:rPr>
              <a:t> </a:t>
            </a:r>
            <a:r>
              <a:rPr lang="en-US" sz="1800" b="1" kern="1200" err="1">
                <a:solidFill>
                  <a:srgbClr val="009898"/>
                </a:solidFill>
                <a:latin typeface="Century Gothic" panose="020B0502020202020204" pitchFamily="34" charset="0"/>
                <a:ea typeface="+mn-ea"/>
                <a:cs typeface="Arial" panose="020B0604020202020204" pitchFamily="34" charset="0"/>
              </a:rPr>
              <a:t>beide</a:t>
            </a:r>
            <a:r>
              <a:rPr lang="en-US" sz="1800" b="1" kern="1200">
                <a:solidFill>
                  <a:srgbClr val="009898"/>
                </a:solidFill>
                <a:latin typeface="Century Gothic" panose="020B0502020202020204" pitchFamily="34" charset="0"/>
                <a:ea typeface="+mn-ea"/>
                <a:cs typeface="Arial" panose="020B0604020202020204" pitchFamily="34" charset="0"/>
              </a:rPr>
              <a:t> </a:t>
            </a:r>
            <a:r>
              <a:rPr lang="en-US" sz="1800" b="1" kern="1200" err="1">
                <a:solidFill>
                  <a:srgbClr val="009898"/>
                </a:solidFill>
                <a:latin typeface="Century Gothic" panose="020B0502020202020204" pitchFamily="34" charset="0"/>
                <a:ea typeface="+mn-ea"/>
                <a:cs typeface="Arial" panose="020B0604020202020204" pitchFamily="34" charset="0"/>
              </a:rPr>
              <a:t>ouders</a:t>
            </a:r>
            <a:endParaRPr lang="nl-NL" sz="1800" b="1" kern="1200">
              <a:solidFill>
                <a:srgbClr val="009898"/>
              </a:solidFill>
              <a:latin typeface="Century Gothic" panose="020B0502020202020204" pitchFamily="34" charset="0"/>
              <a:ea typeface="+mn-ea"/>
              <a:cs typeface="Arial" panose="020B0604020202020204" pitchFamily="34" charset="0"/>
            </a:endParaRPr>
          </a:p>
        </p:txBody>
      </p:sp>
      <p:sp>
        <p:nvSpPr>
          <p:cNvPr id="10" name="TextBox 1">
            <a:extLst>
              <a:ext uri="{FF2B5EF4-FFF2-40B4-BE49-F238E27FC236}">
                <a16:creationId xmlns:a16="http://schemas.microsoft.com/office/drawing/2014/main" id="{388E0FD7-EE4B-9967-0C37-D07D3F80D801}"/>
              </a:ext>
            </a:extLst>
          </p:cNvPr>
          <p:cNvSpPr txBox="1"/>
          <p:nvPr userDrawn="1"/>
        </p:nvSpPr>
        <p:spPr>
          <a:xfrm>
            <a:off x="1319822" y="2597977"/>
            <a:ext cx="3222503"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ysClr val="windowText" lastClr="000000"/>
                </a:solidFill>
                <a:latin typeface="Calibri"/>
              </a:defRPr>
            </a:lvl1pPr>
            <a:lvl2pPr marL="419926" algn="l" defTabSz="839852" rtl="0" eaLnBrk="1" latinLnBrk="0" hangingPunct="1">
              <a:defRPr sz="1653" kern="1200">
                <a:solidFill>
                  <a:sysClr val="windowText" lastClr="000000"/>
                </a:solidFill>
                <a:latin typeface="Calibri"/>
              </a:defRPr>
            </a:lvl2pPr>
            <a:lvl3pPr marL="839852" algn="l" defTabSz="839852" rtl="0" eaLnBrk="1" latinLnBrk="0" hangingPunct="1">
              <a:defRPr sz="1653" kern="1200">
                <a:solidFill>
                  <a:sysClr val="windowText" lastClr="000000"/>
                </a:solidFill>
                <a:latin typeface="Calibri"/>
              </a:defRPr>
            </a:lvl3pPr>
            <a:lvl4pPr marL="1259779" algn="l" defTabSz="839852" rtl="0" eaLnBrk="1" latinLnBrk="0" hangingPunct="1">
              <a:defRPr sz="1653" kern="1200">
                <a:solidFill>
                  <a:sysClr val="windowText" lastClr="000000"/>
                </a:solidFill>
                <a:latin typeface="Calibri"/>
              </a:defRPr>
            </a:lvl4pPr>
            <a:lvl5pPr marL="1679704" algn="l" defTabSz="839852" rtl="0" eaLnBrk="1" latinLnBrk="0" hangingPunct="1">
              <a:defRPr sz="1653" kern="1200">
                <a:solidFill>
                  <a:sysClr val="windowText" lastClr="000000"/>
                </a:solidFill>
                <a:latin typeface="Calibri"/>
              </a:defRPr>
            </a:lvl5pPr>
            <a:lvl6pPr marL="2099630" algn="l" defTabSz="839852" rtl="0" eaLnBrk="1" latinLnBrk="0" hangingPunct="1">
              <a:defRPr sz="1653" kern="1200">
                <a:solidFill>
                  <a:sysClr val="windowText" lastClr="000000"/>
                </a:solidFill>
                <a:latin typeface="Calibri"/>
              </a:defRPr>
            </a:lvl6pPr>
            <a:lvl7pPr marL="2519556" algn="l" defTabSz="839852" rtl="0" eaLnBrk="1" latinLnBrk="0" hangingPunct="1">
              <a:defRPr sz="1653" kern="1200">
                <a:solidFill>
                  <a:sysClr val="windowText" lastClr="000000"/>
                </a:solidFill>
                <a:latin typeface="Calibri"/>
              </a:defRPr>
            </a:lvl7pPr>
            <a:lvl8pPr marL="2939482" algn="l" defTabSz="839852" rtl="0" eaLnBrk="1" latinLnBrk="0" hangingPunct="1">
              <a:defRPr sz="1653" kern="1200">
                <a:solidFill>
                  <a:sysClr val="windowText" lastClr="000000"/>
                </a:solidFill>
                <a:latin typeface="Calibri"/>
              </a:defRPr>
            </a:lvl8pPr>
            <a:lvl9pPr marL="3359408" algn="l" defTabSz="839852" rtl="0" eaLnBrk="1" latinLnBrk="0" hangingPunct="1">
              <a:defRPr sz="1653" kern="1200">
                <a:solidFill>
                  <a:sysClr val="windowText" lastClr="000000"/>
                </a:solidFill>
                <a:latin typeface="Calibri"/>
              </a:defRPr>
            </a:lvl9pPr>
          </a:lstStyle>
          <a:p>
            <a:pPr marL="0" algn="l" defTabSz="839852" rtl="0" eaLnBrk="1" latinLnBrk="0" hangingPunct="1"/>
            <a:r>
              <a:rPr lang="en-US" sz="1800" b="1" kern="1200" err="1">
                <a:solidFill>
                  <a:srgbClr val="009898"/>
                </a:solidFill>
                <a:latin typeface="Century Gothic" panose="020B0502020202020204" pitchFamily="34" charset="0"/>
                <a:ea typeface="+mn-ea"/>
                <a:cs typeface="Arial" panose="020B0604020202020204" pitchFamily="34" charset="0"/>
              </a:rPr>
              <a:t>woont</a:t>
            </a:r>
            <a:r>
              <a:rPr lang="en-US" sz="1800" b="1" kern="1200">
                <a:solidFill>
                  <a:srgbClr val="009898"/>
                </a:solidFill>
                <a:latin typeface="Century Gothic" panose="020B0502020202020204" pitchFamily="34" charset="0"/>
                <a:ea typeface="+mn-ea"/>
                <a:cs typeface="Arial" panose="020B0604020202020204" pitchFamily="34" charset="0"/>
              </a:rPr>
              <a:t> </a:t>
            </a:r>
            <a:r>
              <a:rPr lang="en-US" sz="1800" b="1" kern="1200" err="1">
                <a:solidFill>
                  <a:srgbClr val="009898"/>
                </a:solidFill>
                <a:latin typeface="Century Gothic" panose="020B0502020202020204" pitchFamily="34" charset="0"/>
                <a:ea typeface="+mn-ea"/>
                <a:cs typeface="Arial" panose="020B0604020202020204" pitchFamily="34" charset="0"/>
              </a:rPr>
              <a:t>bij</a:t>
            </a:r>
            <a:r>
              <a:rPr lang="en-US" sz="1800" b="1" kern="1200">
                <a:solidFill>
                  <a:srgbClr val="009898"/>
                </a:solidFill>
                <a:latin typeface="Century Gothic" panose="020B0502020202020204" pitchFamily="34" charset="0"/>
                <a:ea typeface="+mn-ea"/>
                <a:cs typeface="Arial" panose="020B0604020202020204" pitchFamily="34" charset="0"/>
              </a:rPr>
              <a:t> </a:t>
            </a:r>
            <a:r>
              <a:rPr lang="en-US" sz="1800" b="1" kern="1200" err="1">
                <a:solidFill>
                  <a:srgbClr val="009898"/>
                </a:solidFill>
                <a:latin typeface="Century Gothic" panose="020B0502020202020204" pitchFamily="34" charset="0"/>
                <a:ea typeface="+mn-ea"/>
                <a:cs typeface="Arial" panose="020B0604020202020204" pitchFamily="34" charset="0"/>
              </a:rPr>
              <a:t>vader</a:t>
            </a:r>
            <a:r>
              <a:rPr lang="en-US" sz="1800" b="1" kern="1200">
                <a:solidFill>
                  <a:srgbClr val="009898"/>
                </a:solidFill>
                <a:latin typeface="Century Gothic" panose="020B0502020202020204" pitchFamily="34" charset="0"/>
                <a:ea typeface="+mn-ea"/>
                <a:cs typeface="Arial" panose="020B0604020202020204" pitchFamily="34" charset="0"/>
              </a:rPr>
              <a:t> of </a:t>
            </a:r>
            <a:r>
              <a:rPr lang="en-US" sz="1800" b="1" kern="1200" err="1">
                <a:solidFill>
                  <a:srgbClr val="009898"/>
                </a:solidFill>
                <a:latin typeface="Century Gothic" panose="020B0502020202020204" pitchFamily="34" charset="0"/>
                <a:ea typeface="+mn-ea"/>
                <a:cs typeface="Arial" panose="020B0604020202020204" pitchFamily="34" charset="0"/>
              </a:rPr>
              <a:t>moeder</a:t>
            </a:r>
            <a:r>
              <a:rPr lang="en-US" sz="1800" b="1" kern="1200">
                <a:solidFill>
                  <a:srgbClr val="009898"/>
                </a:solidFill>
                <a:latin typeface="Century Gothic" panose="020B0502020202020204" pitchFamily="34" charset="0"/>
                <a:ea typeface="+mn-ea"/>
                <a:cs typeface="Arial" panose="020B0604020202020204" pitchFamily="34" charset="0"/>
              </a:rPr>
              <a:t> en </a:t>
            </a:r>
            <a:r>
              <a:rPr lang="en-US" sz="1800" b="1" kern="1200" err="1">
                <a:solidFill>
                  <a:srgbClr val="009898"/>
                </a:solidFill>
                <a:latin typeface="Century Gothic" panose="020B0502020202020204" pitchFamily="34" charset="0"/>
                <a:ea typeface="+mn-ea"/>
                <a:cs typeface="Arial" panose="020B0604020202020204" pitchFamily="34" charset="0"/>
              </a:rPr>
              <a:t>zijn</a:t>
            </a:r>
            <a:r>
              <a:rPr lang="en-US" sz="1800" b="1" kern="1200">
                <a:solidFill>
                  <a:srgbClr val="009898"/>
                </a:solidFill>
                <a:latin typeface="Century Gothic" panose="020B0502020202020204" pitchFamily="34" charset="0"/>
                <a:ea typeface="+mn-ea"/>
                <a:cs typeface="Arial" panose="020B0604020202020204" pitchFamily="34" charset="0"/>
              </a:rPr>
              <a:t>/</a:t>
            </a:r>
            <a:r>
              <a:rPr lang="en-US" sz="1800" b="1" kern="1200" err="1">
                <a:solidFill>
                  <a:srgbClr val="009898"/>
                </a:solidFill>
                <a:latin typeface="Century Gothic" panose="020B0502020202020204" pitchFamily="34" charset="0"/>
                <a:ea typeface="+mn-ea"/>
                <a:cs typeface="Arial" panose="020B0604020202020204" pitchFamily="34" charset="0"/>
              </a:rPr>
              <a:t>haar</a:t>
            </a:r>
            <a:r>
              <a:rPr lang="en-US" sz="1800" b="1" kern="1200">
                <a:solidFill>
                  <a:srgbClr val="009898"/>
                </a:solidFill>
                <a:latin typeface="Century Gothic" panose="020B0502020202020204" pitchFamily="34" charset="0"/>
                <a:ea typeface="+mn-ea"/>
                <a:cs typeface="Arial" panose="020B0604020202020204" pitchFamily="34" charset="0"/>
              </a:rPr>
              <a:t> partner</a:t>
            </a:r>
          </a:p>
        </p:txBody>
      </p:sp>
      <p:sp>
        <p:nvSpPr>
          <p:cNvPr id="12" name="TextBox 1">
            <a:extLst>
              <a:ext uri="{FF2B5EF4-FFF2-40B4-BE49-F238E27FC236}">
                <a16:creationId xmlns:a16="http://schemas.microsoft.com/office/drawing/2014/main" id="{F00A299A-1789-3B01-8005-ABC4A2017B0C}"/>
              </a:ext>
            </a:extLst>
          </p:cNvPr>
          <p:cNvSpPr txBox="1"/>
          <p:nvPr userDrawn="1"/>
        </p:nvSpPr>
        <p:spPr>
          <a:xfrm>
            <a:off x="1303932" y="3915342"/>
            <a:ext cx="3514725"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ysClr val="windowText" lastClr="000000"/>
                </a:solidFill>
                <a:latin typeface="Calibri"/>
              </a:defRPr>
            </a:lvl1pPr>
            <a:lvl2pPr marL="419926" algn="l" defTabSz="839852" rtl="0" eaLnBrk="1" latinLnBrk="0" hangingPunct="1">
              <a:defRPr sz="1653" kern="1200">
                <a:solidFill>
                  <a:sysClr val="windowText" lastClr="000000"/>
                </a:solidFill>
                <a:latin typeface="Calibri"/>
              </a:defRPr>
            </a:lvl2pPr>
            <a:lvl3pPr marL="839852" algn="l" defTabSz="839852" rtl="0" eaLnBrk="1" latinLnBrk="0" hangingPunct="1">
              <a:defRPr sz="1653" kern="1200">
                <a:solidFill>
                  <a:sysClr val="windowText" lastClr="000000"/>
                </a:solidFill>
                <a:latin typeface="Calibri"/>
              </a:defRPr>
            </a:lvl3pPr>
            <a:lvl4pPr marL="1259779" algn="l" defTabSz="839852" rtl="0" eaLnBrk="1" latinLnBrk="0" hangingPunct="1">
              <a:defRPr sz="1653" kern="1200">
                <a:solidFill>
                  <a:sysClr val="windowText" lastClr="000000"/>
                </a:solidFill>
                <a:latin typeface="Calibri"/>
              </a:defRPr>
            </a:lvl4pPr>
            <a:lvl5pPr marL="1679704" algn="l" defTabSz="839852" rtl="0" eaLnBrk="1" latinLnBrk="0" hangingPunct="1">
              <a:defRPr sz="1653" kern="1200">
                <a:solidFill>
                  <a:sysClr val="windowText" lastClr="000000"/>
                </a:solidFill>
                <a:latin typeface="Calibri"/>
              </a:defRPr>
            </a:lvl5pPr>
            <a:lvl6pPr marL="2099630" algn="l" defTabSz="839852" rtl="0" eaLnBrk="1" latinLnBrk="0" hangingPunct="1">
              <a:defRPr sz="1653" kern="1200">
                <a:solidFill>
                  <a:sysClr val="windowText" lastClr="000000"/>
                </a:solidFill>
                <a:latin typeface="Calibri"/>
              </a:defRPr>
            </a:lvl6pPr>
            <a:lvl7pPr marL="2519556" algn="l" defTabSz="839852" rtl="0" eaLnBrk="1" latinLnBrk="0" hangingPunct="1">
              <a:defRPr sz="1653" kern="1200">
                <a:solidFill>
                  <a:sysClr val="windowText" lastClr="000000"/>
                </a:solidFill>
                <a:latin typeface="Calibri"/>
              </a:defRPr>
            </a:lvl7pPr>
            <a:lvl8pPr marL="2939482" algn="l" defTabSz="839852" rtl="0" eaLnBrk="1" latinLnBrk="0" hangingPunct="1">
              <a:defRPr sz="1653" kern="1200">
                <a:solidFill>
                  <a:sysClr val="windowText" lastClr="000000"/>
                </a:solidFill>
                <a:latin typeface="Calibri"/>
              </a:defRPr>
            </a:lvl8pPr>
            <a:lvl9pPr marL="3359408" algn="l" defTabSz="839852" rtl="0" eaLnBrk="1" latinLnBrk="0" hangingPunct="1">
              <a:defRPr sz="1653" kern="1200">
                <a:solidFill>
                  <a:sysClr val="windowText" lastClr="000000"/>
                </a:solidFill>
                <a:latin typeface="Calibri"/>
              </a:defRPr>
            </a:lvl9pPr>
          </a:lstStyle>
          <a:p>
            <a:pPr marL="0" algn="l" defTabSz="839852" rtl="0" eaLnBrk="1" latinLnBrk="0" hangingPunct="1"/>
            <a:r>
              <a:rPr lang="en-US" sz="1800" b="1" kern="1200" err="1">
                <a:solidFill>
                  <a:srgbClr val="009898"/>
                </a:solidFill>
                <a:latin typeface="Century Gothic" panose="020B0502020202020204" pitchFamily="34" charset="0"/>
                <a:ea typeface="+mn-ea"/>
                <a:cs typeface="Arial" panose="020B0604020202020204" pitchFamily="34" charset="0"/>
              </a:rPr>
              <a:t>woont</a:t>
            </a:r>
            <a:r>
              <a:rPr lang="en-US" sz="1800" b="1" kern="1200">
                <a:solidFill>
                  <a:srgbClr val="009898"/>
                </a:solidFill>
                <a:latin typeface="Century Gothic" panose="020B0502020202020204" pitchFamily="34" charset="0"/>
                <a:ea typeface="+mn-ea"/>
                <a:cs typeface="Arial" panose="020B0604020202020204" pitchFamily="34" charset="0"/>
              </a:rPr>
              <a:t> </a:t>
            </a:r>
            <a:r>
              <a:rPr lang="en-US" sz="1800" b="1" kern="1200" err="1">
                <a:solidFill>
                  <a:srgbClr val="009898"/>
                </a:solidFill>
                <a:latin typeface="Century Gothic" panose="020B0502020202020204" pitchFamily="34" charset="0"/>
                <a:ea typeface="+mn-ea"/>
                <a:cs typeface="Arial" panose="020B0604020202020204" pitchFamily="34" charset="0"/>
              </a:rPr>
              <a:t>afwisselend</a:t>
            </a:r>
            <a:r>
              <a:rPr lang="en-US" sz="1800" b="1" kern="1200">
                <a:solidFill>
                  <a:srgbClr val="009898"/>
                </a:solidFill>
                <a:latin typeface="Century Gothic" panose="020B0502020202020204" pitchFamily="34" charset="0"/>
                <a:ea typeface="+mn-ea"/>
                <a:cs typeface="Arial" panose="020B0604020202020204" pitchFamily="34" charset="0"/>
              </a:rPr>
              <a:t> </a:t>
            </a:r>
            <a:r>
              <a:rPr lang="en-US" sz="1800" b="1" kern="1200" err="1">
                <a:solidFill>
                  <a:srgbClr val="009898"/>
                </a:solidFill>
                <a:latin typeface="Century Gothic" panose="020B0502020202020204" pitchFamily="34" charset="0"/>
                <a:ea typeface="+mn-ea"/>
                <a:cs typeface="Arial" panose="020B0604020202020204" pitchFamily="34" charset="0"/>
              </a:rPr>
              <a:t>bij</a:t>
            </a:r>
            <a:r>
              <a:rPr lang="en-US" sz="1800" b="1" kern="1200">
                <a:solidFill>
                  <a:srgbClr val="009898"/>
                </a:solidFill>
                <a:latin typeface="Century Gothic" panose="020B0502020202020204" pitchFamily="34" charset="0"/>
                <a:ea typeface="+mn-ea"/>
                <a:cs typeface="Arial" panose="020B0604020202020204" pitchFamily="34" charset="0"/>
              </a:rPr>
              <a:t> </a:t>
            </a:r>
            <a:r>
              <a:rPr lang="en-US" sz="1800" b="1" kern="1200" err="1">
                <a:solidFill>
                  <a:srgbClr val="009898"/>
                </a:solidFill>
                <a:latin typeface="Century Gothic" panose="020B0502020202020204" pitchFamily="34" charset="0"/>
                <a:ea typeface="+mn-ea"/>
                <a:cs typeface="Arial" panose="020B0604020202020204" pitchFamily="34" charset="0"/>
              </a:rPr>
              <a:t>beide</a:t>
            </a:r>
            <a:r>
              <a:rPr lang="en-US" sz="1800" b="1" kern="1200">
                <a:solidFill>
                  <a:srgbClr val="009898"/>
                </a:solidFill>
                <a:latin typeface="Century Gothic" panose="020B0502020202020204" pitchFamily="34" charset="0"/>
                <a:ea typeface="+mn-ea"/>
                <a:cs typeface="Arial" panose="020B0604020202020204" pitchFamily="34" charset="0"/>
              </a:rPr>
              <a:t> </a:t>
            </a:r>
            <a:r>
              <a:rPr lang="en-US" sz="1800" b="1" kern="1200" err="1">
                <a:solidFill>
                  <a:srgbClr val="009898"/>
                </a:solidFill>
                <a:latin typeface="Century Gothic" panose="020B0502020202020204" pitchFamily="34" charset="0"/>
                <a:ea typeface="+mn-ea"/>
                <a:cs typeface="Arial" panose="020B0604020202020204" pitchFamily="34" charset="0"/>
              </a:rPr>
              <a:t>ouders</a:t>
            </a:r>
            <a:r>
              <a:rPr lang="en-US" sz="1800" b="1" kern="1200">
                <a:solidFill>
                  <a:srgbClr val="009898"/>
                </a:solidFill>
                <a:latin typeface="Century Gothic" panose="020B0502020202020204" pitchFamily="34" charset="0"/>
                <a:ea typeface="+mn-ea"/>
                <a:cs typeface="Arial" panose="020B0604020202020204" pitchFamily="34" charset="0"/>
              </a:rPr>
              <a:t> (co-</a:t>
            </a:r>
            <a:r>
              <a:rPr lang="en-US" sz="1800" b="1" kern="1200" err="1">
                <a:solidFill>
                  <a:srgbClr val="009898"/>
                </a:solidFill>
                <a:latin typeface="Century Gothic" panose="020B0502020202020204" pitchFamily="34" charset="0"/>
                <a:ea typeface="+mn-ea"/>
                <a:cs typeface="Arial" panose="020B0604020202020204" pitchFamily="34" charset="0"/>
              </a:rPr>
              <a:t>ouderschap</a:t>
            </a:r>
            <a:r>
              <a:rPr lang="en-US" sz="1800" b="1" kern="1200">
                <a:solidFill>
                  <a:srgbClr val="009898"/>
                </a:solidFill>
                <a:latin typeface="Century Gothic" panose="020B0502020202020204" pitchFamily="34" charset="0"/>
                <a:ea typeface="+mn-ea"/>
                <a:cs typeface="Arial" panose="020B0604020202020204" pitchFamily="34" charset="0"/>
              </a:rPr>
              <a:t>)</a:t>
            </a:r>
          </a:p>
        </p:txBody>
      </p:sp>
      <p:sp>
        <p:nvSpPr>
          <p:cNvPr id="13" name="TextBox 1">
            <a:extLst>
              <a:ext uri="{FF2B5EF4-FFF2-40B4-BE49-F238E27FC236}">
                <a16:creationId xmlns:a16="http://schemas.microsoft.com/office/drawing/2014/main" id="{5C3819BA-CDB8-7944-C466-E03B4E2C9A7E}"/>
              </a:ext>
            </a:extLst>
          </p:cNvPr>
          <p:cNvSpPr txBox="1"/>
          <p:nvPr userDrawn="1"/>
        </p:nvSpPr>
        <p:spPr>
          <a:xfrm>
            <a:off x="1323150" y="5503158"/>
            <a:ext cx="379826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ysClr val="windowText" lastClr="000000"/>
                </a:solidFill>
                <a:latin typeface="Calibri"/>
              </a:defRPr>
            </a:lvl1pPr>
            <a:lvl2pPr marL="419926" algn="l" defTabSz="839852" rtl="0" eaLnBrk="1" latinLnBrk="0" hangingPunct="1">
              <a:defRPr sz="1653" kern="1200">
                <a:solidFill>
                  <a:sysClr val="windowText" lastClr="000000"/>
                </a:solidFill>
                <a:latin typeface="Calibri"/>
              </a:defRPr>
            </a:lvl2pPr>
            <a:lvl3pPr marL="839852" algn="l" defTabSz="839852" rtl="0" eaLnBrk="1" latinLnBrk="0" hangingPunct="1">
              <a:defRPr sz="1653" kern="1200">
                <a:solidFill>
                  <a:sysClr val="windowText" lastClr="000000"/>
                </a:solidFill>
                <a:latin typeface="Calibri"/>
              </a:defRPr>
            </a:lvl3pPr>
            <a:lvl4pPr marL="1259779" algn="l" defTabSz="839852" rtl="0" eaLnBrk="1" latinLnBrk="0" hangingPunct="1">
              <a:defRPr sz="1653" kern="1200">
                <a:solidFill>
                  <a:sysClr val="windowText" lastClr="000000"/>
                </a:solidFill>
                <a:latin typeface="Calibri"/>
              </a:defRPr>
            </a:lvl4pPr>
            <a:lvl5pPr marL="1679704" algn="l" defTabSz="839852" rtl="0" eaLnBrk="1" latinLnBrk="0" hangingPunct="1">
              <a:defRPr sz="1653" kern="1200">
                <a:solidFill>
                  <a:sysClr val="windowText" lastClr="000000"/>
                </a:solidFill>
                <a:latin typeface="Calibri"/>
              </a:defRPr>
            </a:lvl5pPr>
            <a:lvl6pPr marL="2099630" algn="l" defTabSz="839852" rtl="0" eaLnBrk="1" latinLnBrk="0" hangingPunct="1">
              <a:defRPr sz="1653" kern="1200">
                <a:solidFill>
                  <a:sysClr val="windowText" lastClr="000000"/>
                </a:solidFill>
                <a:latin typeface="Calibri"/>
              </a:defRPr>
            </a:lvl6pPr>
            <a:lvl7pPr marL="2519556" algn="l" defTabSz="839852" rtl="0" eaLnBrk="1" latinLnBrk="0" hangingPunct="1">
              <a:defRPr sz="1653" kern="1200">
                <a:solidFill>
                  <a:sysClr val="windowText" lastClr="000000"/>
                </a:solidFill>
                <a:latin typeface="Calibri"/>
              </a:defRPr>
            </a:lvl7pPr>
            <a:lvl8pPr marL="2939482" algn="l" defTabSz="839852" rtl="0" eaLnBrk="1" latinLnBrk="0" hangingPunct="1">
              <a:defRPr sz="1653" kern="1200">
                <a:solidFill>
                  <a:sysClr val="windowText" lastClr="000000"/>
                </a:solidFill>
                <a:latin typeface="Calibri"/>
              </a:defRPr>
            </a:lvl8pPr>
            <a:lvl9pPr marL="3359408" algn="l" defTabSz="839852" rtl="0" eaLnBrk="1" latinLnBrk="0" hangingPunct="1">
              <a:defRPr sz="1653" kern="1200">
                <a:solidFill>
                  <a:sysClr val="windowText" lastClr="000000"/>
                </a:solidFill>
                <a:latin typeface="Calibri"/>
              </a:defRPr>
            </a:lvl9pPr>
          </a:lstStyle>
          <a:p>
            <a:pPr marL="0" algn="l" defTabSz="839852" rtl="0" eaLnBrk="1" latinLnBrk="0" hangingPunct="1"/>
            <a:r>
              <a:rPr lang="en-US" sz="1800" b="1" kern="1200" err="1">
                <a:solidFill>
                  <a:srgbClr val="009898"/>
                </a:solidFill>
                <a:latin typeface="Century Gothic" panose="020B0502020202020204" pitchFamily="34" charset="0"/>
                <a:ea typeface="+mn-ea"/>
                <a:cs typeface="Arial" panose="020B0604020202020204" pitchFamily="34" charset="0"/>
              </a:rPr>
              <a:t>woont</a:t>
            </a:r>
            <a:r>
              <a:rPr lang="en-US" sz="1800" b="1" kern="1200">
                <a:solidFill>
                  <a:srgbClr val="009898"/>
                </a:solidFill>
                <a:latin typeface="Century Gothic" panose="020B0502020202020204" pitchFamily="34" charset="0"/>
                <a:ea typeface="+mn-ea"/>
                <a:cs typeface="Arial" panose="020B0604020202020204" pitchFamily="34" charset="0"/>
              </a:rPr>
              <a:t> in en </a:t>
            </a:r>
            <a:r>
              <a:rPr lang="en-US" sz="1800" b="1" kern="1200" err="1">
                <a:solidFill>
                  <a:srgbClr val="009898"/>
                </a:solidFill>
                <a:latin typeface="Century Gothic" panose="020B0502020202020204" pitchFamily="34" charset="0"/>
                <a:ea typeface="+mn-ea"/>
                <a:cs typeface="Arial" panose="020B0604020202020204" pitchFamily="34" charset="0"/>
              </a:rPr>
              <a:t>eenoudergezin</a:t>
            </a:r>
            <a:endParaRPr lang="en-US" sz="1800" b="1" kern="1200">
              <a:solidFill>
                <a:srgbClr val="009898"/>
              </a:solidFill>
              <a:latin typeface="Century Gothic" panose="020B0502020202020204" pitchFamily="34" charset="0"/>
              <a:ea typeface="+mn-ea"/>
              <a:cs typeface="Arial" panose="020B0604020202020204" pitchFamily="34" charset="0"/>
            </a:endParaRPr>
          </a:p>
        </p:txBody>
      </p:sp>
      <p:sp>
        <p:nvSpPr>
          <p:cNvPr id="29" name="Percentage mantelzorger">
            <a:extLst>
              <a:ext uri="{FF2B5EF4-FFF2-40B4-BE49-F238E27FC236}">
                <a16:creationId xmlns:a16="http://schemas.microsoft.com/office/drawing/2014/main" id="{1E928B7B-FF23-E2BA-655E-6FE027EE10F2}"/>
              </a:ext>
            </a:extLst>
          </p:cNvPr>
          <p:cNvSpPr>
            <a:spLocks noGrp="1"/>
          </p:cNvSpPr>
          <p:nvPr>
            <p:ph type="body" sz="quarter" idx="12" hasCustomPrompt="1"/>
          </p:nvPr>
        </p:nvSpPr>
        <p:spPr>
          <a:xfrm>
            <a:off x="7013400" y="5237824"/>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a:t>xx%</a:t>
            </a:r>
          </a:p>
        </p:txBody>
      </p:sp>
      <p:sp>
        <p:nvSpPr>
          <p:cNvPr id="26" name="Percentage rondkomen">
            <a:extLst>
              <a:ext uri="{FF2B5EF4-FFF2-40B4-BE49-F238E27FC236}">
                <a16:creationId xmlns:a16="http://schemas.microsoft.com/office/drawing/2014/main" id="{19A4FE2A-F43C-F184-90AE-6FE453A4CBDB}"/>
              </a:ext>
            </a:extLst>
          </p:cNvPr>
          <p:cNvSpPr>
            <a:spLocks noGrp="1"/>
          </p:cNvSpPr>
          <p:nvPr>
            <p:ph type="body" sz="quarter" idx="11" hasCustomPrompt="1"/>
          </p:nvPr>
        </p:nvSpPr>
        <p:spPr>
          <a:xfrm>
            <a:off x="7013400" y="3779332"/>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a:t>xx%</a:t>
            </a:r>
          </a:p>
        </p:txBody>
      </p:sp>
      <p:sp>
        <p:nvSpPr>
          <p:cNvPr id="8" name="Percentage gezin 4">
            <a:extLst>
              <a:ext uri="{FF2B5EF4-FFF2-40B4-BE49-F238E27FC236}">
                <a16:creationId xmlns:a16="http://schemas.microsoft.com/office/drawing/2014/main" id="{4161E49E-6581-FB08-6117-A5CA5C1CB598}"/>
              </a:ext>
            </a:extLst>
          </p:cNvPr>
          <p:cNvSpPr>
            <a:spLocks noGrp="1"/>
          </p:cNvSpPr>
          <p:nvPr>
            <p:ph type="body" sz="quarter" idx="16" hasCustomPrompt="1"/>
          </p:nvPr>
        </p:nvSpPr>
        <p:spPr>
          <a:xfrm>
            <a:off x="351903" y="5237824"/>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a:t>xx%</a:t>
            </a:r>
          </a:p>
        </p:txBody>
      </p:sp>
      <p:sp>
        <p:nvSpPr>
          <p:cNvPr id="7" name="Percentage gezin 3">
            <a:extLst>
              <a:ext uri="{FF2B5EF4-FFF2-40B4-BE49-F238E27FC236}">
                <a16:creationId xmlns:a16="http://schemas.microsoft.com/office/drawing/2014/main" id="{67999E3F-C612-9F42-2F60-60A3F018262F}"/>
              </a:ext>
            </a:extLst>
          </p:cNvPr>
          <p:cNvSpPr>
            <a:spLocks noGrp="1"/>
          </p:cNvSpPr>
          <p:nvPr>
            <p:ph type="body" sz="quarter" idx="15" hasCustomPrompt="1"/>
          </p:nvPr>
        </p:nvSpPr>
        <p:spPr>
          <a:xfrm>
            <a:off x="351903" y="3788508"/>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a:t>xx%</a:t>
            </a:r>
          </a:p>
        </p:txBody>
      </p:sp>
      <p:sp>
        <p:nvSpPr>
          <p:cNvPr id="6" name="Percentage gezin 2">
            <a:extLst>
              <a:ext uri="{FF2B5EF4-FFF2-40B4-BE49-F238E27FC236}">
                <a16:creationId xmlns:a16="http://schemas.microsoft.com/office/drawing/2014/main" id="{7D1AE943-5E61-8215-FF49-44DED149BC8D}"/>
              </a:ext>
            </a:extLst>
          </p:cNvPr>
          <p:cNvSpPr>
            <a:spLocks noGrp="1"/>
          </p:cNvSpPr>
          <p:nvPr>
            <p:ph type="body" sz="quarter" idx="14" hasCustomPrompt="1"/>
          </p:nvPr>
        </p:nvSpPr>
        <p:spPr>
          <a:xfrm>
            <a:off x="351903" y="2439224"/>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a:t>xx%</a:t>
            </a:r>
          </a:p>
        </p:txBody>
      </p:sp>
      <p:sp>
        <p:nvSpPr>
          <p:cNvPr id="5" name="Percentage gezin 1">
            <a:extLst>
              <a:ext uri="{FF2B5EF4-FFF2-40B4-BE49-F238E27FC236}">
                <a16:creationId xmlns:a16="http://schemas.microsoft.com/office/drawing/2014/main" id="{1B2381A6-D792-7218-964A-4EEB1B9CC22D}"/>
              </a:ext>
            </a:extLst>
          </p:cNvPr>
          <p:cNvSpPr>
            <a:spLocks noGrp="1"/>
          </p:cNvSpPr>
          <p:nvPr>
            <p:ph type="body" sz="quarter" idx="13" hasCustomPrompt="1"/>
          </p:nvPr>
        </p:nvSpPr>
        <p:spPr>
          <a:xfrm>
            <a:off x="351903" y="1054818"/>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a:t>xx%</a:t>
            </a:r>
          </a:p>
        </p:txBody>
      </p:sp>
    </p:spTree>
    <p:extLst>
      <p:ext uri="{BB962C8B-B14F-4D97-AF65-F5344CB8AC3E}">
        <p14:creationId xmlns:p14="http://schemas.microsoft.com/office/powerpoint/2010/main" val="1387212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ezin OKO">
    <p:spTree>
      <p:nvGrpSpPr>
        <p:cNvPr id="1" name=""/>
        <p:cNvGrpSpPr/>
        <p:nvPr/>
      </p:nvGrpSpPr>
      <p:grpSpPr>
        <a:xfrm>
          <a:off x="0" y="0"/>
          <a:ext cx="0" cy="0"/>
          <a:chOff x="0" y="0"/>
          <a:chExt cx="0" cy="0"/>
        </a:xfrm>
      </p:grpSpPr>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a:solidFill>
                <a:schemeClr val="bg1"/>
              </a:solidFill>
              <a:latin typeface="Century Gothic" panose="020B0502020202020204" pitchFamily="34" charset="0"/>
            </a:endParaRPr>
          </a:p>
        </p:txBody>
      </p:sp>
      <p:sp>
        <p:nvSpPr>
          <p:cNvPr id="13" name="Rectangle 16">
            <a:extLst>
              <a:ext uri="{FF2B5EF4-FFF2-40B4-BE49-F238E27FC236}">
                <a16:creationId xmlns:a16="http://schemas.microsoft.com/office/drawing/2014/main" id="{458D5DEE-0DD9-68FD-B47C-9002654CF7F3}"/>
              </a:ext>
            </a:extLst>
          </p:cNvPr>
          <p:cNvSpPr/>
          <p:nvPr userDrawn="1"/>
        </p:nvSpPr>
        <p:spPr>
          <a:xfrm>
            <a:off x="-1" y="208218"/>
            <a:ext cx="576000"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Century Gothic" panose="020B0502020202020204" pitchFamily="34" charset="0"/>
            </a:endParaRPr>
          </a:p>
        </p:txBody>
      </p:sp>
      <p:sp>
        <p:nvSpPr>
          <p:cNvPr id="8" name="Rectangle 16">
            <a:extLst>
              <a:ext uri="{FF2B5EF4-FFF2-40B4-BE49-F238E27FC236}">
                <a16:creationId xmlns:a16="http://schemas.microsoft.com/office/drawing/2014/main" id="{F119CC49-249C-F034-6947-139F7BF79598}"/>
              </a:ext>
            </a:extLst>
          </p:cNvPr>
          <p:cNvSpPr/>
          <p:nvPr userDrawn="1"/>
        </p:nvSpPr>
        <p:spPr>
          <a:xfrm>
            <a:off x="575998" y="208217"/>
            <a:ext cx="11043506"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noProof="0">
                <a:latin typeface="Century Gothic" panose="020B0502020202020204" pitchFamily="34" charset="0"/>
              </a:rPr>
              <a:t>Gezin OKO</a:t>
            </a:r>
            <a:endParaRPr lang="nl-NL" sz="2391" b="1" noProof="0">
              <a:latin typeface="Century Gothic" panose="020B0502020202020204" pitchFamily="34" charset="0"/>
            </a:endParaRPr>
          </a:p>
        </p:txBody>
      </p:sp>
      <p:grpSp>
        <p:nvGrpSpPr>
          <p:cNvPr id="9" name="Group 21">
            <a:extLst>
              <a:ext uri="{FF2B5EF4-FFF2-40B4-BE49-F238E27FC236}">
                <a16:creationId xmlns:a16="http://schemas.microsoft.com/office/drawing/2014/main" id="{88898848-7A4B-8F37-4500-9077559CBD5C}"/>
              </a:ext>
            </a:extLst>
          </p:cNvPr>
          <p:cNvGrpSpPr/>
          <p:nvPr userDrawn="1"/>
        </p:nvGrpSpPr>
        <p:grpSpPr>
          <a:xfrm>
            <a:off x="11619505" y="208217"/>
            <a:ext cx="576000" cy="468000"/>
            <a:chOff x="10340496" y="235542"/>
            <a:chExt cx="432000" cy="432000"/>
          </a:xfrm>
        </p:grpSpPr>
        <p:sp>
          <p:nvSpPr>
            <p:cNvPr id="11" name="Rectangle 23">
              <a:extLst>
                <a:ext uri="{FF2B5EF4-FFF2-40B4-BE49-F238E27FC236}">
                  <a16:creationId xmlns:a16="http://schemas.microsoft.com/office/drawing/2014/main" id="{47A16832-6B1A-A8C3-82E0-C9424C370CCC}"/>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12" name="Graphic 11" descr="Pictogram hamburgermenu met effen opvulling">
              <a:hlinkClick r:id="" action="ppaction://noaction"/>
              <a:extLst>
                <a:ext uri="{FF2B5EF4-FFF2-40B4-BE49-F238E27FC236}">
                  <a16:creationId xmlns:a16="http://schemas.microsoft.com/office/drawing/2014/main" id="{AD7FD287-7A5C-763A-AE97-15FF396AA0B2}"/>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33" name="Tekstvak 32">
            <a:extLst>
              <a:ext uri="{FF2B5EF4-FFF2-40B4-BE49-F238E27FC236}">
                <a16:creationId xmlns:a16="http://schemas.microsoft.com/office/drawing/2014/main" id="{285F66EB-314B-6AD9-72DF-2654F84224BF}"/>
              </a:ext>
            </a:extLst>
          </p:cNvPr>
          <p:cNvSpPr txBox="1"/>
          <p:nvPr userDrawn="1"/>
        </p:nvSpPr>
        <p:spPr>
          <a:xfrm>
            <a:off x="6296180" y="1465500"/>
            <a:ext cx="4024212" cy="369332"/>
          </a:xfrm>
          <a:prstGeom prst="rect">
            <a:avLst/>
          </a:prstGeom>
          <a:noFill/>
        </p:spPr>
        <p:txBody>
          <a:bodyPr wrap="square" rtlCol="0">
            <a:spAutoFit/>
          </a:bodyPr>
          <a:lstStyle/>
          <a:p>
            <a:r>
              <a:rPr lang="nl-NL" sz="1800" b="1">
                <a:solidFill>
                  <a:srgbClr val="009898"/>
                </a:solidFill>
                <a:latin typeface="Century Gothic" panose="020B0502020202020204" pitchFamily="34" charset="0"/>
                <a:cs typeface="Arial" panose="020B0604020202020204" pitchFamily="34" charset="0"/>
              </a:rPr>
              <a:t>was ‘s avonds na 10 uur niet thuis</a:t>
            </a:r>
          </a:p>
        </p:txBody>
      </p:sp>
      <p:sp>
        <p:nvSpPr>
          <p:cNvPr id="3" name="TextBox 1">
            <a:extLst>
              <a:ext uri="{FF2B5EF4-FFF2-40B4-BE49-F238E27FC236}">
                <a16:creationId xmlns:a16="http://schemas.microsoft.com/office/drawing/2014/main" id="{5E3233B5-6D13-671C-1735-B3AF8A2E3FE0}"/>
              </a:ext>
            </a:extLst>
          </p:cNvPr>
          <p:cNvSpPr txBox="1"/>
          <p:nvPr userDrawn="1"/>
        </p:nvSpPr>
        <p:spPr>
          <a:xfrm>
            <a:off x="575998" y="1200166"/>
            <a:ext cx="4045878" cy="93871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algn="l" defTabSz="839852" rtl="0" eaLnBrk="1" latinLnBrk="0" hangingPunct="1"/>
            <a:r>
              <a:rPr lang="en-US" sz="1100" b="0" kern="1200" err="1">
                <a:solidFill>
                  <a:schemeClr val="tx1"/>
                </a:solidFill>
                <a:latin typeface="Century Gothic" panose="020B0502020202020204" pitchFamily="34" charset="0"/>
                <a:ea typeface="+mn-ea"/>
                <a:cs typeface="Arial" panose="020B0604020202020204" pitchFamily="34" charset="0"/>
              </a:rPr>
              <a:t>Steun</a:t>
            </a:r>
            <a:r>
              <a:rPr lang="en-US" sz="1100" b="0" kern="1200">
                <a:solidFill>
                  <a:schemeClr val="tx1"/>
                </a:solidFill>
                <a:latin typeface="Century Gothic" panose="020B0502020202020204" pitchFamily="34" charset="0"/>
                <a:ea typeface="+mn-ea"/>
                <a:cs typeface="Arial" panose="020B0604020202020204" pitchFamily="34" charset="0"/>
              </a:rPr>
              <a:t>, </a:t>
            </a:r>
            <a:r>
              <a:rPr lang="en-US" sz="1100" b="0" kern="1200" err="1">
                <a:solidFill>
                  <a:schemeClr val="tx1"/>
                </a:solidFill>
                <a:latin typeface="Century Gothic" panose="020B0502020202020204" pitchFamily="34" charset="0"/>
                <a:ea typeface="+mn-ea"/>
                <a:cs typeface="Arial" panose="020B0604020202020204" pitchFamily="34" charset="0"/>
              </a:rPr>
              <a:t>opvattingen</a:t>
            </a:r>
            <a:r>
              <a:rPr lang="en-US" sz="1100" b="0" kern="1200">
                <a:solidFill>
                  <a:schemeClr val="tx1"/>
                </a:solidFill>
                <a:latin typeface="Century Gothic" panose="020B0502020202020204" pitchFamily="34" charset="0"/>
                <a:ea typeface="+mn-ea"/>
                <a:cs typeface="Arial" panose="020B0604020202020204" pitchFamily="34" charset="0"/>
              </a:rPr>
              <a:t> en </a:t>
            </a:r>
            <a:r>
              <a:rPr lang="en-US" sz="1100" b="0" kern="1200" err="1">
                <a:solidFill>
                  <a:schemeClr val="tx1"/>
                </a:solidFill>
                <a:latin typeface="Century Gothic" panose="020B0502020202020204" pitchFamily="34" charset="0"/>
                <a:ea typeface="+mn-ea"/>
                <a:cs typeface="Arial" panose="020B0604020202020204" pitchFamily="34" charset="0"/>
              </a:rPr>
              <a:t>betrokkenheid</a:t>
            </a:r>
            <a:r>
              <a:rPr lang="en-US" sz="1100" b="0" kern="1200">
                <a:solidFill>
                  <a:schemeClr val="tx1"/>
                </a:solidFill>
                <a:latin typeface="Century Gothic" panose="020B0502020202020204" pitchFamily="34" charset="0"/>
                <a:ea typeface="+mn-ea"/>
                <a:cs typeface="Arial" panose="020B0604020202020204" pitchFamily="34" charset="0"/>
              </a:rPr>
              <a:t> van </a:t>
            </a:r>
            <a:r>
              <a:rPr lang="en-US" sz="1100" b="0" kern="1200" err="1">
                <a:solidFill>
                  <a:schemeClr val="tx1"/>
                </a:solidFill>
                <a:latin typeface="Century Gothic" panose="020B0502020202020204" pitchFamily="34" charset="0"/>
                <a:ea typeface="+mn-ea"/>
                <a:cs typeface="Arial" panose="020B0604020202020204" pitchFamily="34" charset="0"/>
              </a:rPr>
              <a:t>ouders</a:t>
            </a:r>
            <a:r>
              <a:rPr lang="en-US" sz="1100" b="0" kern="1200">
                <a:solidFill>
                  <a:schemeClr val="tx1"/>
                </a:solidFill>
                <a:latin typeface="Century Gothic" panose="020B0502020202020204" pitchFamily="34" charset="0"/>
                <a:ea typeface="+mn-ea"/>
                <a:cs typeface="Arial" panose="020B0604020202020204" pitchFamily="34" charset="0"/>
              </a:rPr>
              <a:t> </a:t>
            </a:r>
            <a:r>
              <a:rPr lang="en-US" sz="1100" b="0" kern="1200" err="1">
                <a:solidFill>
                  <a:schemeClr val="tx1"/>
                </a:solidFill>
                <a:latin typeface="Century Gothic" panose="020B0502020202020204" pitchFamily="34" charset="0"/>
                <a:ea typeface="+mn-ea"/>
                <a:cs typeface="Arial" panose="020B0604020202020204" pitchFamily="34" charset="0"/>
              </a:rPr>
              <a:t>hebben</a:t>
            </a:r>
            <a:r>
              <a:rPr lang="en-US" sz="1100" b="0" kern="1200">
                <a:solidFill>
                  <a:schemeClr val="tx1"/>
                </a:solidFill>
                <a:latin typeface="Century Gothic" panose="020B0502020202020204" pitchFamily="34" charset="0"/>
                <a:ea typeface="+mn-ea"/>
                <a:cs typeface="Arial" panose="020B0604020202020204" pitchFamily="34" charset="0"/>
              </a:rPr>
              <a:t> </a:t>
            </a:r>
            <a:r>
              <a:rPr lang="en-US" sz="1100" b="0" kern="1200" err="1">
                <a:solidFill>
                  <a:schemeClr val="tx1"/>
                </a:solidFill>
                <a:latin typeface="Century Gothic" panose="020B0502020202020204" pitchFamily="34" charset="0"/>
                <a:ea typeface="+mn-ea"/>
                <a:cs typeface="Arial" panose="020B0604020202020204" pitchFamily="34" charset="0"/>
              </a:rPr>
              <a:t>invloed</a:t>
            </a:r>
            <a:r>
              <a:rPr lang="en-US" sz="1100" b="0" kern="1200">
                <a:solidFill>
                  <a:schemeClr val="tx1"/>
                </a:solidFill>
                <a:latin typeface="Century Gothic" panose="020B0502020202020204" pitchFamily="34" charset="0"/>
                <a:ea typeface="+mn-ea"/>
                <a:cs typeface="Arial" panose="020B0604020202020204" pitchFamily="34" charset="0"/>
              </a:rPr>
              <a:t> op het </a:t>
            </a:r>
            <a:r>
              <a:rPr lang="en-US" sz="1100" b="0" kern="1200" err="1">
                <a:solidFill>
                  <a:schemeClr val="tx1"/>
                </a:solidFill>
                <a:latin typeface="Century Gothic" panose="020B0502020202020204" pitchFamily="34" charset="0"/>
                <a:ea typeface="+mn-ea"/>
                <a:cs typeface="Arial" panose="020B0604020202020204" pitchFamily="34" charset="0"/>
              </a:rPr>
              <a:t>gedrag</a:t>
            </a:r>
            <a:r>
              <a:rPr lang="en-US" sz="1100" b="0" kern="1200">
                <a:solidFill>
                  <a:schemeClr val="tx1"/>
                </a:solidFill>
                <a:latin typeface="Century Gothic" panose="020B0502020202020204" pitchFamily="34" charset="0"/>
                <a:ea typeface="+mn-ea"/>
                <a:cs typeface="Arial" panose="020B0604020202020204" pitchFamily="34" charset="0"/>
              </a:rPr>
              <a:t> van de </a:t>
            </a:r>
            <a:r>
              <a:rPr lang="en-US" sz="1100" b="0" kern="1200" err="1">
                <a:solidFill>
                  <a:schemeClr val="tx1"/>
                </a:solidFill>
                <a:latin typeface="Century Gothic" panose="020B0502020202020204" pitchFamily="34" charset="0"/>
                <a:ea typeface="+mn-ea"/>
                <a:cs typeface="Arial" panose="020B0604020202020204" pitchFamily="34" charset="0"/>
              </a:rPr>
              <a:t>jongere</a:t>
            </a:r>
            <a:r>
              <a:rPr lang="en-US" sz="1100" b="0" kern="1200">
                <a:solidFill>
                  <a:schemeClr val="tx1"/>
                </a:solidFill>
                <a:latin typeface="Century Gothic" panose="020B0502020202020204" pitchFamily="34" charset="0"/>
                <a:ea typeface="+mn-ea"/>
                <a:cs typeface="Arial" panose="020B0604020202020204" pitchFamily="34" charset="0"/>
              </a:rPr>
              <a:t>. </a:t>
            </a:r>
          </a:p>
          <a:p>
            <a:pPr marL="0" algn="l" defTabSz="839852" rtl="0" eaLnBrk="1" latinLnBrk="0" hangingPunct="1"/>
            <a:r>
              <a:rPr lang="en-US" sz="1100" b="0" kern="1200">
                <a:solidFill>
                  <a:schemeClr val="tx1"/>
                </a:solidFill>
                <a:latin typeface="Century Gothic" panose="020B0502020202020204" pitchFamily="34" charset="0"/>
                <a:ea typeface="+mn-ea"/>
                <a:cs typeface="Arial" panose="020B0604020202020204" pitchFamily="34" charset="0"/>
              </a:rPr>
              <a:t>Er is </a:t>
            </a:r>
            <a:r>
              <a:rPr lang="en-US" sz="1100" b="0" kern="1200" err="1">
                <a:solidFill>
                  <a:schemeClr val="tx1"/>
                </a:solidFill>
                <a:latin typeface="Century Gothic" panose="020B0502020202020204" pitchFamily="34" charset="0"/>
                <a:ea typeface="+mn-ea"/>
                <a:cs typeface="Arial" panose="020B0604020202020204" pitchFamily="34" charset="0"/>
              </a:rPr>
              <a:t>gevraagd</a:t>
            </a:r>
            <a:r>
              <a:rPr lang="en-US" sz="1100" b="0" kern="1200">
                <a:solidFill>
                  <a:schemeClr val="tx1"/>
                </a:solidFill>
                <a:latin typeface="Century Gothic" panose="020B0502020202020204" pitchFamily="34" charset="0"/>
                <a:ea typeface="+mn-ea"/>
                <a:cs typeface="Arial" panose="020B0604020202020204" pitchFamily="34" charset="0"/>
              </a:rPr>
              <a:t>  in </a:t>
            </a:r>
            <a:r>
              <a:rPr lang="en-US" sz="1100" b="0" kern="1200" err="1">
                <a:solidFill>
                  <a:schemeClr val="tx1"/>
                </a:solidFill>
                <a:latin typeface="Century Gothic" panose="020B0502020202020204" pitchFamily="34" charset="0"/>
                <a:ea typeface="+mn-ea"/>
                <a:cs typeface="Arial" panose="020B0604020202020204" pitchFamily="34" charset="0"/>
              </a:rPr>
              <a:t>hoeverre</a:t>
            </a:r>
            <a:r>
              <a:rPr lang="en-US" sz="1100" b="0" kern="1200">
                <a:solidFill>
                  <a:schemeClr val="tx1"/>
                </a:solidFill>
                <a:latin typeface="Century Gothic" panose="020B0502020202020204" pitchFamily="34" charset="0"/>
                <a:ea typeface="+mn-ea"/>
                <a:cs typeface="Arial" panose="020B0604020202020204" pitchFamily="34" charset="0"/>
              </a:rPr>
              <a:t> de </a:t>
            </a:r>
            <a:r>
              <a:rPr lang="en-US" sz="1100" b="0" kern="1200" err="1">
                <a:solidFill>
                  <a:schemeClr val="tx1"/>
                </a:solidFill>
                <a:latin typeface="Century Gothic" panose="020B0502020202020204" pitchFamily="34" charset="0"/>
                <a:ea typeface="+mn-ea"/>
                <a:cs typeface="Arial" panose="020B0604020202020204" pitchFamily="34" charset="0"/>
              </a:rPr>
              <a:t>jongere</a:t>
            </a:r>
            <a:r>
              <a:rPr lang="en-US" sz="1100" b="0" kern="1200">
                <a:solidFill>
                  <a:schemeClr val="tx1"/>
                </a:solidFill>
                <a:latin typeface="Century Gothic" panose="020B0502020202020204" pitchFamily="34" charset="0"/>
                <a:ea typeface="+mn-ea"/>
                <a:cs typeface="Arial" panose="020B0604020202020204" pitchFamily="34" charset="0"/>
              </a:rPr>
              <a:t> 's </a:t>
            </a:r>
            <a:r>
              <a:rPr lang="en-US" sz="1100" b="0" kern="1200" err="1">
                <a:solidFill>
                  <a:schemeClr val="tx1"/>
                </a:solidFill>
                <a:latin typeface="Century Gothic" panose="020B0502020202020204" pitchFamily="34" charset="0"/>
                <a:ea typeface="+mn-ea"/>
                <a:cs typeface="Arial" panose="020B0604020202020204" pitchFamily="34" charset="0"/>
              </a:rPr>
              <a:t>avonds</a:t>
            </a:r>
            <a:r>
              <a:rPr lang="en-US" sz="1100" b="0" kern="1200">
                <a:solidFill>
                  <a:schemeClr val="tx1"/>
                </a:solidFill>
                <a:latin typeface="Century Gothic" panose="020B0502020202020204" pitchFamily="34" charset="0"/>
                <a:ea typeface="+mn-ea"/>
                <a:cs typeface="Arial" panose="020B0604020202020204" pitchFamily="34" charset="0"/>
              </a:rPr>
              <a:t> van huis is en </a:t>
            </a:r>
            <a:r>
              <a:rPr lang="en-US" sz="1100" b="0" kern="1200" err="1">
                <a:solidFill>
                  <a:schemeClr val="tx1"/>
                </a:solidFill>
                <a:latin typeface="Century Gothic" panose="020B0502020202020204" pitchFamily="34" charset="0"/>
                <a:ea typeface="+mn-ea"/>
                <a:cs typeface="Arial" panose="020B0604020202020204" pitchFamily="34" charset="0"/>
              </a:rPr>
              <a:t>naar</a:t>
            </a:r>
            <a:r>
              <a:rPr lang="en-US" sz="1100" b="0" kern="1200">
                <a:solidFill>
                  <a:schemeClr val="tx1"/>
                </a:solidFill>
                <a:latin typeface="Century Gothic" panose="020B0502020202020204" pitchFamily="34" charset="0"/>
                <a:ea typeface="+mn-ea"/>
                <a:cs typeface="Arial" panose="020B0604020202020204" pitchFamily="34" charset="0"/>
              </a:rPr>
              <a:t> de </a:t>
            </a:r>
            <a:r>
              <a:rPr lang="en-US" sz="1100" b="0" kern="1200" err="1">
                <a:solidFill>
                  <a:schemeClr val="tx1"/>
                </a:solidFill>
                <a:latin typeface="Century Gothic" panose="020B0502020202020204" pitchFamily="34" charset="0"/>
                <a:ea typeface="+mn-ea"/>
                <a:cs typeface="Arial" panose="020B0604020202020204" pitchFamily="34" charset="0"/>
              </a:rPr>
              <a:t>relatie</a:t>
            </a:r>
            <a:r>
              <a:rPr lang="en-US" sz="1100" b="0" kern="1200">
                <a:solidFill>
                  <a:schemeClr val="tx1"/>
                </a:solidFill>
                <a:latin typeface="Century Gothic" panose="020B0502020202020204" pitchFamily="34" charset="0"/>
                <a:ea typeface="+mn-ea"/>
                <a:cs typeface="Arial" panose="020B0604020202020204" pitchFamily="34" charset="0"/>
              </a:rPr>
              <a:t> die </a:t>
            </a:r>
            <a:r>
              <a:rPr lang="en-US" sz="1100" b="0" kern="1200" err="1">
                <a:solidFill>
                  <a:schemeClr val="tx1"/>
                </a:solidFill>
                <a:latin typeface="Century Gothic" panose="020B0502020202020204" pitchFamily="34" charset="0"/>
                <a:ea typeface="+mn-ea"/>
                <a:cs typeface="Arial" panose="020B0604020202020204" pitchFamily="34" charset="0"/>
              </a:rPr>
              <a:t>jongeren</a:t>
            </a:r>
            <a:r>
              <a:rPr lang="en-US" sz="1100" b="0" kern="1200">
                <a:solidFill>
                  <a:schemeClr val="tx1"/>
                </a:solidFill>
                <a:latin typeface="Century Gothic" panose="020B0502020202020204" pitchFamily="34" charset="0"/>
                <a:ea typeface="+mn-ea"/>
                <a:cs typeface="Arial" panose="020B0604020202020204" pitchFamily="34" charset="0"/>
              </a:rPr>
              <a:t> met </a:t>
            </a:r>
            <a:r>
              <a:rPr lang="en-US" sz="1100" b="0" kern="1200" err="1">
                <a:solidFill>
                  <a:schemeClr val="tx1"/>
                </a:solidFill>
                <a:latin typeface="Century Gothic" panose="020B0502020202020204" pitchFamily="34" charset="0"/>
                <a:ea typeface="+mn-ea"/>
                <a:cs typeface="Arial" panose="020B0604020202020204" pitchFamily="34" charset="0"/>
              </a:rPr>
              <a:t>hun</a:t>
            </a:r>
            <a:r>
              <a:rPr lang="en-US" sz="1100" b="0" kern="1200">
                <a:solidFill>
                  <a:schemeClr val="tx1"/>
                </a:solidFill>
                <a:latin typeface="Century Gothic" panose="020B0502020202020204" pitchFamily="34" charset="0"/>
                <a:ea typeface="+mn-ea"/>
                <a:cs typeface="Arial" panose="020B0604020202020204" pitchFamily="34" charset="0"/>
              </a:rPr>
              <a:t> </a:t>
            </a:r>
            <a:r>
              <a:rPr lang="en-US" sz="1100" b="0" kern="1200" err="1">
                <a:solidFill>
                  <a:schemeClr val="tx1"/>
                </a:solidFill>
                <a:latin typeface="Century Gothic" panose="020B0502020202020204" pitchFamily="34" charset="0"/>
                <a:ea typeface="+mn-ea"/>
                <a:cs typeface="Arial" panose="020B0604020202020204" pitchFamily="34" charset="0"/>
              </a:rPr>
              <a:t>ouders</a:t>
            </a:r>
            <a:r>
              <a:rPr lang="en-US" sz="1100" b="0" kern="1200">
                <a:solidFill>
                  <a:schemeClr val="tx1"/>
                </a:solidFill>
                <a:latin typeface="Century Gothic" panose="020B0502020202020204" pitchFamily="34" charset="0"/>
                <a:ea typeface="+mn-ea"/>
                <a:cs typeface="Arial" panose="020B0604020202020204" pitchFamily="34" charset="0"/>
              </a:rPr>
              <a:t>/</a:t>
            </a:r>
            <a:r>
              <a:rPr lang="en-US" sz="1100" b="0" kern="1200" err="1">
                <a:solidFill>
                  <a:schemeClr val="tx1"/>
                </a:solidFill>
                <a:latin typeface="Century Gothic" panose="020B0502020202020204" pitchFamily="34" charset="0"/>
                <a:ea typeface="+mn-ea"/>
                <a:cs typeface="Arial" panose="020B0604020202020204" pitchFamily="34" charset="0"/>
              </a:rPr>
              <a:t>verzorgers</a:t>
            </a:r>
            <a:r>
              <a:rPr lang="en-US" sz="1100" b="0" kern="1200">
                <a:solidFill>
                  <a:schemeClr val="tx1"/>
                </a:solidFill>
                <a:latin typeface="Century Gothic" panose="020B0502020202020204" pitchFamily="34" charset="0"/>
                <a:ea typeface="+mn-ea"/>
                <a:cs typeface="Arial" panose="020B0604020202020204" pitchFamily="34" charset="0"/>
              </a:rPr>
              <a:t> </a:t>
            </a:r>
            <a:r>
              <a:rPr lang="en-US" sz="1100" b="0" kern="1200" err="1">
                <a:solidFill>
                  <a:schemeClr val="tx1"/>
                </a:solidFill>
                <a:latin typeface="Century Gothic" panose="020B0502020202020204" pitchFamily="34" charset="0"/>
                <a:ea typeface="+mn-ea"/>
                <a:cs typeface="Arial" panose="020B0604020202020204" pitchFamily="34" charset="0"/>
              </a:rPr>
              <a:t>hebben</a:t>
            </a:r>
            <a:endParaRPr lang="en-US" sz="1100" b="0" kern="1200">
              <a:solidFill>
                <a:schemeClr val="tx1"/>
              </a:solidFill>
              <a:latin typeface="Century Gothic" panose="020B0502020202020204" pitchFamily="34" charset="0"/>
              <a:ea typeface="+mn-ea"/>
              <a:cs typeface="Arial" panose="020B0604020202020204" pitchFamily="34" charset="0"/>
            </a:endParaRPr>
          </a:p>
        </p:txBody>
      </p:sp>
      <p:sp>
        <p:nvSpPr>
          <p:cNvPr id="38" name="Grafiek gezin">
            <a:extLst>
              <a:ext uri="{FF2B5EF4-FFF2-40B4-BE49-F238E27FC236}">
                <a16:creationId xmlns:a16="http://schemas.microsoft.com/office/drawing/2014/main" id="{B7F8EBED-2DFC-E921-9D36-C0D59E3829E0}"/>
              </a:ext>
            </a:extLst>
          </p:cNvPr>
          <p:cNvSpPr>
            <a:spLocks noGrp="1"/>
          </p:cNvSpPr>
          <p:nvPr>
            <p:ph type="chart" sz="quarter" idx="14"/>
          </p:nvPr>
        </p:nvSpPr>
        <p:spPr>
          <a:xfrm>
            <a:off x="2236752" y="2662833"/>
            <a:ext cx="6480000" cy="3600000"/>
          </a:xfrm>
          <a:prstGeom prst="rect">
            <a:avLst/>
          </a:prstGeom>
        </p:spPr>
        <p:txBody>
          <a:bodyPr/>
          <a:lstStyle>
            <a:lvl1pPr marL="0" indent="0">
              <a:buNone/>
              <a:defRPr/>
            </a:lvl1pPr>
          </a:lstStyle>
          <a:p>
            <a:endParaRPr lang="nl-NL"/>
          </a:p>
        </p:txBody>
      </p:sp>
      <p:sp>
        <p:nvSpPr>
          <p:cNvPr id="34" name="Percentage niet thuis">
            <a:extLst>
              <a:ext uri="{FF2B5EF4-FFF2-40B4-BE49-F238E27FC236}">
                <a16:creationId xmlns:a16="http://schemas.microsoft.com/office/drawing/2014/main" id="{2B3ADC1B-9DF3-E97E-D245-7B7EEAC1F05E}"/>
              </a:ext>
            </a:extLst>
          </p:cNvPr>
          <p:cNvSpPr>
            <a:spLocks noGrp="1"/>
          </p:cNvSpPr>
          <p:nvPr>
            <p:ph type="body" sz="quarter" idx="13" hasCustomPrompt="1"/>
          </p:nvPr>
        </p:nvSpPr>
        <p:spPr>
          <a:xfrm>
            <a:off x="5196000" y="1200166"/>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a:t>99%</a:t>
            </a:r>
          </a:p>
        </p:txBody>
      </p:sp>
    </p:spTree>
    <p:extLst>
      <p:ext uri="{BB962C8B-B14F-4D97-AF65-F5344CB8AC3E}">
        <p14:creationId xmlns:p14="http://schemas.microsoft.com/office/powerpoint/2010/main" val="953332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chool">
    <p:spTree>
      <p:nvGrpSpPr>
        <p:cNvPr id="1" name=""/>
        <p:cNvGrpSpPr/>
        <p:nvPr/>
      </p:nvGrpSpPr>
      <p:grpSpPr>
        <a:xfrm>
          <a:off x="0" y="0"/>
          <a:ext cx="0" cy="0"/>
          <a:chOff x="0" y="0"/>
          <a:chExt cx="0" cy="0"/>
        </a:xfrm>
      </p:grpSpPr>
      <p:sp>
        <p:nvSpPr>
          <p:cNvPr id="19" name="Rectangle 16">
            <a:extLst>
              <a:ext uri="{FF2B5EF4-FFF2-40B4-BE49-F238E27FC236}">
                <a16:creationId xmlns:a16="http://schemas.microsoft.com/office/drawing/2014/main" id="{FD22A4E0-82A4-A5C3-E73F-725FBB51212D}"/>
              </a:ext>
            </a:extLst>
          </p:cNvPr>
          <p:cNvSpPr/>
          <p:nvPr userDrawn="1"/>
        </p:nvSpPr>
        <p:spPr>
          <a:xfrm>
            <a:off x="-1" y="208218"/>
            <a:ext cx="576000"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Century Gothic" panose="020B0502020202020204" pitchFamily="34" charset="0"/>
            </a:endParaRPr>
          </a:p>
        </p:txBody>
      </p:sp>
      <p:sp>
        <p:nvSpPr>
          <p:cNvPr id="12" name="Rectangle 16">
            <a:extLst>
              <a:ext uri="{FF2B5EF4-FFF2-40B4-BE49-F238E27FC236}">
                <a16:creationId xmlns:a16="http://schemas.microsoft.com/office/drawing/2014/main" id="{49EC7795-BE84-A196-70E6-A9FA0E9AEEC5}"/>
              </a:ext>
            </a:extLst>
          </p:cNvPr>
          <p:cNvSpPr/>
          <p:nvPr userDrawn="1"/>
        </p:nvSpPr>
        <p:spPr>
          <a:xfrm>
            <a:off x="575998" y="208217"/>
            <a:ext cx="11043506"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noProof="0">
                <a:latin typeface="Century Gothic" panose="020B0502020202020204" pitchFamily="34" charset="0"/>
              </a:rPr>
              <a:t>School</a:t>
            </a:r>
            <a:endParaRPr lang="nl-NL" sz="2391" b="1" noProof="0">
              <a:latin typeface="Century Gothic" panose="020B0502020202020204" pitchFamily="34" charset="0"/>
            </a:endParaRPr>
          </a:p>
        </p:txBody>
      </p:sp>
      <p:grpSp>
        <p:nvGrpSpPr>
          <p:cNvPr id="13" name="Group 21">
            <a:extLst>
              <a:ext uri="{FF2B5EF4-FFF2-40B4-BE49-F238E27FC236}">
                <a16:creationId xmlns:a16="http://schemas.microsoft.com/office/drawing/2014/main" id="{6F39A1CB-DD2C-53AD-95E9-B26C888327EB}"/>
              </a:ext>
            </a:extLst>
          </p:cNvPr>
          <p:cNvGrpSpPr/>
          <p:nvPr userDrawn="1"/>
        </p:nvGrpSpPr>
        <p:grpSpPr>
          <a:xfrm>
            <a:off x="11619505" y="208217"/>
            <a:ext cx="576000" cy="468000"/>
            <a:chOff x="10340496" y="235542"/>
            <a:chExt cx="432000" cy="432000"/>
          </a:xfrm>
        </p:grpSpPr>
        <p:sp>
          <p:nvSpPr>
            <p:cNvPr id="17" name="Rectangle 23">
              <a:extLst>
                <a:ext uri="{FF2B5EF4-FFF2-40B4-BE49-F238E27FC236}">
                  <a16:creationId xmlns:a16="http://schemas.microsoft.com/office/drawing/2014/main" id="{585C77D7-5DB8-DB1B-C6D8-7B1B243873E6}"/>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18" name="Graphic 17" descr="Pictogram hamburgermenu met effen opvulling">
              <a:hlinkClick r:id="" action="ppaction://noaction"/>
              <a:extLst>
                <a:ext uri="{FF2B5EF4-FFF2-40B4-BE49-F238E27FC236}">
                  <a16:creationId xmlns:a16="http://schemas.microsoft.com/office/drawing/2014/main" id="{550AAB18-7167-1142-277D-AC31E62B3B3E}"/>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a:solidFill>
                <a:schemeClr val="bg1"/>
              </a:solidFill>
              <a:latin typeface="Century Gothic" panose="020B0502020202020204" pitchFamily="34" charset="0"/>
            </a:endParaRPr>
          </a:p>
        </p:txBody>
      </p:sp>
      <p:sp>
        <p:nvSpPr>
          <p:cNvPr id="5" name="TextBox 1">
            <a:extLst>
              <a:ext uri="{FF2B5EF4-FFF2-40B4-BE49-F238E27FC236}">
                <a16:creationId xmlns:a16="http://schemas.microsoft.com/office/drawing/2014/main" id="{4BEFB0FC-6068-D09D-E746-9ED1F84593F8}"/>
              </a:ext>
            </a:extLst>
          </p:cNvPr>
          <p:cNvSpPr txBox="1"/>
          <p:nvPr userDrawn="1"/>
        </p:nvSpPr>
        <p:spPr>
          <a:xfrm>
            <a:off x="288000" y="1022012"/>
            <a:ext cx="2483776" cy="263149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algn="l" defTabSz="839852" rtl="0" eaLnBrk="1" latinLnBrk="0" hangingPunct="1"/>
            <a:r>
              <a:rPr lang="en-US" sz="1100" b="0" kern="1200" err="1">
                <a:solidFill>
                  <a:schemeClr val="tx1"/>
                </a:solidFill>
                <a:latin typeface="Century Gothic" panose="020B0502020202020204" pitchFamily="34" charset="0"/>
                <a:ea typeface="+mn-ea"/>
                <a:cs typeface="Arial" panose="020B0604020202020204" pitchFamily="34" charset="0"/>
              </a:rPr>
              <a:t>Jongeren</a:t>
            </a:r>
            <a:r>
              <a:rPr lang="en-US" sz="1100" b="0" kern="1200">
                <a:solidFill>
                  <a:schemeClr val="tx1"/>
                </a:solidFill>
                <a:latin typeface="Century Gothic" panose="020B0502020202020204" pitchFamily="34" charset="0"/>
                <a:ea typeface="+mn-ea"/>
                <a:cs typeface="Arial" panose="020B0604020202020204" pitchFamily="34" charset="0"/>
              </a:rPr>
              <a:t> </a:t>
            </a:r>
            <a:r>
              <a:rPr lang="en-US" sz="1100" b="0" kern="1200" err="1">
                <a:solidFill>
                  <a:schemeClr val="tx1"/>
                </a:solidFill>
                <a:latin typeface="Century Gothic" panose="020B0502020202020204" pitchFamily="34" charset="0"/>
                <a:ea typeface="+mn-ea"/>
                <a:cs typeface="Arial" panose="020B0604020202020204" pitchFamily="34" charset="0"/>
              </a:rPr>
              <a:t>brengen</a:t>
            </a:r>
            <a:r>
              <a:rPr lang="en-US" sz="1100" b="0" kern="1200">
                <a:solidFill>
                  <a:schemeClr val="tx1"/>
                </a:solidFill>
                <a:latin typeface="Century Gothic" panose="020B0502020202020204" pitchFamily="34" charset="0"/>
                <a:ea typeface="+mn-ea"/>
                <a:cs typeface="Arial" panose="020B0604020202020204" pitchFamily="34" charset="0"/>
              </a:rPr>
              <a:t> </a:t>
            </a:r>
            <a:r>
              <a:rPr lang="en-US" sz="1100" b="0" kern="1200" err="1">
                <a:solidFill>
                  <a:schemeClr val="tx1"/>
                </a:solidFill>
                <a:latin typeface="Century Gothic" panose="020B0502020202020204" pitchFamily="34" charset="0"/>
                <a:ea typeface="+mn-ea"/>
                <a:cs typeface="Arial" panose="020B0604020202020204" pitchFamily="34" charset="0"/>
              </a:rPr>
              <a:t>een</a:t>
            </a:r>
            <a:r>
              <a:rPr lang="en-US" sz="1100" b="0" kern="1200">
                <a:solidFill>
                  <a:schemeClr val="tx1"/>
                </a:solidFill>
                <a:latin typeface="Century Gothic" panose="020B0502020202020204" pitchFamily="34" charset="0"/>
                <a:ea typeface="+mn-ea"/>
                <a:cs typeface="Arial" panose="020B0604020202020204" pitchFamily="34" charset="0"/>
              </a:rPr>
              <a:t> </a:t>
            </a:r>
            <a:r>
              <a:rPr lang="en-US" sz="1100" b="0" kern="1200" err="1">
                <a:solidFill>
                  <a:schemeClr val="tx1"/>
                </a:solidFill>
                <a:latin typeface="Century Gothic" panose="020B0502020202020204" pitchFamily="34" charset="0"/>
                <a:ea typeface="+mn-ea"/>
                <a:cs typeface="Arial" panose="020B0604020202020204" pitchFamily="34" charset="0"/>
              </a:rPr>
              <a:t>groot</a:t>
            </a:r>
            <a:r>
              <a:rPr lang="en-US" sz="1100" b="0" kern="1200">
                <a:solidFill>
                  <a:schemeClr val="tx1"/>
                </a:solidFill>
                <a:latin typeface="Century Gothic" panose="020B0502020202020204" pitchFamily="34" charset="0"/>
                <a:ea typeface="+mn-ea"/>
                <a:cs typeface="Arial" panose="020B0604020202020204" pitchFamily="34" charset="0"/>
              </a:rPr>
              <a:t> </a:t>
            </a:r>
            <a:r>
              <a:rPr lang="en-US" sz="1100" b="0" kern="1200" err="1">
                <a:solidFill>
                  <a:schemeClr val="tx1"/>
                </a:solidFill>
                <a:latin typeface="Century Gothic" panose="020B0502020202020204" pitchFamily="34" charset="0"/>
                <a:ea typeface="+mn-ea"/>
                <a:cs typeface="Arial" panose="020B0604020202020204" pitchFamily="34" charset="0"/>
              </a:rPr>
              <a:t>deel</a:t>
            </a:r>
            <a:r>
              <a:rPr lang="en-US" sz="1100" b="0" kern="1200">
                <a:solidFill>
                  <a:schemeClr val="tx1"/>
                </a:solidFill>
                <a:latin typeface="Century Gothic" panose="020B0502020202020204" pitchFamily="34" charset="0"/>
                <a:ea typeface="+mn-ea"/>
                <a:cs typeface="Arial" panose="020B0604020202020204" pitchFamily="34" charset="0"/>
              </a:rPr>
              <a:t> van </a:t>
            </a:r>
            <a:r>
              <a:rPr lang="en-US" sz="1100" b="0" kern="1200" err="1">
                <a:solidFill>
                  <a:schemeClr val="tx1"/>
                </a:solidFill>
                <a:latin typeface="Century Gothic" panose="020B0502020202020204" pitchFamily="34" charset="0"/>
                <a:ea typeface="+mn-ea"/>
                <a:cs typeface="Arial" panose="020B0604020202020204" pitchFamily="34" charset="0"/>
              </a:rPr>
              <a:t>hun</a:t>
            </a:r>
            <a:r>
              <a:rPr lang="en-US" sz="1100" b="0" kern="1200">
                <a:solidFill>
                  <a:schemeClr val="tx1"/>
                </a:solidFill>
                <a:latin typeface="Century Gothic" panose="020B0502020202020204" pitchFamily="34" charset="0"/>
                <a:ea typeface="+mn-ea"/>
                <a:cs typeface="Arial" panose="020B0604020202020204" pitchFamily="34" charset="0"/>
              </a:rPr>
              <a:t> </a:t>
            </a:r>
            <a:r>
              <a:rPr lang="en-US" sz="1100" b="0" kern="1200" err="1">
                <a:solidFill>
                  <a:schemeClr val="tx1"/>
                </a:solidFill>
                <a:latin typeface="Century Gothic" panose="020B0502020202020204" pitchFamily="34" charset="0"/>
                <a:ea typeface="+mn-ea"/>
                <a:cs typeface="Arial" panose="020B0604020202020204" pitchFamily="34" charset="0"/>
              </a:rPr>
              <a:t>tijd</a:t>
            </a:r>
            <a:r>
              <a:rPr lang="en-US" sz="1100" b="0" kern="1200">
                <a:solidFill>
                  <a:schemeClr val="tx1"/>
                </a:solidFill>
                <a:latin typeface="Century Gothic" panose="020B0502020202020204" pitchFamily="34" charset="0"/>
                <a:ea typeface="+mn-ea"/>
                <a:cs typeface="Arial" panose="020B0604020202020204" pitchFamily="34" charset="0"/>
              </a:rPr>
              <a:t> door op school. Op school </a:t>
            </a:r>
            <a:r>
              <a:rPr lang="en-US" sz="1100" b="0" kern="1200" err="1">
                <a:solidFill>
                  <a:schemeClr val="tx1"/>
                </a:solidFill>
                <a:latin typeface="Century Gothic" panose="020B0502020202020204" pitchFamily="34" charset="0"/>
                <a:ea typeface="+mn-ea"/>
                <a:cs typeface="Arial" panose="020B0604020202020204" pitchFamily="34" charset="0"/>
              </a:rPr>
              <a:t>doen</a:t>
            </a:r>
            <a:r>
              <a:rPr lang="en-US" sz="1100" b="0" kern="1200">
                <a:solidFill>
                  <a:schemeClr val="tx1"/>
                </a:solidFill>
                <a:latin typeface="Century Gothic" panose="020B0502020202020204" pitchFamily="34" charset="0"/>
                <a:ea typeface="+mn-ea"/>
                <a:cs typeface="Arial" panose="020B0604020202020204" pitchFamily="34" charset="0"/>
              </a:rPr>
              <a:t> </a:t>
            </a:r>
            <a:r>
              <a:rPr lang="en-US" sz="1100" b="0" kern="1200" err="1">
                <a:solidFill>
                  <a:schemeClr val="tx1"/>
                </a:solidFill>
                <a:latin typeface="Century Gothic" panose="020B0502020202020204" pitchFamily="34" charset="0"/>
                <a:ea typeface="+mn-ea"/>
                <a:cs typeface="Arial" panose="020B0604020202020204" pitchFamily="34" charset="0"/>
              </a:rPr>
              <a:t>jongeren</a:t>
            </a:r>
            <a:r>
              <a:rPr lang="en-US" sz="1100" b="0" kern="1200">
                <a:solidFill>
                  <a:schemeClr val="tx1"/>
                </a:solidFill>
                <a:latin typeface="Century Gothic" panose="020B0502020202020204" pitchFamily="34" charset="0"/>
                <a:ea typeface="+mn-ea"/>
                <a:cs typeface="Arial" panose="020B0604020202020204" pitchFamily="34" charset="0"/>
              </a:rPr>
              <a:t> </a:t>
            </a:r>
            <a:r>
              <a:rPr lang="en-US" sz="1100" b="0" kern="1200" err="1">
                <a:solidFill>
                  <a:schemeClr val="tx1"/>
                </a:solidFill>
                <a:latin typeface="Century Gothic" panose="020B0502020202020204" pitchFamily="34" charset="0"/>
                <a:ea typeface="+mn-ea"/>
                <a:cs typeface="Arial" panose="020B0604020202020204" pitchFamily="34" charset="0"/>
              </a:rPr>
              <a:t>kennis</a:t>
            </a:r>
            <a:r>
              <a:rPr lang="en-US" sz="1100" b="0" kern="1200">
                <a:solidFill>
                  <a:schemeClr val="tx1"/>
                </a:solidFill>
                <a:latin typeface="Century Gothic" panose="020B0502020202020204" pitchFamily="34" charset="0"/>
                <a:ea typeface="+mn-ea"/>
                <a:cs typeface="Arial" panose="020B0604020202020204" pitchFamily="34" charset="0"/>
              </a:rPr>
              <a:t> en </a:t>
            </a:r>
            <a:r>
              <a:rPr lang="en-US" sz="1100" b="0" kern="1200" err="1">
                <a:solidFill>
                  <a:schemeClr val="tx1"/>
                </a:solidFill>
                <a:latin typeface="Century Gothic" panose="020B0502020202020204" pitchFamily="34" charset="0"/>
                <a:ea typeface="+mn-ea"/>
                <a:cs typeface="Arial" panose="020B0604020202020204" pitchFamily="34" charset="0"/>
              </a:rPr>
              <a:t>vaardigheden</a:t>
            </a:r>
            <a:r>
              <a:rPr lang="en-US" sz="1100" b="0" kern="1200">
                <a:solidFill>
                  <a:schemeClr val="tx1"/>
                </a:solidFill>
                <a:latin typeface="Century Gothic" panose="020B0502020202020204" pitchFamily="34" charset="0"/>
                <a:ea typeface="+mn-ea"/>
                <a:cs typeface="Arial" panose="020B0604020202020204" pitchFamily="34" charset="0"/>
              </a:rPr>
              <a:t> op die </a:t>
            </a:r>
            <a:r>
              <a:rPr lang="en-US" sz="1100" b="0" kern="1200" err="1">
                <a:solidFill>
                  <a:schemeClr val="tx1"/>
                </a:solidFill>
                <a:latin typeface="Century Gothic" panose="020B0502020202020204" pitchFamily="34" charset="0"/>
                <a:ea typeface="+mn-ea"/>
                <a:cs typeface="Arial" panose="020B0604020202020204" pitchFamily="34" charset="0"/>
              </a:rPr>
              <a:t>belangrijk</a:t>
            </a:r>
            <a:r>
              <a:rPr lang="en-US" sz="1100" b="0" kern="1200">
                <a:solidFill>
                  <a:schemeClr val="tx1"/>
                </a:solidFill>
                <a:latin typeface="Century Gothic" panose="020B0502020202020204" pitchFamily="34" charset="0"/>
                <a:ea typeface="+mn-ea"/>
                <a:cs typeface="Arial" panose="020B0604020202020204" pitchFamily="34" charset="0"/>
              </a:rPr>
              <a:t> </a:t>
            </a:r>
            <a:r>
              <a:rPr lang="en-US" sz="1100" b="0" kern="1200" err="1">
                <a:solidFill>
                  <a:schemeClr val="tx1"/>
                </a:solidFill>
                <a:latin typeface="Century Gothic" panose="020B0502020202020204" pitchFamily="34" charset="0"/>
                <a:ea typeface="+mn-ea"/>
                <a:cs typeface="Arial" panose="020B0604020202020204" pitchFamily="34" charset="0"/>
              </a:rPr>
              <a:t>zijn</a:t>
            </a:r>
            <a:r>
              <a:rPr lang="en-US" sz="1100" b="0" kern="1200">
                <a:solidFill>
                  <a:schemeClr val="tx1"/>
                </a:solidFill>
                <a:latin typeface="Century Gothic" panose="020B0502020202020204" pitchFamily="34" charset="0"/>
                <a:ea typeface="+mn-ea"/>
                <a:cs typeface="Arial" panose="020B0604020202020204" pitchFamily="34" charset="0"/>
              </a:rPr>
              <a:t> </a:t>
            </a:r>
            <a:r>
              <a:rPr lang="en-US" sz="1100" b="0" kern="1200" err="1">
                <a:solidFill>
                  <a:schemeClr val="tx1"/>
                </a:solidFill>
                <a:latin typeface="Century Gothic" panose="020B0502020202020204" pitchFamily="34" charset="0"/>
                <a:ea typeface="+mn-ea"/>
                <a:cs typeface="Arial" panose="020B0604020202020204" pitchFamily="34" charset="0"/>
              </a:rPr>
              <a:t>voor</a:t>
            </a:r>
            <a:r>
              <a:rPr lang="en-US" sz="1100" b="0" kern="1200">
                <a:solidFill>
                  <a:schemeClr val="tx1"/>
                </a:solidFill>
                <a:latin typeface="Century Gothic" panose="020B0502020202020204" pitchFamily="34" charset="0"/>
                <a:ea typeface="+mn-ea"/>
                <a:cs typeface="Arial" panose="020B0604020202020204" pitchFamily="34" charset="0"/>
              </a:rPr>
              <a:t> </a:t>
            </a:r>
            <a:r>
              <a:rPr lang="en-US" sz="1100" b="0" kern="1200" err="1">
                <a:solidFill>
                  <a:schemeClr val="tx1"/>
                </a:solidFill>
                <a:latin typeface="Century Gothic" panose="020B0502020202020204" pitchFamily="34" charset="0"/>
                <a:ea typeface="+mn-ea"/>
                <a:cs typeface="Arial" panose="020B0604020202020204" pitchFamily="34" charset="0"/>
              </a:rPr>
              <a:t>hun</a:t>
            </a:r>
            <a:r>
              <a:rPr lang="en-US" sz="1100" b="0" kern="1200">
                <a:solidFill>
                  <a:schemeClr val="tx1"/>
                </a:solidFill>
                <a:latin typeface="Century Gothic" panose="020B0502020202020204" pitchFamily="34" charset="0"/>
                <a:ea typeface="+mn-ea"/>
                <a:cs typeface="Arial" panose="020B0604020202020204" pitchFamily="34" charset="0"/>
              </a:rPr>
              <a:t> </a:t>
            </a:r>
            <a:r>
              <a:rPr lang="en-US" sz="1100" b="0" kern="1200" err="1">
                <a:solidFill>
                  <a:schemeClr val="tx1"/>
                </a:solidFill>
                <a:latin typeface="Century Gothic" panose="020B0502020202020204" pitchFamily="34" charset="0"/>
                <a:ea typeface="+mn-ea"/>
                <a:cs typeface="Arial" panose="020B0604020202020204" pitchFamily="34" charset="0"/>
              </a:rPr>
              <a:t>ontwikkeling</a:t>
            </a:r>
            <a:r>
              <a:rPr lang="en-US" sz="1100" b="0" kern="1200">
                <a:solidFill>
                  <a:schemeClr val="tx1"/>
                </a:solidFill>
                <a:latin typeface="Century Gothic" panose="020B0502020202020204" pitchFamily="34" charset="0"/>
                <a:ea typeface="+mn-ea"/>
                <a:cs typeface="Arial" panose="020B0604020202020204" pitchFamily="34" charset="0"/>
              </a:rPr>
              <a:t>. Maar </a:t>
            </a:r>
            <a:r>
              <a:rPr lang="en-US" sz="1100" b="0" kern="1200" err="1">
                <a:solidFill>
                  <a:schemeClr val="tx1"/>
                </a:solidFill>
                <a:latin typeface="Century Gothic" panose="020B0502020202020204" pitchFamily="34" charset="0"/>
                <a:ea typeface="+mn-ea"/>
                <a:cs typeface="Arial" panose="020B0604020202020204" pitchFamily="34" charset="0"/>
              </a:rPr>
              <a:t>ook</a:t>
            </a:r>
            <a:r>
              <a:rPr lang="en-US" sz="1100" b="0" kern="1200">
                <a:solidFill>
                  <a:schemeClr val="tx1"/>
                </a:solidFill>
                <a:latin typeface="Century Gothic" panose="020B0502020202020204" pitchFamily="34" charset="0"/>
                <a:ea typeface="+mn-ea"/>
                <a:cs typeface="Arial" panose="020B0604020202020204" pitchFamily="34" charset="0"/>
              </a:rPr>
              <a:t> </a:t>
            </a:r>
            <a:r>
              <a:rPr lang="en-US" sz="1100" b="0" kern="1200" err="1">
                <a:solidFill>
                  <a:schemeClr val="tx1"/>
                </a:solidFill>
                <a:latin typeface="Century Gothic" panose="020B0502020202020204" pitchFamily="34" charset="0"/>
                <a:ea typeface="+mn-ea"/>
                <a:cs typeface="Arial" panose="020B0604020202020204" pitchFamily="34" charset="0"/>
              </a:rPr>
              <a:t>doen</a:t>
            </a:r>
            <a:r>
              <a:rPr lang="en-US" sz="1100" b="0" kern="1200">
                <a:solidFill>
                  <a:schemeClr val="tx1"/>
                </a:solidFill>
                <a:latin typeface="Century Gothic" panose="020B0502020202020204" pitchFamily="34" charset="0"/>
                <a:ea typeface="+mn-ea"/>
                <a:cs typeface="Arial" panose="020B0604020202020204" pitchFamily="34" charset="0"/>
              </a:rPr>
              <a:t> ze </a:t>
            </a:r>
            <a:r>
              <a:rPr lang="en-US" sz="1100" b="0" kern="1200" err="1">
                <a:solidFill>
                  <a:schemeClr val="tx1"/>
                </a:solidFill>
                <a:latin typeface="Century Gothic" panose="020B0502020202020204" pitchFamily="34" charset="0"/>
                <a:ea typeface="+mn-ea"/>
                <a:cs typeface="Arial" panose="020B0604020202020204" pitchFamily="34" charset="0"/>
              </a:rPr>
              <a:t>sociale</a:t>
            </a:r>
            <a:r>
              <a:rPr lang="en-US" sz="1100" b="0" kern="1200">
                <a:solidFill>
                  <a:schemeClr val="tx1"/>
                </a:solidFill>
                <a:latin typeface="Century Gothic" panose="020B0502020202020204" pitchFamily="34" charset="0"/>
                <a:ea typeface="+mn-ea"/>
                <a:cs typeface="Arial" panose="020B0604020202020204" pitchFamily="34" charset="0"/>
              </a:rPr>
              <a:t> </a:t>
            </a:r>
            <a:r>
              <a:rPr lang="en-US" sz="1100" b="0" kern="1200" err="1">
                <a:solidFill>
                  <a:schemeClr val="tx1"/>
                </a:solidFill>
                <a:latin typeface="Century Gothic" panose="020B0502020202020204" pitchFamily="34" charset="0"/>
                <a:ea typeface="+mn-ea"/>
                <a:cs typeface="Arial" panose="020B0604020202020204" pitchFamily="34" charset="0"/>
              </a:rPr>
              <a:t>contacten</a:t>
            </a:r>
            <a:r>
              <a:rPr lang="en-US" sz="1100" b="0" kern="1200">
                <a:solidFill>
                  <a:schemeClr val="tx1"/>
                </a:solidFill>
                <a:latin typeface="Century Gothic" panose="020B0502020202020204" pitchFamily="34" charset="0"/>
                <a:ea typeface="+mn-ea"/>
                <a:cs typeface="Arial" panose="020B0604020202020204" pitchFamily="34" charset="0"/>
              </a:rPr>
              <a:t> op en </a:t>
            </a:r>
            <a:r>
              <a:rPr lang="en-US" sz="1100" b="0" kern="1200" err="1">
                <a:solidFill>
                  <a:schemeClr val="tx1"/>
                </a:solidFill>
                <a:latin typeface="Century Gothic" panose="020B0502020202020204" pitchFamily="34" charset="0"/>
                <a:ea typeface="+mn-ea"/>
                <a:cs typeface="Arial" panose="020B0604020202020204" pitchFamily="34" charset="0"/>
              </a:rPr>
              <a:t>maken</a:t>
            </a:r>
            <a:r>
              <a:rPr lang="en-US" sz="1100" b="0" kern="1200">
                <a:solidFill>
                  <a:schemeClr val="tx1"/>
                </a:solidFill>
                <a:latin typeface="Century Gothic" panose="020B0502020202020204" pitchFamily="34" charset="0"/>
                <a:ea typeface="+mn-ea"/>
                <a:cs typeface="Arial" panose="020B0604020202020204" pitchFamily="34" charset="0"/>
              </a:rPr>
              <a:t> ze </a:t>
            </a:r>
            <a:r>
              <a:rPr lang="en-US" sz="1100" b="0" kern="1200" err="1">
                <a:solidFill>
                  <a:schemeClr val="tx1"/>
                </a:solidFill>
                <a:latin typeface="Century Gothic" panose="020B0502020202020204" pitchFamily="34" charset="0"/>
                <a:ea typeface="+mn-ea"/>
                <a:cs typeface="Arial" panose="020B0604020202020204" pitchFamily="34" charset="0"/>
              </a:rPr>
              <a:t>vrienden</a:t>
            </a:r>
            <a:r>
              <a:rPr lang="en-US" sz="1100" b="0" kern="1200">
                <a:solidFill>
                  <a:schemeClr val="tx1"/>
                </a:solidFill>
                <a:latin typeface="Century Gothic" panose="020B0502020202020204" pitchFamily="34" charset="0"/>
                <a:ea typeface="+mn-ea"/>
                <a:cs typeface="Arial" panose="020B0604020202020204" pitchFamily="34" charset="0"/>
              </a:rPr>
              <a:t>. </a:t>
            </a:r>
          </a:p>
          <a:p>
            <a:pPr marL="0" algn="l" defTabSz="839852" rtl="0" eaLnBrk="1" latinLnBrk="0" hangingPunct="1"/>
            <a:r>
              <a:rPr lang="en-US" sz="1100" b="0" kern="1200" err="1">
                <a:solidFill>
                  <a:schemeClr val="tx1"/>
                </a:solidFill>
                <a:latin typeface="Century Gothic" panose="020B0502020202020204" pitchFamily="34" charset="0"/>
                <a:ea typeface="+mn-ea"/>
                <a:cs typeface="Arial" panose="020B0604020202020204" pitchFamily="34" charset="0"/>
              </a:rPr>
              <a:t>Wanneer</a:t>
            </a:r>
            <a:r>
              <a:rPr lang="en-US" sz="1100" b="0" kern="1200">
                <a:solidFill>
                  <a:schemeClr val="tx1"/>
                </a:solidFill>
                <a:latin typeface="Century Gothic" panose="020B0502020202020204" pitchFamily="34" charset="0"/>
                <a:ea typeface="+mn-ea"/>
                <a:cs typeface="Arial" panose="020B0604020202020204" pitchFamily="34" charset="0"/>
              </a:rPr>
              <a:t> </a:t>
            </a:r>
            <a:r>
              <a:rPr lang="en-US" sz="1100" b="0" kern="1200" err="1">
                <a:solidFill>
                  <a:schemeClr val="tx1"/>
                </a:solidFill>
                <a:latin typeface="Century Gothic" panose="020B0502020202020204" pitchFamily="34" charset="0"/>
                <a:ea typeface="+mn-ea"/>
                <a:cs typeface="Arial" panose="020B0604020202020204" pitchFamily="34" charset="0"/>
              </a:rPr>
              <a:t>jongeren</a:t>
            </a:r>
            <a:r>
              <a:rPr lang="en-US" sz="1100" b="0" kern="1200">
                <a:solidFill>
                  <a:schemeClr val="tx1"/>
                </a:solidFill>
                <a:latin typeface="Century Gothic" panose="020B0502020202020204" pitchFamily="34" charset="0"/>
                <a:ea typeface="+mn-ea"/>
                <a:cs typeface="Arial" panose="020B0604020202020204" pitchFamily="34" charset="0"/>
              </a:rPr>
              <a:t> </a:t>
            </a:r>
            <a:r>
              <a:rPr lang="en-US" sz="1100" b="0" kern="1200" err="1">
                <a:solidFill>
                  <a:schemeClr val="tx1"/>
                </a:solidFill>
                <a:latin typeface="Century Gothic" panose="020B0502020202020204" pitchFamily="34" charset="0"/>
                <a:ea typeface="+mn-ea"/>
                <a:cs typeface="Arial" panose="020B0604020202020204" pitchFamily="34" charset="0"/>
              </a:rPr>
              <a:t>worden</a:t>
            </a:r>
            <a:r>
              <a:rPr lang="en-US" sz="1100" b="0" kern="1200">
                <a:solidFill>
                  <a:schemeClr val="tx1"/>
                </a:solidFill>
                <a:latin typeface="Century Gothic" panose="020B0502020202020204" pitchFamily="34" charset="0"/>
                <a:ea typeface="+mn-ea"/>
                <a:cs typeface="Arial" panose="020B0604020202020204" pitchFamily="34" charset="0"/>
              </a:rPr>
              <a:t> </a:t>
            </a:r>
            <a:r>
              <a:rPr lang="en-US" sz="1100" b="0" kern="1200" err="1">
                <a:solidFill>
                  <a:schemeClr val="tx1"/>
                </a:solidFill>
                <a:latin typeface="Century Gothic" panose="020B0502020202020204" pitchFamily="34" charset="0"/>
                <a:ea typeface="+mn-ea"/>
                <a:cs typeface="Arial" panose="020B0604020202020204" pitchFamily="34" charset="0"/>
              </a:rPr>
              <a:t>gepest</a:t>
            </a:r>
            <a:r>
              <a:rPr lang="en-US" sz="1100" b="0" kern="1200">
                <a:solidFill>
                  <a:schemeClr val="tx1"/>
                </a:solidFill>
                <a:latin typeface="Century Gothic" panose="020B0502020202020204" pitchFamily="34" charset="0"/>
                <a:ea typeface="+mn-ea"/>
                <a:cs typeface="Arial" panose="020B0604020202020204" pitchFamily="34" charset="0"/>
              </a:rPr>
              <a:t>, </a:t>
            </a:r>
            <a:r>
              <a:rPr lang="en-US" sz="1100" b="0" kern="1200" err="1">
                <a:solidFill>
                  <a:schemeClr val="tx1"/>
                </a:solidFill>
                <a:latin typeface="Century Gothic" panose="020B0502020202020204" pitchFamily="34" charset="0"/>
                <a:ea typeface="+mn-ea"/>
                <a:cs typeface="Arial" panose="020B0604020202020204" pitchFamily="34" charset="0"/>
              </a:rPr>
              <a:t>kan</a:t>
            </a:r>
            <a:r>
              <a:rPr lang="en-US" sz="1100" b="0" kern="1200">
                <a:solidFill>
                  <a:schemeClr val="tx1"/>
                </a:solidFill>
                <a:latin typeface="Century Gothic" panose="020B0502020202020204" pitchFamily="34" charset="0"/>
                <a:ea typeface="+mn-ea"/>
                <a:cs typeface="Arial" panose="020B0604020202020204" pitchFamily="34" charset="0"/>
              </a:rPr>
              <a:t> </a:t>
            </a:r>
            <a:r>
              <a:rPr lang="en-US" sz="1100" b="0" kern="1200" err="1">
                <a:solidFill>
                  <a:schemeClr val="tx1"/>
                </a:solidFill>
                <a:latin typeface="Century Gothic" panose="020B0502020202020204" pitchFamily="34" charset="0"/>
                <a:ea typeface="+mn-ea"/>
                <a:cs typeface="Arial" panose="020B0604020202020204" pitchFamily="34" charset="0"/>
              </a:rPr>
              <a:t>dit</a:t>
            </a:r>
            <a:r>
              <a:rPr lang="en-US" sz="1100" b="0" kern="1200">
                <a:solidFill>
                  <a:schemeClr val="tx1"/>
                </a:solidFill>
                <a:latin typeface="Century Gothic" panose="020B0502020202020204" pitchFamily="34" charset="0"/>
                <a:ea typeface="+mn-ea"/>
                <a:cs typeface="Arial" panose="020B0604020202020204" pitchFamily="34" charset="0"/>
              </a:rPr>
              <a:t> </a:t>
            </a:r>
            <a:r>
              <a:rPr lang="en-US" sz="1100" b="0" kern="1200" err="1">
                <a:solidFill>
                  <a:schemeClr val="tx1"/>
                </a:solidFill>
                <a:latin typeface="Century Gothic" panose="020B0502020202020204" pitchFamily="34" charset="0"/>
                <a:ea typeface="+mn-ea"/>
                <a:cs typeface="Arial" panose="020B0604020202020204" pitchFamily="34" charset="0"/>
              </a:rPr>
              <a:t>negatieve</a:t>
            </a:r>
            <a:r>
              <a:rPr lang="en-US" sz="1100" b="0" kern="1200">
                <a:solidFill>
                  <a:schemeClr val="tx1"/>
                </a:solidFill>
                <a:latin typeface="Century Gothic" panose="020B0502020202020204" pitchFamily="34" charset="0"/>
                <a:ea typeface="+mn-ea"/>
                <a:cs typeface="Arial" panose="020B0604020202020204" pitchFamily="34" charset="0"/>
              </a:rPr>
              <a:t> </a:t>
            </a:r>
            <a:r>
              <a:rPr lang="en-US" sz="1100" b="0" kern="1200" err="1">
                <a:solidFill>
                  <a:schemeClr val="tx1"/>
                </a:solidFill>
                <a:latin typeface="Century Gothic" panose="020B0502020202020204" pitchFamily="34" charset="0"/>
                <a:ea typeface="+mn-ea"/>
                <a:cs typeface="Arial" panose="020B0604020202020204" pitchFamily="34" charset="0"/>
              </a:rPr>
              <a:t>gevolgen</a:t>
            </a:r>
            <a:r>
              <a:rPr lang="en-US" sz="1100" b="0" kern="1200">
                <a:solidFill>
                  <a:schemeClr val="tx1"/>
                </a:solidFill>
                <a:latin typeface="Century Gothic" panose="020B0502020202020204" pitchFamily="34" charset="0"/>
                <a:ea typeface="+mn-ea"/>
                <a:cs typeface="Arial" panose="020B0604020202020204" pitchFamily="34" charset="0"/>
              </a:rPr>
              <a:t> </a:t>
            </a:r>
            <a:r>
              <a:rPr lang="en-US" sz="1100" b="0" kern="1200" err="1">
                <a:solidFill>
                  <a:schemeClr val="tx1"/>
                </a:solidFill>
                <a:latin typeface="Century Gothic" panose="020B0502020202020204" pitchFamily="34" charset="0"/>
                <a:ea typeface="+mn-ea"/>
                <a:cs typeface="Arial" panose="020B0604020202020204" pitchFamily="34" charset="0"/>
              </a:rPr>
              <a:t>hebben</a:t>
            </a:r>
            <a:r>
              <a:rPr lang="en-US" sz="1100" b="0" kern="1200">
                <a:solidFill>
                  <a:schemeClr val="tx1"/>
                </a:solidFill>
                <a:latin typeface="Century Gothic" panose="020B0502020202020204" pitchFamily="34" charset="0"/>
                <a:ea typeface="+mn-ea"/>
                <a:cs typeface="Arial" panose="020B0604020202020204" pitchFamily="34" charset="0"/>
              </a:rPr>
              <a:t> </a:t>
            </a:r>
            <a:r>
              <a:rPr lang="en-US" sz="1100" b="0" kern="1200" err="1">
                <a:solidFill>
                  <a:schemeClr val="tx1"/>
                </a:solidFill>
                <a:latin typeface="Century Gothic" panose="020B0502020202020204" pitchFamily="34" charset="0"/>
                <a:ea typeface="+mn-ea"/>
                <a:cs typeface="Arial" panose="020B0604020202020204" pitchFamily="34" charset="0"/>
              </a:rPr>
              <a:t>voor</a:t>
            </a:r>
            <a:r>
              <a:rPr lang="en-US" sz="1100" b="0" kern="1200">
                <a:solidFill>
                  <a:schemeClr val="tx1"/>
                </a:solidFill>
                <a:latin typeface="Century Gothic" panose="020B0502020202020204" pitchFamily="34" charset="0"/>
                <a:ea typeface="+mn-ea"/>
                <a:cs typeface="Arial" panose="020B0604020202020204" pitchFamily="34" charset="0"/>
              </a:rPr>
              <a:t> </a:t>
            </a:r>
            <a:r>
              <a:rPr lang="en-US" sz="1100" b="0" kern="1200" err="1">
                <a:solidFill>
                  <a:schemeClr val="tx1"/>
                </a:solidFill>
                <a:latin typeface="Century Gothic" panose="020B0502020202020204" pitchFamily="34" charset="0"/>
                <a:ea typeface="+mn-ea"/>
                <a:cs typeface="Arial" panose="020B0604020202020204" pitchFamily="34" charset="0"/>
              </a:rPr>
              <a:t>hun</a:t>
            </a:r>
            <a:r>
              <a:rPr lang="en-US" sz="1100" b="0" kern="1200">
                <a:solidFill>
                  <a:schemeClr val="tx1"/>
                </a:solidFill>
                <a:latin typeface="Century Gothic" panose="020B0502020202020204" pitchFamily="34" charset="0"/>
                <a:ea typeface="+mn-ea"/>
                <a:cs typeface="Arial" panose="020B0604020202020204" pitchFamily="34" charset="0"/>
              </a:rPr>
              <a:t> </a:t>
            </a:r>
            <a:r>
              <a:rPr lang="en-US" sz="1100" b="0" kern="1200" err="1">
                <a:solidFill>
                  <a:schemeClr val="tx1"/>
                </a:solidFill>
                <a:latin typeface="Century Gothic" panose="020B0502020202020204" pitchFamily="34" charset="0"/>
                <a:ea typeface="+mn-ea"/>
                <a:cs typeface="Arial" panose="020B0604020202020204" pitchFamily="34" charset="0"/>
              </a:rPr>
              <a:t>sociaal-emotionele</a:t>
            </a:r>
            <a:r>
              <a:rPr lang="en-US" sz="1100" b="0" kern="1200">
                <a:solidFill>
                  <a:schemeClr val="tx1"/>
                </a:solidFill>
                <a:latin typeface="Century Gothic" panose="020B0502020202020204" pitchFamily="34" charset="0"/>
                <a:ea typeface="+mn-ea"/>
                <a:cs typeface="Arial" panose="020B0604020202020204" pitchFamily="34" charset="0"/>
              </a:rPr>
              <a:t> </a:t>
            </a:r>
            <a:r>
              <a:rPr lang="en-US" sz="1100" b="0" kern="1200" err="1">
                <a:solidFill>
                  <a:schemeClr val="tx1"/>
                </a:solidFill>
                <a:latin typeface="Century Gothic" panose="020B0502020202020204" pitchFamily="34" charset="0"/>
                <a:ea typeface="+mn-ea"/>
                <a:cs typeface="Arial" panose="020B0604020202020204" pitchFamily="34" charset="0"/>
              </a:rPr>
              <a:t>gezondheid</a:t>
            </a:r>
            <a:r>
              <a:rPr lang="en-US" sz="1100" b="0" kern="1200">
                <a:solidFill>
                  <a:schemeClr val="tx1"/>
                </a:solidFill>
                <a:latin typeface="Century Gothic" panose="020B0502020202020204" pitchFamily="34" charset="0"/>
                <a:ea typeface="+mn-ea"/>
                <a:cs typeface="Arial" panose="020B0604020202020204" pitchFamily="34" charset="0"/>
              </a:rPr>
              <a:t>. </a:t>
            </a:r>
          </a:p>
          <a:p>
            <a:pPr marL="0" algn="l" defTabSz="839852" rtl="0" eaLnBrk="1" latinLnBrk="0" hangingPunct="1"/>
            <a:r>
              <a:rPr lang="en-US" sz="1100" b="0" kern="1200">
                <a:solidFill>
                  <a:schemeClr val="tx1"/>
                </a:solidFill>
                <a:latin typeface="Century Gothic" panose="020B0502020202020204" pitchFamily="34" charset="0"/>
                <a:ea typeface="+mn-ea"/>
                <a:cs typeface="Arial" panose="020B0604020202020204" pitchFamily="34" charset="0"/>
              </a:rPr>
              <a:t>In de monitor is </a:t>
            </a:r>
            <a:r>
              <a:rPr lang="en-US" sz="1100" b="0" kern="1200" err="1">
                <a:solidFill>
                  <a:schemeClr val="tx1"/>
                </a:solidFill>
                <a:latin typeface="Century Gothic" panose="020B0502020202020204" pitchFamily="34" charset="0"/>
                <a:ea typeface="+mn-ea"/>
                <a:cs typeface="Arial" panose="020B0604020202020204" pitchFamily="34" charset="0"/>
              </a:rPr>
              <a:t>gevraagd</a:t>
            </a:r>
            <a:r>
              <a:rPr lang="en-US" sz="1100" b="0" kern="1200">
                <a:solidFill>
                  <a:schemeClr val="tx1"/>
                </a:solidFill>
                <a:latin typeface="Century Gothic" panose="020B0502020202020204" pitchFamily="34" charset="0"/>
                <a:ea typeface="+mn-ea"/>
                <a:cs typeface="Arial" panose="020B0604020202020204" pitchFamily="34" charset="0"/>
              </a:rPr>
              <a:t> </a:t>
            </a:r>
            <a:r>
              <a:rPr lang="en-US" sz="1100" b="0" kern="1200" err="1">
                <a:solidFill>
                  <a:schemeClr val="tx1"/>
                </a:solidFill>
                <a:latin typeface="Century Gothic" panose="020B0502020202020204" pitchFamily="34" charset="0"/>
                <a:ea typeface="+mn-ea"/>
                <a:cs typeface="Arial" panose="020B0604020202020204" pitchFamily="34" charset="0"/>
              </a:rPr>
              <a:t>naar</a:t>
            </a:r>
            <a:r>
              <a:rPr lang="en-US" sz="1100" b="0" kern="1200">
                <a:solidFill>
                  <a:schemeClr val="tx1"/>
                </a:solidFill>
                <a:latin typeface="Century Gothic" panose="020B0502020202020204" pitchFamily="34" charset="0"/>
                <a:ea typeface="+mn-ea"/>
                <a:cs typeface="Arial" panose="020B0604020202020204" pitchFamily="34" charset="0"/>
              </a:rPr>
              <a:t> de </a:t>
            </a:r>
            <a:r>
              <a:rPr lang="en-US" sz="1100" b="0" kern="1200" err="1">
                <a:solidFill>
                  <a:schemeClr val="tx1"/>
                </a:solidFill>
                <a:latin typeface="Century Gothic" panose="020B0502020202020204" pitchFamily="34" charset="0"/>
                <a:ea typeface="+mn-ea"/>
                <a:cs typeface="Arial" panose="020B0604020202020204" pitchFamily="34" charset="0"/>
              </a:rPr>
              <a:t>schoolbeleving</a:t>
            </a:r>
            <a:r>
              <a:rPr lang="en-US" sz="1100" b="0" kern="1200">
                <a:solidFill>
                  <a:schemeClr val="tx1"/>
                </a:solidFill>
                <a:latin typeface="Century Gothic" panose="020B0502020202020204" pitchFamily="34" charset="0"/>
                <a:ea typeface="+mn-ea"/>
                <a:cs typeface="Arial" panose="020B0604020202020204" pitchFamily="34" charset="0"/>
              </a:rPr>
              <a:t>, </a:t>
            </a:r>
            <a:r>
              <a:rPr lang="en-US" sz="1100" b="0" kern="1200" err="1">
                <a:solidFill>
                  <a:schemeClr val="tx1"/>
                </a:solidFill>
                <a:latin typeface="Century Gothic" panose="020B0502020202020204" pitchFamily="34" charset="0"/>
                <a:ea typeface="+mn-ea"/>
                <a:cs typeface="Arial" panose="020B0604020202020204" pitchFamily="34" charset="0"/>
              </a:rPr>
              <a:t>ziekteverzuim</a:t>
            </a:r>
            <a:r>
              <a:rPr lang="en-US" sz="1100" b="0" kern="1200">
                <a:solidFill>
                  <a:schemeClr val="tx1"/>
                </a:solidFill>
                <a:latin typeface="Century Gothic" panose="020B0502020202020204" pitchFamily="34" charset="0"/>
                <a:ea typeface="+mn-ea"/>
                <a:cs typeface="Arial" panose="020B0604020202020204" pitchFamily="34" charset="0"/>
              </a:rPr>
              <a:t>, </a:t>
            </a:r>
            <a:r>
              <a:rPr lang="en-US" sz="1100" b="0" kern="1200" err="1">
                <a:solidFill>
                  <a:schemeClr val="tx1"/>
                </a:solidFill>
                <a:latin typeface="Century Gothic" panose="020B0502020202020204" pitchFamily="34" charset="0"/>
                <a:ea typeface="+mn-ea"/>
                <a:cs typeface="Arial" panose="020B0604020202020204" pitchFamily="34" charset="0"/>
              </a:rPr>
              <a:t>spijbelen</a:t>
            </a:r>
            <a:r>
              <a:rPr lang="en-US" sz="1100" b="0" kern="1200">
                <a:solidFill>
                  <a:schemeClr val="tx1"/>
                </a:solidFill>
                <a:latin typeface="Century Gothic" panose="020B0502020202020204" pitchFamily="34" charset="0"/>
                <a:ea typeface="+mn-ea"/>
                <a:cs typeface="Arial" panose="020B0604020202020204" pitchFamily="34" charset="0"/>
              </a:rPr>
              <a:t> en </a:t>
            </a:r>
            <a:r>
              <a:rPr lang="en-US" sz="1100" b="0" kern="1200" err="1">
                <a:solidFill>
                  <a:schemeClr val="tx1"/>
                </a:solidFill>
                <a:latin typeface="Century Gothic" panose="020B0502020202020204" pitchFamily="34" charset="0"/>
                <a:ea typeface="+mn-ea"/>
                <a:cs typeface="Arial" panose="020B0604020202020204" pitchFamily="34" charset="0"/>
              </a:rPr>
              <a:t>pesten</a:t>
            </a:r>
            <a:endParaRPr lang="en-US" sz="1100" b="0" kern="1200">
              <a:solidFill>
                <a:schemeClr val="tx1"/>
              </a:solidFill>
              <a:latin typeface="Century Gothic" panose="020B0502020202020204" pitchFamily="34" charset="0"/>
              <a:ea typeface="+mn-ea"/>
              <a:cs typeface="Arial" panose="020B0604020202020204" pitchFamily="34" charset="0"/>
            </a:endParaRPr>
          </a:p>
        </p:txBody>
      </p:sp>
      <p:sp>
        <p:nvSpPr>
          <p:cNvPr id="4" name="Grafiek pesten">
            <a:extLst>
              <a:ext uri="{FF2B5EF4-FFF2-40B4-BE49-F238E27FC236}">
                <a16:creationId xmlns:a16="http://schemas.microsoft.com/office/drawing/2014/main" id="{DD5BEB99-7026-F31A-DCB0-D675FCF9957D}"/>
              </a:ext>
            </a:extLst>
          </p:cNvPr>
          <p:cNvSpPr>
            <a:spLocks noGrp="1"/>
          </p:cNvSpPr>
          <p:nvPr>
            <p:ph type="chart" sz="quarter" idx="17"/>
          </p:nvPr>
        </p:nvSpPr>
        <p:spPr>
          <a:xfrm>
            <a:off x="7761053" y="3887807"/>
            <a:ext cx="3600000" cy="2520000"/>
          </a:xfrm>
          <a:prstGeom prst="rect">
            <a:avLst/>
          </a:prstGeom>
        </p:spPr>
        <p:txBody>
          <a:bodyPr/>
          <a:lstStyle>
            <a:lvl1pPr marL="0" indent="0">
              <a:buNone/>
              <a:defRPr/>
            </a:lvl1pPr>
          </a:lstStyle>
          <a:p>
            <a:endParaRPr lang="nl-NL"/>
          </a:p>
        </p:txBody>
      </p:sp>
      <p:sp>
        <p:nvSpPr>
          <p:cNvPr id="3" name="Grafiek spijbelen">
            <a:extLst>
              <a:ext uri="{FF2B5EF4-FFF2-40B4-BE49-F238E27FC236}">
                <a16:creationId xmlns:a16="http://schemas.microsoft.com/office/drawing/2014/main" id="{9D425F28-A08D-2E93-F585-7DCB06C12ED1}"/>
              </a:ext>
            </a:extLst>
          </p:cNvPr>
          <p:cNvSpPr>
            <a:spLocks noGrp="1"/>
          </p:cNvSpPr>
          <p:nvPr>
            <p:ph type="chart" sz="quarter" idx="16"/>
          </p:nvPr>
        </p:nvSpPr>
        <p:spPr>
          <a:xfrm>
            <a:off x="3186458" y="3914433"/>
            <a:ext cx="3600000" cy="2520000"/>
          </a:xfrm>
          <a:prstGeom prst="rect">
            <a:avLst/>
          </a:prstGeom>
        </p:spPr>
        <p:txBody>
          <a:bodyPr/>
          <a:lstStyle>
            <a:lvl1pPr marL="0" indent="0">
              <a:buNone/>
              <a:defRPr/>
            </a:lvl1pPr>
          </a:lstStyle>
          <a:p>
            <a:endParaRPr lang="nl-NL"/>
          </a:p>
        </p:txBody>
      </p:sp>
      <p:sp>
        <p:nvSpPr>
          <p:cNvPr id="2" name="Grafiek ziekteverzuim">
            <a:extLst>
              <a:ext uri="{FF2B5EF4-FFF2-40B4-BE49-F238E27FC236}">
                <a16:creationId xmlns:a16="http://schemas.microsoft.com/office/drawing/2014/main" id="{09AC8F95-77A3-29B6-B4DC-EAC838C4B242}"/>
              </a:ext>
            </a:extLst>
          </p:cNvPr>
          <p:cNvSpPr>
            <a:spLocks noGrp="1"/>
          </p:cNvSpPr>
          <p:nvPr>
            <p:ph type="chart" sz="quarter" idx="15"/>
          </p:nvPr>
        </p:nvSpPr>
        <p:spPr>
          <a:xfrm>
            <a:off x="7761053" y="1081280"/>
            <a:ext cx="3600000" cy="2520000"/>
          </a:xfrm>
          <a:prstGeom prst="rect">
            <a:avLst/>
          </a:prstGeom>
        </p:spPr>
        <p:txBody>
          <a:bodyPr/>
          <a:lstStyle>
            <a:lvl1pPr marL="0" indent="0">
              <a:buNone/>
              <a:defRPr/>
            </a:lvl1pPr>
          </a:lstStyle>
          <a:p>
            <a:endParaRPr lang="nl-NL"/>
          </a:p>
        </p:txBody>
      </p:sp>
      <p:sp>
        <p:nvSpPr>
          <p:cNvPr id="38" name="Grafiek schoolbeleving">
            <a:extLst>
              <a:ext uri="{FF2B5EF4-FFF2-40B4-BE49-F238E27FC236}">
                <a16:creationId xmlns:a16="http://schemas.microsoft.com/office/drawing/2014/main" id="{B7F8EBED-2DFC-E921-9D36-C0D59E3829E0}"/>
              </a:ext>
            </a:extLst>
          </p:cNvPr>
          <p:cNvSpPr>
            <a:spLocks noGrp="1"/>
          </p:cNvSpPr>
          <p:nvPr>
            <p:ph type="chart" sz="quarter" idx="14"/>
          </p:nvPr>
        </p:nvSpPr>
        <p:spPr>
          <a:xfrm>
            <a:off x="3186458" y="1133502"/>
            <a:ext cx="3600000" cy="2520000"/>
          </a:xfrm>
          <a:prstGeom prst="rect">
            <a:avLst/>
          </a:prstGeom>
        </p:spPr>
        <p:txBody>
          <a:bodyPr/>
          <a:lstStyle>
            <a:lvl1pPr marL="0" indent="0">
              <a:buNone/>
              <a:defRPr/>
            </a:lvl1pPr>
          </a:lstStyle>
          <a:p>
            <a:endParaRPr lang="nl-NL"/>
          </a:p>
        </p:txBody>
      </p:sp>
    </p:spTree>
    <p:extLst>
      <p:ext uri="{BB962C8B-B14F-4D97-AF65-F5344CB8AC3E}">
        <p14:creationId xmlns:p14="http://schemas.microsoft.com/office/powerpoint/2010/main" val="601542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chool OKO">
    <p:spTree>
      <p:nvGrpSpPr>
        <p:cNvPr id="1" name=""/>
        <p:cNvGrpSpPr/>
        <p:nvPr/>
      </p:nvGrpSpPr>
      <p:grpSpPr>
        <a:xfrm>
          <a:off x="0" y="0"/>
          <a:ext cx="0" cy="0"/>
          <a:chOff x="0" y="0"/>
          <a:chExt cx="0" cy="0"/>
        </a:xfrm>
      </p:grpSpPr>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a:solidFill>
                <a:schemeClr val="bg1"/>
              </a:solidFill>
              <a:latin typeface="Century Gothic" panose="020B0502020202020204" pitchFamily="34" charset="0"/>
            </a:endParaRPr>
          </a:p>
        </p:txBody>
      </p:sp>
      <p:sp>
        <p:nvSpPr>
          <p:cNvPr id="2" name="Rectangle 16">
            <a:extLst>
              <a:ext uri="{FF2B5EF4-FFF2-40B4-BE49-F238E27FC236}">
                <a16:creationId xmlns:a16="http://schemas.microsoft.com/office/drawing/2014/main" id="{8FB2267B-FBD7-EEC0-F2A4-BCC225AA5B6A}"/>
              </a:ext>
            </a:extLst>
          </p:cNvPr>
          <p:cNvSpPr/>
          <p:nvPr userDrawn="1"/>
        </p:nvSpPr>
        <p:spPr>
          <a:xfrm>
            <a:off x="575998" y="208217"/>
            <a:ext cx="11043506"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noProof="0">
                <a:latin typeface="Century Gothic" panose="020B0502020202020204" pitchFamily="34" charset="0"/>
              </a:rPr>
              <a:t>School OKO</a:t>
            </a:r>
            <a:endParaRPr lang="nl-NL" sz="2391" b="1" noProof="0">
              <a:latin typeface="Century Gothic" panose="020B0502020202020204" pitchFamily="34" charset="0"/>
            </a:endParaRPr>
          </a:p>
        </p:txBody>
      </p:sp>
      <p:grpSp>
        <p:nvGrpSpPr>
          <p:cNvPr id="3" name="Group 21">
            <a:extLst>
              <a:ext uri="{FF2B5EF4-FFF2-40B4-BE49-F238E27FC236}">
                <a16:creationId xmlns:a16="http://schemas.microsoft.com/office/drawing/2014/main" id="{79EA1242-7BB6-100E-6960-5A2F86F138C5}"/>
              </a:ext>
            </a:extLst>
          </p:cNvPr>
          <p:cNvGrpSpPr/>
          <p:nvPr userDrawn="1"/>
        </p:nvGrpSpPr>
        <p:grpSpPr>
          <a:xfrm>
            <a:off x="11619505" y="208217"/>
            <a:ext cx="576000" cy="468000"/>
            <a:chOff x="10340496" y="235542"/>
            <a:chExt cx="432000" cy="432000"/>
          </a:xfrm>
        </p:grpSpPr>
        <p:sp>
          <p:nvSpPr>
            <p:cNvPr id="4" name="Rectangle 23">
              <a:extLst>
                <a:ext uri="{FF2B5EF4-FFF2-40B4-BE49-F238E27FC236}">
                  <a16:creationId xmlns:a16="http://schemas.microsoft.com/office/drawing/2014/main" id="{F29026D1-E4E3-DF5C-413D-11C54DD614CF}"/>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5" name="Graphic 4" descr="Pictogram hamburgermenu met effen opvulling">
              <a:hlinkClick r:id="" action="ppaction://noaction"/>
              <a:extLst>
                <a:ext uri="{FF2B5EF4-FFF2-40B4-BE49-F238E27FC236}">
                  <a16:creationId xmlns:a16="http://schemas.microsoft.com/office/drawing/2014/main" id="{7391E76E-CBB2-5BD3-F938-C7837B182915}"/>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6" name="Rectangle 16">
            <a:extLst>
              <a:ext uri="{FF2B5EF4-FFF2-40B4-BE49-F238E27FC236}">
                <a16:creationId xmlns:a16="http://schemas.microsoft.com/office/drawing/2014/main" id="{9B4E0131-4437-4AF4-98C8-4A0A4F81F1FF}"/>
              </a:ext>
            </a:extLst>
          </p:cNvPr>
          <p:cNvSpPr/>
          <p:nvPr userDrawn="1"/>
        </p:nvSpPr>
        <p:spPr>
          <a:xfrm>
            <a:off x="-1" y="208218"/>
            <a:ext cx="576000"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Century Gothic" panose="020B0502020202020204" pitchFamily="34" charset="0"/>
            </a:endParaRPr>
          </a:p>
        </p:txBody>
      </p:sp>
      <p:sp>
        <p:nvSpPr>
          <p:cNvPr id="38" name="Grafiek schoolbeleving OKO">
            <a:extLst>
              <a:ext uri="{FF2B5EF4-FFF2-40B4-BE49-F238E27FC236}">
                <a16:creationId xmlns:a16="http://schemas.microsoft.com/office/drawing/2014/main" id="{B7F8EBED-2DFC-E921-9D36-C0D59E3829E0}"/>
              </a:ext>
            </a:extLst>
          </p:cNvPr>
          <p:cNvSpPr>
            <a:spLocks noGrp="1"/>
          </p:cNvSpPr>
          <p:nvPr>
            <p:ph type="chart" sz="quarter" idx="14"/>
          </p:nvPr>
        </p:nvSpPr>
        <p:spPr>
          <a:xfrm>
            <a:off x="2856000" y="1629000"/>
            <a:ext cx="6480000" cy="3600000"/>
          </a:xfrm>
          <a:prstGeom prst="rect">
            <a:avLst/>
          </a:prstGeom>
        </p:spPr>
        <p:txBody>
          <a:bodyPr/>
          <a:lstStyle>
            <a:lvl1pPr marL="0" indent="0">
              <a:buNone/>
              <a:defRPr/>
            </a:lvl1pPr>
          </a:lstStyle>
          <a:p>
            <a:endParaRPr lang="nl-NL"/>
          </a:p>
        </p:txBody>
      </p:sp>
    </p:spTree>
    <p:extLst>
      <p:ext uri="{BB962C8B-B14F-4D97-AF65-F5344CB8AC3E}">
        <p14:creationId xmlns:p14="http://schemas.microsoft.com/office/powerpoint/2010/main" val="1702914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ezondheid en Geluk">
    <p:spTree>
      <p:nvGrpSpPr>
        <p:cNvPr id="1" name=""/>
        <p:cNvGrpSpPr/>
        <p:nvPr/>
      </p:nvGrpSpPr>
      <p:grpSpPr>
        <a:xfrm>
          <a:off x="0" y="0"/>
          <a:ext cx="0" cy="0"/>
          <a:chOff x="0" y="0"/>
          <a:chExt cx="0" cy="0"/>
        </a:xfrm>
      </p:grpSpPr>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a:solidFill>
                <a:schemeClr val="bg1"/>
              </a:solidFill>
              <a:latin typeface="Century Gothic" panose="020B0502020202020204" pitchFamily="34" charset="0"/>
            </a:endParaRPr>
          </a:p>
        </p:txBody>
      </p:sp>
      <p:sp>
        <p:nvSpPr>
          <p:cNvPr id="4" name="Tekstvak 3">
            <a:extLst>
              <a:ext uri="{FF2B5EF4-FFF2-40B4-BE49-F238E27FC236}">
                <a16:creationId xmlns:a16="http://schemas.microsoft.com/office/drawing/2014/main" id="{94E32A27-5801-1C13-F2EC-DE86F3882F38}"/>
              </a:ext>
            </a:extLst>
          </p:cNvPr>
          <p:cNvSpPr txBox="1"/>
          <p:nvPr userDrawn="1"/>
        </p:nvSpPr>
        <p:spPr>
          <a:xfrm>
            <a:off x="5230177" y="3991328"/>
            <a:ext cx="2659913" cy="523220"/>
          </a:xfrm>
          <a:prstGeom prst="rect">
            <a:avLst/>
          </a:prstGeom>
          <a:noFill/>
        </p:spPr>
        <p:txBody>
          <a:bodyPr wrap="square" rtlCol="0">
            <a:spAutoFit/>
          </a:bodyPr>
          <a:lstStyle/>
          <a:p>
            <a:r>
              <a:rPr lang="nl-NL" sz="1400" b="1">
                <a:solidFill>
                  <a:srgbClr val="009898"/>
                </a:solidFill>
                <a:latin typeface="Century Gothic" panose="020B0502020202020204" pitchFamily="34" charset="0"/>
                <a:cs typeface="Arial" panose="020B0604020202020204" pitchFamily="34" charset="0"/>
              </a:rPr>
              <a:t>ervaart een goede gezondheid</a:t>
            </a:r>
          </a:p>
        </p:txBody>
      </p:sp>
      <p:sp>
        <p:nvSpPr>
          <p:cNvPr id="6" name="Tekstvak 5">
            <a:extLst>
              <a:ext uri="{FF2B5EF4-FFF2-40B4-BE49-F238E27FC236}">
                <a16:creationId xmlns:a16="http://schemas.microsoft.com/office/drawing/2014/main" id="{5B8F2C59-73EB-E46C-2340-B733C449931C}"/>
              </a:ext>
            </a:extLst>
          </p:cNvPr>
          <p:cNvSpPr txBox="1"/>
          <p:nvPr userDrawn="1"/>
        </p:nvSpPr>
        <p:spPr>
          <a:xfrm>
            <a:off x="5194155" y="5433663"/>
            <a:ext cx="4024212" cy="307777"/>
          </a:xfrm>
          <a:prstGeom prst="rect">
            <a:avLst/>
          </a:prstGeom>
          <a:noFill/>
        </p:spPr>
        <p:txBody>
          <a:bodyPr wrap="square" rtlCol="0">
            <a:spAutoFit/>
          </a:bodyPr>
          <a:lstStyle/>
          <a:p>
            <a:r>
              <a:rPr lang="nl-NL" sz="1400" b="1">
                <a:solidFill>
                  <a:srgbClr val="009898"/>
                </a:solidFill>
                <a:latin typeface="Century Gothic" panose="020B0502020202020204" pitchFamily="34" charset="0"/>
                <a:cs typeface="Arial" panose="020B0604020202020204" pitchFamily="34" charset="0"/>
              </a:rPr>
              <a:t>voelt zich meestal gelukkig</a:t>
            </a:r>
          </a:p>
        </p:txBody>
      </p:sp>
      <p:sp>
        <p:nvSpPr>
          <p:cNvPr id="17" name="Rectangle 16">
            <a:extLst>
              <a:ext uri="{FF2B5EF4-FFF2-40B4-BE49-F238E27FC236}">
                <a16:creationId xmlns:a16="http://schemas.microsoft.com/office/drawing/2014/main" id="{9778EBDF-DD9C-D752-140A-C5059D6B48B5}"/>
              </a:ext>
            </a:extLst>
          </p:cNvPr>
          <p:cNvSpPr/>
          <p:nvPr userDrawn="1"/>
        </p:nvSpPr>
        <p:spPr>
          <a:xfrm>
            <a:off x="-1" y="208218"/>
            <a:ext cx="576000"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Century Gothic" panose="020B0502020202020204" pitchFamily="34" charset="0"/>
            </a:endParaRPr>
          </a:p>
        </p:txBody>
      </p:sp>
      <p:sp>
        <p:nvSpPr>
          <p:cNvPr id="8" name="Rectangle 16">
            <a:extLst>
              <a:ext uri="{FF2B5EF4-FFF2-40B4-BE49-F238E27FC236}">
                <a16:creationId xmlns:a16="http://schemas.microsoft.com/office/drawing/2014/main" id="{7EB4CF91-103E-8E8E-3DD1-82B3AF5E13FA}"/>
              </a:ext>
            </a:extLst>
          </p:cNvPr>
          <p:cNvSpPr/>
          <p:nvPr userDrawn="1"/>
        </p:nvSpPr>
        <p:spPr>
          <a:xfrm>
            <a:off x="575998" y="208217"/>
            <a:ext cx="11043506"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noProof="0">
                <a:latin typeface="Century Gothic" panose="020B0502020202020204" pitchFamily="34" charset="0"/>
              </a:rPr>
              <a:t>Gezondheid en geluk</a:t>
            </a:r>
            <a:endParaRPr lang="nl-NL" sz="2391" b="1" noProof="0">
              <a:latin typeface="Century Gothic" panose="020B0502020202020204" pitchFamily="34" charset="0"/>
            </a:endParaRPr>
          </a:p>
        </p:txBody>
      </p:sp>
      <p:grpSp>
        <p:nvGrpSpPr>
          <p:cNvPr id="9" name="Group 21">
            <a:extLst>
              <a:ext uri="{FF2B5EF4-FFF2-40B4-BE49-F238E27FC236}">
                <a16:creationId xmlns:a16="http://schemas.microsoft.com/office/drawing/2014/main" id="{5DDA5C7F-C514-D631-87DA-C10082A37C8F}"/>
              </a:ext>
            </a:extLst>
          </p:cNvPr>
          <p:cNvGrpSpPr/>
          <p:nvPr userDrawn="1"/>
        </p:nvGrpSpPr>
        <p:grpSpPr>
          <a:xfrm>
            <a:off x="11619505" y="208217"/>
            <a:ext cx="576000" cy="468000"/>
            <a:chOff x="10340496" y="235542"/>
            <a:chExt cx="432000" cy="432000"/>
          </a:xfrm>
        </p:grpSpPr>
        <p:sp>
          <p:nvSpPr>
            <p:cNvPr id="12" name="Rectangle 23">
              <a:extLst>
                <a:ext uri="{FF2B5EF4-FFF2-40B4-BE49-F238E27FC236}">
                  <a16:creationId xmlns:a16="http://schemas.microsoft.com/office/drawing/2014/main" id="{B3C268ED-3F2E-2523-38B0-07901279C91C}"/>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13" name="Graphic 12" descr="Pictogram hamburgermenu met effen opvulling">
              <a:hlinkClick r:id="" action="ppaction://noaction"/>
              <a:extLst>
                <a:ext uri="{FF2B5EF4-FFF2-40B4-BE49-F238E27FC236}">
                  <a16:creationId xmlns:a16="http://schemas.microsoft.com/office/drawing/2014/main" id="{87EFDB1E-DC58-F5AB-39FB-9B6762571073}"/>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10" name="Tekstvak 9">
            <a:extLst>
              <a:ext uri="{FF2B5EF4-FFF2-40B4-BE49-F238E27FC236}">
                <a16:creationId xmlns:a16="http://schemas.microsoft.com/office/drawing/2014/main" id="{C41DE5DE-AB70-720A-1D42-E507A0A8F0E0}"/>
              </a:ext>
            </a:extLst>
          </p:cNvPr>
          <p:cNvSpPr txBox="1"/>
          <p:nvPr userDrawn="1"/>
        </p:nvSpPr>
        <p:spPr>
          <a:xfrm>
            <a:off x="575998" y="994044"/>
            <a:ext cx="7512286" cy="1277273"/>
          </a:xfrm>
          <a:prstGeom prst="rect">
            <a:avLst/>
          </a:prstGeom>
          <a:noFill/>
        </p:spPr>
        <p:txBody>
          <a:bodyPr wrap="square" rtlCol="0">
            <a:spAutoFit/>
          </a:bodyPr>
          <a:lstStyle/>
          <a:p>
            <a:pPr marL="0" algn="l" defTabSz="839852" rtl="0" eaLnBrk="1" latinLnBrk="0" hangingPunct="1"/>
            <a:r>
              <a:rPr lang="nl-NL" sz="1100" kern="1200">
                <a:solidFill>
                  <a:schemeClr val="tx1"/>
                </a:solidFill>
                <a:latin typeface="Century Gothic" panose="020B0502020202020204" pitchFamily="34" charset="0"/>
                <a:ea typeface="+mn-ea"/>
                <a:cs typeface="+mn-cs"/>
              </a:rPr>
              <a:t>Gezondheid is meer dan de afwezigheid van lichamelijke klachten. </a:t>
            </a:r>
          </a:p>
          <a:p>
            <a:pPr marL="0" algn="l" defTabSz="839852" rtl="0" eaLnBrk="1" latinLnBrk="0" hangingPunct="1"/>
            <a:r>
              <a:rPr lang="nl-NL" sz="1100" kern="1200">
                <a:solidFill>
                  <a:schemeClr val="tx1"/>
                </a:solidFill>
                <a:latin typeface="Century Gothic" panose="020B0502020202020204" pitchFamily="34" charset="0"/>
                <a:ea typeface="+mn-ea"/>
                <a:cs typeface="+mn-cs"/>
              </a:rPr>
              <a:t>Jongeren kunnen zelf het beste aangeven hoe zij hun gezondheid ervaren. Dit is een betrouwbare indicator voor de algehele gezondheidstoestand van jongeren.</a:t>
            </a:r>
          </a:p>
          <a:p>
            <a:pPr marL="0" algn="l" defTabSz="839852" rtl="0" eaLnBrk="1" latinLnBrk="0" hangingPunct="1"/>
            <a:endParaRPr lang="nl-NL" sz="1100" kern="1200">
              <a:solidFill>
                <a:schemeClr val="tx1"/>
              </a:solidFill>
              <a:latin typeface="Century Gothic" panose="020B0502020202020204" pitchFamily="34" charset="0"/>
              <a:ea typeface="+mn-ea"/>
              <a:cs typeface="+mn-cs"/>
            </a:endParaRPr>
          </a:p>
          <a:p>
            <a:pPr marL="0" marR="0" lvl="0" indent="0" algn="l" defTabSz="839852" rtl="0" eaLnBrk="1" fontAlgn="auto" latinLnBrk="0" hangingPunct="1">
              <a:lnSpc>
                <a:spcPct val="100000"/>
              </a:lnSpc>
              <a:spcBef>
                <a:spcPts val="0"/>
              </a:spcBef>
              <a:spcAft>
                <a:spcPts val="0"/>
              </a:spcAft>
              <a:buClrTx/>
              <a:buSzTx/>
              <a:buFontTx/>
              <a:buNone/>
              <a:tabLst/>
              <a:defRPr/>
            </a:pPr>
            <a:r>
              <a:rPr lang="nl-NL" sz="1100" kern="1200">
                <a:solidFill>
                  <a:schemeClr val="tx1"/>
                </a:solidFill>
                <a:latin typeface="Century Gothic" panose="020B0502020202020204" pitchFamily="34" charset="0"/>
                <a:ea typeface="+mn-ea"/>
                <a:cs typeface="+mn-cs"/>
              </a:rPr>
              <a:t>In de afgelopen monitors is onderzocht hoe gelukkig de jongeren zich voelen. In 2021 voelden ze zich minder gelukkig dan in 2019. In 2023 voelen ze zich </a:t>
            </a:r>
            <a:r>
              <a:rPr lang="nl-NL" sz="1100" kern="1200">
                <a:solidFill>
                  <a:schemeClr val="tx1"/>
                </a:solidFill>
                <a:highlight>
                  <a:srgbClr val="FFFF00"/>
                </a:highlight>
                <a:latin typeface="Century Gothic" panose="020B0502020202020204" pitchFamily="34" charset="0"/>
                <a:ea typeface="+mn-ea"/>
                <a:cs typeface="+mn-cs"/>
              </a:rPr>
              <a:t>nog minder/nagenoeg even/meer </a:t>
            </a:r>
            <a:r>
              <a:rPr lang="nl-NL" sz="1100" kern="1200">
                <a:solidFill>
                  <a:schemeClr val="tx1"/>
                </a:solidFill>
                <a:latin typeface="Century Gothic" panose="020B0502020202020204" pitchFamily="34" charset="0"/>
                <a:ea typeface="+mn-ea"/>
                <a:cs typeface="+mn-cs"/>
              </a:rPr>
              <a:t>gelukkig dan in 2021.</a:t>
            </a:r>
          </a:p>
          <a:p>
            <a:pPr marL="0" algn="l" defTabSz="839852" rtl="0" eaLnBrk="1" latinLnBrk="0" hangingPunct="1"/>
            <a:endParaRPr lang="nl-NL" sz="1100" kern="1200">
              <a:solidFill>
                <a:schemeClr val="tx1"/>
              </a:solidFill>
              <a:latin typeface="Century Gothic" panose="020B0502020202020204" pitchFamily="34" charset="0"/>
              <a:ea typeface="+mn-ea"/>
              <a:cs typeface="+mn-cs"/>
            </a:endParaRPr>
          </a:p>
        </p:txBody>
      </p:sp>
      <p:sp>
        <p:nvSpPr>
          <p:cNvPr id="14" name="Tekstvak 13">
            <a:extLst>
              <a:ext uri="{FF2B5EF4-FFF2-40B4-BE49-F238E27FC236}">
                <a16:creationId xmlns:a16="http://schemas.microsoft.com/office/drawing/2014/main" id="{801D8015-9CC6-8010-7A9D-4F71C27C4CF5}"/>
              </a:ext>
            </a:extLst>
          </p:cNvPr>
          <p:cNvSpPr txBox="1"/>
          <p:nvPr userDrawn="1"/>
        </p:nvSpPr>
        <p:spPr>
          <a:xfrm>
            <a:off x="8244000" y="592626"/>
            <a:ext cx="3960000" cy="6300000"/>
          </a:xfrm>
          <a:prstGeom prst="rect">
            <a:avLst/>
          </a:prstGeom>
          <a:solidFill>
            <a:srgbClr val="009898">
              <a:alpha val="10000"/>
            </a:srgbClr>
          </a:solidFill>
        </p:spPr>
        <p:txBody>
          <a:bodyPr wrap="square" rtlCol="0">
            <a:spAutoFit/>
          </a:bodyPr>
          <a:lstStyle/>
          <a:p>
            <a:endParaRPr lang="nl-NL" sz="1400" b="1">
              <a:latin typeface="Arial" panose="020B0604020202020204" pitchFamily="34" charset="0"/>
              <a:cs typeface="Arial" panose="020B0604020202020204" pitchFamily="34" charset="0"/>
            </a:endParaRPr>
          </a:p>
        </p:txBody>
      </p:sp>
      <p:sp>
        <p:nvSpPr>
          <p:cNvPr id="2" name="Combi ervaren gezondheid geluk gender">
            <a:extLst>
              <a:ext uri="{FF2B5EF4-FFF2-40B4-BE49-F238E27FC236}">
                <a16:creationId xmlns:a16="http://schemas.microsoft.com/office/drawing/2014/main" id="{157FC52C-B520-AA1B-6BE7-58C85C519849}"/>
              </a:ext>
            </a:extLst>
          </p:cNvPr>
          <p:cNvSpPr>
            <a:spLocks noGrp="1"/>
          </p:cNvSpPr>
          <p:nvPr>
            <p:ph type="chart" sz="quarter" idx="17"/>
          </p:nvPr>
        </p:nvSpPr>
        <p:spPr>
          <a:xfrm>
            <a:off x="8307505" y="3788995"/>
            <a:ext cx="3600000" cy="2520000"/>
          </a:xfrm>
          <a:prstGeom prst="rect">
            <a:avLst/>
          </a:prstGeom>
        </p:spPr>
        <p:txBody>
          <a:bodyPr/>
          <a:lstStyle>
            <a:lvl1pPr marL="0" indent="0">
              <a:buNone/>
              <a:defRPr/>
            </a:lvl1pPr>
          </a:lstStyle>
          <a:p>
            <a:endParaRPr lang="nl-NL"/>
          </a:p>
        </p:txBody>
      </p:sp>
      <p:sp>
        <p:nvSpPr>
          <p:cNvPr id="3" name="Combi ervaren gezondheid geluk klas">
            <a:extLst>
              <a:ext uri="{FF2B5EF4-FFF2-40B4-BE49-F238E27FC236}">
                <a16:creationId xmlns:a16="http://schemas.microsoft.com/office/drawing/2014/main" id="{2C4B4685-E5C0-92E2-09B0-CD8AF5C53749}"/>
              </a:ext>
            </a:extLst>
          </p:cNvPr>
          <p:cNvSpPr>
            <a:spLocks noGrp="1"/>
          </p:cNvSpPr>
          <p:nvPr>
            <p:ph type="chart" sz="quarter" idx="16"/>
          </p:nvPr>
        </p:nvSpPr>
        <p:spPr>
          <a:xfrm>
            <a:off x="8307505" y="1044000"/>
            <a:ext cx="3600000" cy="2520000"/>
          </a:xfrm>
          <a:prstGeom prst="rect">
            <a:avLst/>
          </a:prstGeom>
        </p:spPr>
        <p:txBody>
          <a:bodyPr/>
          <a:lstStyle>
            <a:lvl1pPr marL="0" indent="0">
              <a:buNone/>
              <a:defRPr/>
            </a:lvl1pPr>
          </a:lstStyle>
          <a:p>
            <a:endParaRPr lang="nl-NL"/>
          </a:p>
        </p:txBody>
      </p:sp>
      <p:sp>
        <p:nvSpPr>
          <p:cNvPr id="7" name="Percentage geluk">
            <a:extLst>
              <a:ext uri="{FF2B5EF4-FFF2-40B4-BE49-F238E27FC236}">
                <a16:creationId xmlns:a16="http://schemas.microsoft.com/office/drawing/2014/main" id="{39E67E9D-A6B8-2C2A-1A53-654DF3163FF8}"/>
              </a:ext>
            </a:extLst>
          </p:cNvPr>
          <p:cNvSpPr>
            <a:spLocks noGrp="1"/>
          </p:cNvSpPr>
          <p:nvPr>
            <p:ph type="body" sz="quarter" idx="18" hasCustomPrompt="1"/>
          </p:nvPr>
        </p:nvSpPr>
        <p:spPr>
          <a:xfrm>
            <a:off x="4331714" y="5168329"/>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a:t>99%</a:t>
            </a:r>
          </a:p>
        </p:txBody>
      </p:sp>
      <p:sp>
        <p:nvSpPr>
          <p:cNvPr id="5" name="Percentage ervaren gezondheid">
            <a:extLst>
              <a:ext uri="{FF2B5EF4-FFF2-40B4-BE49-F238E27FC236}">
                <a16:creationId xmlns:a16="http://schemas.microsoft.com/office/drawing/2014/main" id="{BC3D0EB8-E9DD-EC46-3C67-CB37D82BC2B8}"/>
              </a:ext>
            </a:extLst>
          </p:cNvPr>
          <p:cNvSpPr>
            <a:spLocks noGrp="1"/>
          </p:cNvSpPr>
          <p:nvPr>
            <p:ph type="body" sz="quarter" idx="13" hasCustomPrompt="1"/>
          </p:nvPr>
        </p:nvSpPr>
        <p:spPr>
          <a:xfrm>
            <a:off x="4312638" y="3864493"/>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a:t>99%</a:t>
            </a:r>
          </a:p>
        </p:txBody>
      </p:sp>
      <p:sp>
        <p:nvSpPr>
          <p:cNvPr id="20" name="Trendgrafiek geluk">
            <a:extLst>
              <a:ext uri="{FF2B5EF4-FFF2-40B4-BE49-F238E27FC236}">
                <a16:creationId xmlns:a16="http://schemas.microsoft.com/office/drawing/2014/main" id="{58E6B01D-B3C3-74CB-BED8-B08EC39AFE2F}"/>
              </a:ext>
            </a:extLst>
          </p:cNvPr>
          <p:cNvSpPr>
            <a:spLocks noGrp="1"/>
          </p:cNvSpPr>
          <p:nvPr>
            <p:ph type="chart" sz="quarter" idx="19"/>
          </p:nvPr>
        </p:nvSpPr>
        <p:spPr>
          <a:xfrm>
            <a:off x="575998" y="3742626"/>
            <a:ext cx="3600000" cy="2520000"/>
          </a:xfrm>
          <a:prstGeom prst="rect">
            <a:avLst/>
          </a:prstGeom>
        </p:spPr>
        <p:txBody>
          <a:bodyPr/>
          <a:lstStyle>
            <a:lvl1pPr marL="0" indent="0">
              <a:buNone/>
              <a:defRPr/>
            </a:lvl1pPr>
          </a:lstStyle>
          <a:p>
            <a:endParaRPr lang="nl-NL"/>
          </a:p>
        </p:txBody>
      </p:sp>
    </p:spTree>
    <p:extLst>
      <p:ext uri="{BB962C8B-B14F-4D97-AF65-F5344CB8AC3E}">
        <p14:creationId xmlns:p14="http://schemas.microsoft.com/office/powerpoint/2010/main" val="524280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cid:8bda4976-7ba9-4e2c-b0f5-88294a94fb4d@EURPRD10.PROD.OUTLOOK.COM" TargetMode="Externa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8" descr="A picture containing text, sign, clipart&#10;&#10;Description automatically generated">
            <a:extLst>
              <a:ext uri="{FF2B5EF4-FFF2-40B4-BE49-F238E27FC236}">
                <a16:creationId xmlns:a16="http://schemas.microsoft.com/office/drawing/2014/main" id="{F746F981-568D-B559-0126-496385CEFE95}"/>
              </a:ext>
            </a:extLst>
          </p:cNvPr>
          <p:cNvPicPr>
            <a:picLocks noChangeAspect="1"/>
          </p:cNvPicPr>
          <p:nvPr userDrawn="1"/>
        </p:nvPicPr>
        <p:blipFill>
          <a:blip r:embed="rId24"/>
          <a:stretch>
            <a:fillRect/>
          </a:stretch>
        </p:blipFill>
        <p:spPr>
          <a:xfrm>
            <a:off x="0" y="6386844"/>
            <a:ext cx="820049" cy="471156"/>
          </a:xfrm>
          <a:prstGeom prst="rect">
            <a:avLst/>
          </a:prstGeom>
        </p:spPr>
      </p:pic>
      <p:pic>
        <p:nvPicPr>
          <p:cNvPr id="5" name="Afbeelding 4" descr="Afbeelding met tekst, Lettertype, schermopname, logo&#10;&#10;Automatisch gegenereerde beschrijving">
            <a:extLst>
              <a:ext uri="{FF2B5EF4-FFF2-40B4-BE49-F238E27FC236}">
                <a16:creationId xmlns:a16="http://schemas.microsoft.com/office/drawing/2014/main" id="{5396A0D8-9DE0-7CEC-E878-D611BBF007FA}"/>
              </a:ext>
            </a:extLst>
          </p:cNvPr>
          <p:cNvPicPr>
            <a:picLocks noChangeAspect="1"/>
          </p:cNvPicPr>
          <p:nvPr userDrawn="1"/>
        </p:nvPicPr>
        <p:blipFill rotWithShape="1">
          <a:blip r:embed="rId25" r:link="rId26" cstate="print">
            <a:extLst>
              <a:ext uri="{28A0092B-C50C-407E-A947-70E740481C1C}">
                <a14:useLocalDpi xmlns:a14="http://schemas.microsoft.com/office/drawing/2010/main" val="0"/>
              </a:ext>
            </a:extLst>
          </a:blip>
          <a:srcRect l="23654" t="29994" b="29109"/>
          <a:stretch>
            <a:fillRect/>
          </a:stretch>
        </p:blipFill>
        <p:spPr bwMode="auto">
          <a:xfrm>
            <a:off x="9731838" y="6202996"/>
            <a:ext cx="1704695" cy="655004"/>
          </a:xfrm>
          <a:prstGeom prst="rect">
            <a:avLst/>
          </a:prstGeom>
          <a:noFill/>
          <a:ln>
            <a:noFill/>
          </a:ln>
        </p:spPr>
      </p:pic>
    </p:spTree>
    <p:extLst>
      <p:ext uri="{BB962C8B-B14F-4D97-AF65-F5344CB8AC3E}">
        <p14:creationId xmlns:p14="http://schemas.microsoft.com/office/powerpoint/2010/main" val="582609979"/>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4" r:id="rId3"/>
    <p:sldLayoutId id="2147483651" r:id="rId4"/>
    <p:sldLayoutId id="2147483682" r:id="rId5"/>
    <p:sldLayoutId id="2147483678" r:id="rId6"/>
    <p:sldLayoutId id="2147483679" r:id="rId7"/>
    <p:sldLayoutId id="2147483659" r:id="rId8"/>
    <p:sldLayoutId id="2147483680" r:id="rId9"/>
    <p:sldLayoutId id="2147483670" r:id="rId10"/>
    <p:sldLayoutId id="2147483662" r:id="rId11"/>
    <p:sldLayoutId id="2147483663" r:id="rId12"/>
    <p:sldLayoutId id="2147483665" r:id="rId13"/>
    <p:sldLayoutId id="2147483664" r:id="rId14"/>
    <p:sldLayoutId id="2147483666" r:id="rId15"/>
    <p:sldLayoutId id="2147483667" r:id="rId16"/>
    <p:sldLayoutId id="2147483675" r:id="rId17"/>
    <p:sldLayoutId id="2147483676" r:id="rId18"/>
    <p:sldLayoutId id="2147483687" r:id="rId19"/>
    <p:sldLayoutId id="2147483688" r:id="rId20"/>
    <p:sldLayoutId id="2147483686" r:id="rId21"/>
    <p:sldLayoutId id="2147483658" r:id="rId22"/>
  </p:sldLayoutIdLst>
  <p:txStyles>
    <p:titleStyle>
      <a:lvl1pPr algn="ctr" defTabSz="1339088" rtl="0" eaLnBrk="1" latinLnBrk="0" hangingPunct="1">
        <a:spcBef>
          <a:spcPct val="0"/>
        </a:spcBef>
        <a:buNone/>
        <a:defRPr sz="6443" kern="1200">
          <a:solidFill>
            <a:schemeClr val="tx1"/>
          </a:solidFill>
          <a:latin typeface="Serifa Std 55 Roman" pitchFamily="18" charset="0"/>
          <a:ea typeface="+mj-ea"/>
          <a:cs typeface="+mj-cs"/>
        </a:defRPr>
      </a:lvl1pPr>
    </p:titleStyle>
    <p:bodyStyle>
      <a:lvl1pPr marL="502158" indent="-502158" algn="l" defTabSz="1339088" rtl="0" eaLnBrk="1" latinLnBrk="0" hangingPunct="1">
        <a:spcBef>
          <a:spcPct val="20000"/>
        </a:spcBef>
        <a:buFont typeface="Arial" panose="020B0604020202020204" pitchFamily="34" charset="0"/>
        <a:buChar char="•"/>
        <a:defRPr sz="4686" kern="1200">
          <a:solidFill>
            <a:schemeClr val="tx1"/>
          </a:solidFill>
          <a:latin typeface="Serifa Std 45 Light" pitchFamily="18" charset="0"/>
          <a:ea typeface="+mn-ea"/>
          <a:cs typeface="+mn-cs"/>
        </a:defRPr>
      </a:lvl1pPr>
      <a:lvl2pPr marL="1088010" indent="-418467" algn="l" defTabSz="1339088" rtl="0" eaLnBrk="1" latinLnBrk="0" hangingPunct="1">
        <a:spcBef>
          <a:spcPct val="20000"/>
        </a:spcBef>
        <a:buFont typeface="Arial" panose="020B0604020202020204" pitchFamily="34" charset="0"/>
        <a:buChar char="–"/>
        <a:defRPr sz="4100" kern="1200">
          <a:solidFill>
            <a:schemeClr val="tx1"/>
          </a:solidFill>
          <a:latin typeface="Serifa Std 45 Light" pitchFamily="18" charset="0"/>
          <a:ea typeface="+mn-ea"/>
          <a:cs typeface="+mn-cs"/>
        </a:defRPr>
      </a:lvl2pPr>
      <a:lvl3pPr marL="1673860" indent="-334771" algn="l" defTabSz="1339088" rtl="0" eaLnBrk="1" latinLnBrk="0" hangingPunct="1">
        <a:spcBef>
          <a:spcPct val="20000"/>
        </a:spcBef>
        <a:buFont typeface="Arial" panose="020B0604020202020204" pitchFamily="34" charset="0"/>
        <a:buChar char="•"/>
        <a:defRPr sz="3514" kern="1200">
          <a:solidFill>
            <a:schemeClr val="tx1"/>
          </a:solidFill>
          <a:latin typeface="Serifa Std 45 Light" pitchFamily="18" charset="0"/>
          <a:ea typeface="+mn-ea"/>
          <a:cs typeface="+mn-cs"/>
        </a:defRPr>
      </a:lvl3pPr>
      <a:lvl4pPr marL="2343405" indent="-334771" algn="l" defTabSz="1339088" rtl="0" eaLnBrk="1" latinLnBrk="0" hangingPunct="1">
        <a:spcBef>
          <a:spcPct val="20000"/>
        </a:spcBef>
        <a:buFont typeface="Arial" panose="020B0604020202020204" pitchFamily="34" charset="0"/>
        <a:buChar char="–"/>
        <a:defRPr sz="2929" kern="1200">
          <a:solidFill>
            <a:schemeClr val="tx1"/>
          </a:solidFill>
          <a:latin typeface="Serifa Std 45 Light" pitchFamily="18" charset="0"/>
          <a:ea typeface="+mn-ea"/>
          <a:cs typeface="+mn-cs"/>
        </a:defRPr>
      </a:lvl4pPr>
      <a:lvl5pPr marL="3012948" indent="-334771" algn="l" defTabSz="1339088" rtl="0" eaLnBrk="1" latinLnBrk="0" hangingPunct="1">
        <a:spcBef>
          <a:spcPct val="20000"/>
        </a:spcBef>
        <a:buFont typeface="Arial" panose="020B0604020202020204" pitchFamily="34" charset="0"/>
        <a:buChar char="»"/>
        <a:defRPr sz="2929" kern="1200">
          <a:solidFill>
            <a:schemeClr val="tx1"/>
          </a:solidFill>
          <a:latin typeface="Serifa Std 45 Light" pitchFamily="18" charset="0"/>
          <a:ea typeface="+mn-ea"/>
          <a:cs typeface="+mn-cs"/>
        </a:defRPr>
      </a:lvl5pPr>
      <a:lvl6pPr marL="3682493" indent="-334771" algn="l" defTabSz="1339088" rtl="0" eaLnBrk="1" latinLnBrk="0" hangingPunct="1">
        <a:spcBef>
          <a:spcPct val="20000"/>
        </a:spcBef>
        <a:buFont typeface="Arial" panose="020B0604020202020204" pitchFamily="34" charset="0"/>
        <a:buChar char="•"/>
        <a:defRPr sz="2929" kern="1200">
          <a:solidFill>
            <a:schemeClr val="tx1"/>
          </a:solidFill>
          <a:latin typeface="+mn-lt"/>
          <a:ea typeface="+mn-ea"/>
          <a:cs typeface="+mn-cs"/>
        </a:defRPr>
      </a:lvl6pPr>
      <a:lvl7pPr marL="4352037" indent="-334771" algn="l" defTabSz="1339088" rtl="0" eaLnBrk="1" latinLnBrk="0" hangingPunct="1">
        <a:spcBef>
          <a:spcPct val="20000"/>
        </a:spcBef>
        <a:buFont typeface="Arial" panose="020B0604020202020204" pitchFamily="34" charset="0"/>
        <a:buChar char="•"/>
        <a:defRPr sz="2929" kern="1200">
          <a:solidFill>
            <a:schemeClr val="tx1"/>
          </a:solidFill>
          <a:latin typeface="+mn-lt"/>
          <a:ea typeface="+mn-ea"/>
          <a:cs typeface="+mn-cs"/>
        </a:defRPr>
      </a:lvl7pPr>
      <a:lvl8pPr marL="5021580" indent="-334771" algn="l" defTabSz="1339088" rtl="0" eaLnBrk="1" latinLnBrk="0" hangingPunct="1">
        <a:spcBef>
          <a:spcPct val="20000"/>
        </a:spcBef>
        <a:buFont typeface="Arial" panose="020B0604020202020204" pitchFamily="34" charset="0"/>
        <a:buChar char="•"/>
        <a:defRPr sz="2929" kern="1200">
          <a:solidFill>
            <a:schemeClr val="tx1"/>
          </a:solidFill>
          <a:latin typeface="+mn-lt"/>
          <a:ea typeface="+mn-ea"/>
          <a:cs typeface="+mn-cs"/>
        </a:defRPr>
      </a:lvl8pPr>
      <a:lvl9pPr marL="5691126" indent="-334771" algn="l" defTabSz="1339088" rtl="0" eaLnBrk="1" latinLnBrk="0" hangingPunct="1">
        <a:spcBef>
          <a:spcPct val="20000"/>
        </a:spcBef>
        <a:buFont typeface="Arial" panose="020B0604020202020204" pitchFamily="34" charset="0"/>
        <a:buChar char="•"/>
        <a:defRPr sz="2929" kern="1200">
          <a:solidFill>
            <a:schemeClr val="tx1"/>
          </a:solidFill>
          <a:latin typeface="+mn-lt"/>
          <a:ea typeface="+mn-ea"/>
          <a:cs typeface="+mn-cs"/>
        </a:defRPr>
      </a:lvl9pPr>
    </p:bodyStyle>
    <p:otherStyle>
      <a:defPPr>
        <a:defRPr lang="nl-NL"/>
      </a:defPPr>
      <a:lvl1pPr marL="0" algn="l" defTabSz="1339088" rtl="0" eaLnBrk="1" latinLnBrk="0" hangingPunct="1">
        <a:defRPr sz="2636" kern="1200">
          <a:solidFill>
            <a:schemeClr val="tx1"/>
          </a:solidFill>
          <a:latin typeface="+mn-lt"/>
          <a:ea typeface="+mn-ea"/>
          <a:cs typeface="+mn-cs"/>
        </a:defRPr>
      </a:lvl1pPr>
      <a:lvl2pPr marL="669545" algn="l" defTabSz="1339088" rtl="0" eaLnBrk="1" latinLnBrk="0" hangingPunct="1">
        <a:defRPr sz="2636" kern="1200">
          <a:solidFill>
            <a:schemeClr val="tx1"/>
          </a:solidFill>
          <a:latin typeface="+mn-lt"/>
          <a:ea typeface="+mn-ea"/>
          <a:cs typeface="+mn-cs"/>
        </a:defRPr>
      </a:lvl2pPr>
      <a:lvl3pPr marL="1339088" algn="l" defTabSz="1339088" rtl="0" eaLnBrk="1" latinLnBrk="0" hangingPunct="1">
        <a:defRPr sz="2636" kern="1200">
          <a:solidFill>
            <a:schemeClr val="tx1"/>
          </a:solidFill>
          <a:latin typeface="+mn-lt"/>
          <a:ea typeface="+mn-ea"/>
          <a:cs typeface="+mn-cs"/>
        </a:defRPr>
      </a:lvl3pPr>
      <a:lvl4pPr marL="2008634" algn="l" defTabSz="1339088" rtl="0" eaLnBrk="1" latinLnBrk="0" hangingPunct="1">
        <a:defRPr sz="2636" kern="1200">
          <a:solidFill>
            <a:schemeClr val="tx1"/>
          </a:solidFill>
          <a:latin typeface="+mn-lt"/>
          <a:ea typeface="+mn-ea"/>
          <a:cs typeface="+mn-cs"/>
        </a:defRPr>
      </a:lvl4pPr>
      <a:lvl5pPr marL="2678176" algn="l" defTabSz="1339088" rtl="0" eaLnBrk="1" latinLnBrk="0" hangingPunct="1">
        <a:defRPr sz="2636" kern="1200">
          <a:solidFill>
            <a:schemeClr val="tx1"/>
          </a:solidFill>
          <a:latin typeface="+mn-lt"/>
          <a:ea typeface="+mn-ea"/>
          <a:cs typeface="+mn-cs"/>
        </a:defRPr>
      </a:lvl5pPr>
      <a:lvl6pPr marL="3347721" algn="l" defTabSz="1339088" rtl="0" eaLnBrk="1" latinLnBrk="0" hangingPunct="1">
        <a:defRPr sz="2636" kern="1200">
          <a:solidFill>
            <a:schemeClr val="tx1"/>
          </a:solidFill>
          <a:latin typeface="+mn-lt"/>
          <a:ea typeface="+mn-ea"/>
          <a:cs typeface="+mn-cs"/>
        </a:defRPr>
      </a:lvl6pPr>
      <a:lvl7pPr marL="4017265" algn="l" defTabSz="1339088" rtl="0" eaLnBrk="1" latinLnBrk="0" hangingPunct="1">
        <a:defRPr sz="2636" kern="1200">
          <a:solidFill>
            <a:schemeClr val="tx1"/>
          </a:solidFill>
          <a:latin typeface="+mn-lt"/>
          <a:ea typeface="+mn-ea"/>
          <a:cs typeface="+mn-cs"/>
        </a:defRPr>
      </a:lvl7pPr>
      <a:lvl8pPr marL="4686808" algn="l" defTabSz="1339088" rtl="0" eaLnBrk="1" latinLnBrk="0" hangingPunct="1">
        <a:defRPr sz="2636" kern="1200">
          <a:solidFill>
            <a:schemeClr val="tx1"/>
          </a:solidFill>
          <a:latin typeface="+mn-lt"/>
          <a:ea typeface="+mn-ea"/>
          <a:cs typeface="+mn-cs"/>
        </a:defRPr>
      </a:lvl8pPr>
      <a:lvl9pPr marL="5356353" algn="l" defTabSz="1339088" rtl="0" eaLnBrk="1" latinLnBrk="0" hangingPunct="1">
        <a:defRPr sz="26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18_97CA474D.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16_CA2457BA.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microsoft.com/office/2018/10/relationships/comments" Target="../comments/modernComment_115_7F40B27A.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apport"/>
          <p:cNvSpPr>
            <a:spLocks noGrp="1"/>
          </p:cNvSpPr>
          <p:nvPr>
            <p:ph type="body" sz="quarter" idx="13" hasCustomPrompt="1"/>
          </p:nvPr>
        </p:nvSpPr>
        <p:spPr>
          <a:xfrm>
            <a:off x="1929104" y="3202425"/>
            <a:ext cx="8708293" cy="1257300"/>
          </a:xfrm>
        </p:spPr>
        <p:txBody>
          <a:bodyPr/>
          <a:lstStyle/>
          <a:p>
            <a:r>
              <a:t>School 1</a:t>
            </a:r>
          </a:p>
        </p:txBody>
      </p:sp>
    </p:spTree>
    <p:extLst>
      <p:ext uri="{BB962C8B-B14F-4D97-AF65-F5344CB8AC3E}">
        <p14:creationId xmlns:p14="http://schemas.microsoft.com/office/powerpoint/2010/main" val="3534363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4324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366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2832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2736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8335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9085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09418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633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61842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4805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6753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6888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6616141"/>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8237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1379386"/>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4946426"/>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2652794"/>
      </p:ext>
    </p:extLst>
  </p:cSld>
  <p:clrMapOvr>
    <a:masterClrMapping/>
  </p:clrMapOvr>
</p:sld>
</file>

<file path=ppt/theme/theme1.xml><?xml version="1.0" encoding="utf-8"?>
<a:theme xmlns:a="http://schemas.openxmlformats.org/drawingml/2006/main" name="Rapportage">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b="1" dirty="0">
            <a:latin typeface="Arial" panose="020B0604020202020204" pitchFamily="34" charset="0"/>
            <a:cs typeface="Arial" panose="020B0604020202020204" pitchFamily="34" charset="0"/>
          </a:defRPr>
        </a:defPPr>
      </a:lstStyle>
    </a:txDef>
  </a:objectDefaults>
  <a:extraClrScheme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lcf76f155ced4ddcb4097134ff3c332f xmlns="4e95bed8-6d15-4403-ad70-a53422338dca">
      <Terms xmlns="http://schemas.microsoft.com/office/infopath/2007/PartnerControls"/>
    </lcf76f155ced4ddcb4097134ff3c332f>
    <_ip_UnifiedCompliancePolicyProperties xmlns="http://schemas.microsoft.com/sharepoint/v3" xsi:nil="true"/>
    <TaxCatchAll xmlns="d045ab76-3bb7-45f5-ab41-d7b04aa0dc9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4EA295FB1FB9547A73C9F5819D6E613" ma:contentTypeVersion="19" ma:contentTypeDescription="Een nieuw document maken." ma:contentTypeScope="" ma:versionID="1f5d07a82852d55ba6a3188556567a3a">
  <xsd:schema xmlns:xsd="http://www.w3.org/2001/XMLSchema" xmlns:xs="http://www.w3.org/2001/XMLSchema" xmlns:p="http://schemas.microsoft.com/office/2006/metadata/properties" xmlns:ns1="http://schemas.microsoft.com/sharepoint/v3" xmlns:ns2="4e95bed8-6d15-4403-ad70-a53422338dca" xmlns:ns3="10d3344f-2d16-43d9-a145-97142f5cb288" xmlns:ns4="d045ab76-3bb7-45f5-ab41-d7b04aa0dc94" targetNamespace="http://schemas.microsoft.com/office/2006/metadata/properties" ma:root="true" ma:fieldsID="f363c680071ae245cb64b441507cfa84" ns1:_="" ns2:_="" ns3:_="" ns4:_="">
    <xsd:import namespace="http://schemas.microsoft.com/sharepoint/v3"/>
    <xsd:import namespace="4e95bed8-6d15-4403-ad70-a53422338dca"/>
    <xsd:import namespace="10d3344f-2d16-43d9-a145-97142f5cb288"/>
    <xsd:import namespace="d045ab76-3bb7-45f5-ab41-d7b04aa0dc9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LengthInSeconds"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OCR" minOccurs="0"/>
                <xsd:element ref="ns2:lcf76f155ced4ddcb4097134ff3c332f" minOccurs="0"/>
                <xsd:element ref="ns4:TaxCatchAll" minOccurs="0"/>
                <xsd:element ref="ns2:MediaServiceLocation" minOccurs="0"/>
                <xsd:element ref="ns1:_ip_UnifiedCompliancePolicyProperties" minOccurs="0"/>
                <xsd:element ref="ns1:_ip_UnifiedCompliancePolicyUIAc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4" nillable="true" ma:displayName="Eigenschappen van het geïntegreerd beleid voor naleving" ma:hidden="true" ma:internalName="_ip_UnifiedCompliancePolicyProperties">
      <xsd:simpleType>
        <xsd:restriction base="dms:Note"/>
      </xsd:simpleType>
    </xsd:element>
    <xsd:element name="_ip_UnifiedCompliancePolicyUIAction" ma:index="25" nillable="true" ma:displayName="Actie van de gebruikersinterface van het geïntegreerd beleid voor naleving"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e95bed8-6d15-4403-ad70-a53422338d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Afbeeldingtags" ma:readOnly="false" ma:fieldId="{5cf76f15-5ced-4ddc-b409-7134ff3c332f}" ma:taxonomyMulti="true" ma:sspId="6a01bbcf-c6fe-4904-b3d7-d8e248b039cf"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d3344f-2d16-43d9-a145-97142f5cb288" elementFormDefault="qualified">
    <xsd:import namespace="http://schemas.microsoft.com/office/2006/documentManagement/types"/>
    <xsd:import namespace="http://schemas.microsoft.com/office/infopath/2007/PartnerControls"/>
    <xsd:element name="SharedWithUsers" ma:index="17"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Gedeeld met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045ab76-3bb7-45f5-ab41-d7b04aa0dc94"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fa7ae801-cb9e-41d3-a15b-605146dc1d91}" ma:internalName="TaxCatchAll" ma:showField="CatchAllData" ma:web="10d3344f-2d16-43d9-a145-97142f5cb28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8373FD-713A-4C43-B3FE-80F0E3D63506}">
  <ds:schemaRefs>
    <ds:schemaRef ds:uri="http://purl.org/dc/terms/"/>
    <ds:schemaRef ds:uri="http://purl.org/dc/elements/1.1/"/>
    <ds:schemaRef ds:uri="http://schemas.microsoft.com/office/2006/documentManagement/types"/>
    <ds:schemaRef ds:uri="http://schemas.microsoft.com/office/2006/metadata/properties"/>
    <ds:schemaRef ds:uri="c1085ce0-992b-4e2c-bc8b-9e7e29361dd3"/>
    <ds:schemaRef ds:uri="http://schemas.microsoft.com/office/infopath/2007/PartnerControls"/>
    <ds:schemaRef ds:uri="http://schemas.openxmlformats.org/package/2006/metadata/core-properties"/>
    <ds:schemaRef ds:uri="http://www.w3.org/XML/1998/namespace"/>
    <ds:schemaRef ds:uri="http://purl.org/dc/dcmitype/"/>
    <ds:schemaRef ds:uri="http://schemas.microsoft.com/sharepoint/v3"/>
    <ds:schemaRef ds:uri="4e95bed8-6d15-4403-ad70-a53422338dca"/>
    <ds:schemaRef ds:uri="d045ab76-3bb7-45f5-ab41-d7b04aa0dc94"/>
  </ds:schemaRefs>
</ds:datastoreItem>
</file>

<file path=customXml/itemProps2.xml><?xml version="1.0" encoding="utf-8"?>
<ds:datastoreItem xmlns:ds="http://schemas.openxmlformats.org/officeDocument/2006/customXml" ds:itemID="{D4797234-1F06-4080-A1F9-30DCE4CF2F06}">
  <ds:schemaRefs>
    <ds:schemaRef ds:uri="http://schemas.microsoft.com/sharepoint/v3/contenttype/forms"/>
  </ds:schemaRefs>
</ds:datastoreItem>
</file>

<file path=customXml/itemProps3.xml><?xml version="1.0" encoding="utf-8"?>
<ds:datastoreItem xmlns:ds="http://schemas.openxmlformats.org/officeDocument/2006/customXml" ds:itemID="{8A90D913-D4CF-488E-B714-4C384E3D1F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e95bed8-6d15-4403-ad70-a53422338dca"/>
    <ds:schemaRef ds:uri="10d3344f-2d16-43d9-a145-97142f5cb288"/>
    <ds:schemaRef ds:uri="d045ab76-3bb7-45f5-ab41-d7b04aa0dc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106</TotalTime>
  <Words>134</Words>
  <Application>Microsoft Office PowerPoint</Application>
  <PresentationFormat>Breedbeeld</PresentationFormat>
  <Paragraphs>10</Paragraphs>
  <Slides>18</Slides>
  <Notes>2</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18</vt:i4>
      </vt:variant>
    </vt:vector>
  </HeadingPairs>
  <TitlesOfParts>
    <vt:vector size="25" baseType="lpstr">
      <vt:lpstr>Arial</vt:lpstr>
      <vt:lpstr>Calibri</vt:lpstr>
      <vt:lpstr>Century Gothic</vt:lpstr>
      <vt:lpstr>Segoe UI</vt:lpstr>
      <vt:lpstr>Serifa Std 45 Light</vt:lpstr>
      <vt:lpstr>Serifa Std 55 Roman</vt:lpstr>
      <vt:lpstr>Rapportage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RDP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Maessen, Carla</dc:creator>
  <cp:lastModifiedBy>Vermeulen, Sander</cp:lastModifiedBy>
  <cp:revision>2</cp:revision>
  <dcterms:created xsi:type="dcterms:W3CDTF">2021-07-15T09:01:16Z</dcterms:created>
  <dcterms:modified xsi:type="dcterms:W3CDTF">2023-11-21T08:27:08Z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0x010100C4EA295FB1FB9547A73C9F5819D6E613</vt:lpwstr>
  </property>
  <property fmtid="{D5CDD505-2E9C-101B-9397-08002B2CF9AE}" pid="3" name="Order">
    <vt:r8>6882400</vt:r8>
  </property>
  <property fmtid="{D5CDD505-2E9C-101B-9397-08002B2CF9AE}" pid="4" name="MSIP_Label_ce8bfa01-cc62-4e0e-8713-2f7da2586bef_Enabled">
    <vt:lpwstr>true</vt:lpwstr>
  </property>
  <property fmtid="{D5CDD505-2E9C-101B-9397-08002B2CF9AE}" pid="5" name="MSIP_Label_ce8bfa01-cc62-4e0e-8713-2f7da2586bef_SetDate">
    <vt:lpwstr>2022-02-23T08:06:28Z</vt:lpwstr>
  </property>
  <property fmtid="{D5CDD505-2E9C-101B-9397-08002B2CF9AE}" pid="6" name="MSIP_Label_ce8bfa01-cc62-4e0e-8713-2f7da2586bef_Method">
    <vt:lpwstr>Privileged</vt:lpwstr>
  </property>
  <property fmtid="{D5CDD505-2E9C-101B-9397-08002B2CF9AE}" pid="7" name="MSIP_Label_ce8bfa01-cc62-4e0e-8713-2f7da2586bef_Name">
    <vt:lpwstr>Bedrijfsvertrouwelijk (BBN1)</vt:lpwstr>
  </property>
  <property fmtid="{D5CDD505-2E9C-101B-9397-08002B2CF9AE}" pid="8" name="MSIP_Label_ce8bfa01-cc62-4e0e-8713-2f7da2586bef_SiteId">
    <vt:lpwstr>e90fbc72-bc3b-4475-8f41-70d1d17ccf33</vt:lpwstr>
  </property>
  <property fmtid="{D5CDD505-2E9C-101B-9397-08002B2CF9AE}" pid="9" name="MSIP_Label_ce8bfa01-cc62-4e0e-8713-2f7da2586bef_ActionId">
    <vt:lpwstr>9446abc7-3ad8-491d-928a-af1e5bfbd14d</vt:lpwstr>
  </property>
  <property fmtid="{D5CDD505-2E9C-101B-9397-08002B2CF9AE}" pid="10" name="MSIP_Label_ce8bfa01-cc62-4e0e-8713-2f7da2586bef_ContentBits">
    <vt:lpwstr>2</vt:lpwstr>
  </property>
  <property fmtid="{D5CDD505-2E9C-101B-9397-08002B2CF9AE}" pid="11" name="ClassificationContentMarkingFooterLocations">
    <vt:lpwstr>Gemeenterapportage:5</vt:lpwstr>
  </property>
  <property fmtid="{D5CDD505-2E9C-101B-9397-08002B2CF9AE}" pid="12" name="ClassificationContentMarkingFooterText">
    <vt:lpwstr>Bedrijfsvertrouwelijk (BBN1)</vt:lpwstr>
  </property>
  <property fmtid="{D5CDD505-2E9C-101B-9397-08002B2CF9AE}" pid="13" name="MediaServiceImageTags">
    <vt:lpwstr/>
  </property>
</Properties>
</file>