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906000" cy="6858000" type="A4"/>
  <p:notesSz cx="6858000" cy="9144000"/>
  <p:defaultTex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31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98"/>
    <a:srgbClr val="4F81BD"/>
    <a:srgbClr val="9AD6D6"/>
    <a:srgbClr val="E8525F"/>
    <a:srgbClr val="F1A9AD"/>
    <a:srgbClr val="3DB28F"/>
    <a:srgbClr val="FABD15"/>
    <a:srgbClr val="E54800"/>
    <a:srgbClr val="E3032C"/>
    <a:srgbClr val="0117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B69E64-5F05-4CD0-842B-AB9EC313D904}" v="170" dt="2023-10-11T13:22:38.48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2" autoAdjust="0"/>
    <p:restoredTop sz="94660"/>
  </p:normalViewPr>
  <p:slideViewPr>
    <p:cSldViewPr snapToGrid="0">
      <p:cViewPr varScale="1">
        <p:scale>
          <a:sx n="83" d="100"/>
          <a:sy n="83" d="100"/>
        </p:scale>
        <p:origin x="1070" y="67"/>
      </p:cViewPr>
      <p:guideLst>
        <p:guide orient="horz" pos="2160"/>
        <p:guide pos="2880"/>
        <p:guide pos="3120"/>
      </p:guideLst>
    </p:cSldViewPr>
  </p:slideViewPr>
  <p:notesTextViewPr>
    <p:cViewPr>
      <p:scale>
        <a:sx n="3" d="2"/>
        <a:sy n="3" d="2"/>
      </p:scale>
      <p:origin x="0" y="0"/>
    </p:cViewPr>
  </p:notesTextViewPr>
  <p:notesViewPr>
    <p:cSldViewPr snapToGrid="0">
      <p:cViewPr varScale="1">
        <p:scale>
          <a:sx n="62" d="100"/>
          <a:sy n="62" d="100"/>
        </p:scale>
        <p:origin x="2198"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ulen, Sander" userId="e08259fd-81d2-4a86-9b20-28ba02d67a18" providerId="ADAL" clId="{FFB69E64-5F05-4CD0-842B-AB9EC313D904}"/>
    <pc:docChg chg="undo redo custSel addSld delSld modSld addMainMaster delMainMaster modMainMaster addSection delSection modSection">
      <pc:chgData name="Vermeulen, Sander" userId="e08259fd-81d2-4a86-9b20-28ba02d67a18" providerId="ADAL" clId="{FFB69E64-5F05-4CD0-842B-AB9EC313D904}" dt="2023-10-11T13:34:39.489" v="2079" actId="478"/>
      <pc:docMkLst>
        <pc:docMk/>
      </pc:docMkLst>
      <pc:sldChg chg="delSp new mod">
        <pc:chgData name="Vermeulen, Sander" userId="e08259fd-81d2-4a86-9b20-28ba02d67a18" providerId="ADAL" clId="{FFB69E64-5F05-4CD0-842B-AB9EC313D904}" dt="2023-10-11T11:57:00.500" v="2004" actId="478"/>
        <pc:sldMkLst>
          <pc:docMk/>
          <pc:sldMk cId="3534363687" sldId="256"/>
        </pc:sldMkLst>
        <pc:spChg chg="del">
          <ac:chgData name="Vermeulen, Sander" userId="e08259fd-81d2-4a86-9b20-28ba02d67a18" providerId="ADAL" clId="{FFB69E64-5F05-4CD0-842B-AB9EC313D904}" dt="2023-10-11T11:57:00.500" v="2004" actId="478"/>
          <ac:spMkLst>
            <pc:docMk/>
            <pc:sldMk cId="3534363687" sldId="256"/>
            <ac:spMk id="2" creationId="{1724A7D2-FDF0-094E-809D-70D84EAA4007}"/>
          </ac:spMkLst>
        </pc:spChg>
      </pc:sldChg>
      <pc:sldChg chg="addSp delSp modSp del mod chgLayout">
        <pc:chgData name="Vermeulen, Sander" userId="e08259fd-81d2-4a86-9b20-28ba02d67a18" providerId="ADAL" clId="{FFB69E64-5F05-4CD0-842B-AB9EC313D904}" dt="2023-10-11T11:56:33.139" v="1995" actId="18676"/>
        <pc:sldMkLst>
          <pc:docMk/>
          <pc:sldMk cId="4044903051" sldId="256"/>
        </pc:sldMkLst>
        <pc:spChg chg="add del mod">
          <ac:chgData name="Vermeulen, Sander" userId="e08259fd-81d2-4a86-9b20-28ba02d67a18" providerId="ADAL" clId="{FFB69E64-5F05-4CD0-842B-AB9EC313D904}" dt="2023-10-11T11:31:03.888" v="1051" actId="478"/>
          <ac:spMkLst>
            <pc:docMk/>
            <pc:sldMk cId="4044903051" sldId="256"/>
            <ac:spMk id="2" creationId="{0CFD70F4-0CE9-DABE-CFF4-3DF93C615C50}"/>
          </ac:spMkLst>
        </pc:spChg>
        <pc:spChg chg="add del mod">
          <ac:chgData name="Vermeulen, Sander" userId="e08259fd-81d2-4a86-9b20-28ba02d67a18" providerId="ADAL" clId="{FFB69E64-5F05-4CD0-842B-AB9EC313D904}" dt="2023-10-11T11:31:03.888" v="1051" actId="478"/>
          <ac:spMkLst>
            <pc:docMk/>
            <pc:sldMk cId="4044903051" sldId="256"/>
            <ac:spMk id="3" creationId="{B218F3E8-4BFD-E4C8-36EE-37B3F530866A}"/>
          </ac:spMkLst>
        </pc:spChg>
        <pc:spChg chg="add del mod">
          <ac:chgData name="Vermeulen, Sander" userId="e08259fd-81d2-4a86-9b20-28ba02d67a18" providerId="ADAL" clId="{FFB69E64-5F05-4CD0-842B-AB9EC313D904}" dt="2023-10-11T11:31:03.888" v="1051" actId="478"/>
          <ac:spMkLst>
            <pc:docMk/>
            <pc:sldMk cId="4044903051" sldId="256"/>
            <ac:spMk id="4" creationId="{E5C52FAF-F6A1-529E-43A3-2C1E2E213534}"/>
          </ac:spMkLst>
        </pc:spChg>
      </pc:sldChg>
      <pc:sldChg chg="addSp delSp modSp del mod modClrScheme chgLayout">
        <pc:chgData name="Vermeulen, Sander" userId="e08259fd-81d2-4a86-9b20-28ba02d67a18" providerId="ADAL" clId="{FFB69E64-5F05-4CD0-842B-AB9EC313D904}" dt="2023-10-11T11:56:33.139" v="1995" actId="18676"/>
        <pc:sldMkLst>
          <pc:docMk/>
          <pc:sldMk cId="398379907" sldId="257"/>
        </pc:sldMkLst>
        <pc:spChg chg="add del mod">
          <ac:chgData name="Vermeulen, Sander" userId="e08259fd-81d2-4a86-9b20-28ba02d67a18" providerId="ADAL" clId="{FFB69E64-5F05-4CD0-842B-AB9EC313D904}" dt="2023-10-11T11:31:11.862" v="1052" actId="478"/>
          <ac:spMkLst>
            <pc:docMk/>
            <pc:sldMk cId="398379907" sldId="257"/>
            <ac:spMk id="2" creationId="{A3EF7E52-6F7B-2807-5DCF-0981A2A61F99}"/>
          </ac:spMkLst>
        </pc:spChg>
      </pc:sldChg>
      <pc:sldChg chg="new">
        <pc:chgData name="Vermeulen, Sander" userId="e08259fd-81d2-4a86-9b20-28ba02d67a18" providerId="ADAL" clId="{FFB69E64-5F05-4CD0-842B-AB9EC313D904}" dt="2023-10-11T11:56:49.204" v="2001" actId="680"/>
        <pc:sldMkLst>
          <pc:docMk/>
          <pc:sldMk cId="3714805121" sldId="257"/>
        </pc:sldMkLst>
      </pc:sldChg>
      <pc:sldChg chg="new del mod modClrScheme chgLayout">
        <pc:chgData name="Vermeulen, Sander" userId="e08259fd-81d2-4a86-9b20-28ba02d67a18" providerId="ADAL" clId="{FFB69E64-5F05-4CD0-842B-AB9EC313D904}" dt="2023-10-11T11:56:33.139" v="1995" actId="18676"/>
        <pc:sldMkLst>
          <pc:docMk/>
          <pc:sldMk cId="605729241" sldId="258"/>
        </pc:sldMkLst>
      </pc:sldChg>
      <pc:sldChg chg="new mod modClrScheme chgLayout">
        <pc:chgData name="Vermeulen, Sander" userId="e08259fd-81d2-4a86-9b20-28ba02d67a18" providerId="ADAL" clId="{FFB69E64-5F05-4CD0-842B-AB9EC313D904}" dt="2023-10-11T11:56:55.024" v="2003" actId="700"/>
        <pc:sldMkLst>
          <pc:docMk/>
          <pc:sldMk cId="696753687" sldId="258"/>
        </pc:sldMkLst>
      </pc:sldChg>
      <pc:sldChg chg="new del mod modClrScheme chgLayout">
        <pc:chgData name="Vermeulen, Sander" userId="e08259fd-81d2-4a86-9b20-28ba02d67a18" providerId="ADAL" clId="{FFB69E64-5F05-4CD0-842B-AB9EC313D904}" dt="2023-10-11T11:56:33.139" v="1995" actId="18676"/>
        <pc:sldMkLst>
          <pc:docMk/>
          <pc:sldMk cId="3159290702" sldId="259"/>
        </pc:sldMkLst>
      </pc:sldChg>
      <pc:sldChg chg="new mod modClrScheme chgLayout">
        <pc:chgData name="Vermeulen, Sander" userId="e08259fd-81d2-4a86-9b20-28ba02d67a18" providerId="ADAL" clId="{FFB69E64-5F05-4CD0-842B-AB9EC313D904}" dt="2023-10-11T11:57:13.561" v="2015" actId="700"/>
        <pc:sldMkLst>
          <pc:docMk/>
          <pc:sldMk cId="3527439638" sldId="259"/>
        </pc:sldMkLst>
      </pc:sldChg>
      <pc:sldChg chg="addSp modSp new del mod modClrScheme chgLayout">
        <pc:chgData name="Vermeulen, Sander" userId="e08259fd-81d2-4a86-9b20-28ba02d67a18" providerId="ADAL" clId="{FFB69E64-5F05-4CD0-842B-AB9EC313D904}" dt="2023-10-11T11:56:33.139" v="1995" actId="18676"/>
        <pc:sldMkLst>
          <pc:docMk/>
          <pc:sldMk cId="3140292286" sldId="260"/>
        </pc:sldMkLst>
        <pc:spChg chg="add mod">
          <ac:chgData name="Vermeulen, Sander" userId="e08259fd-81d2-4a86-9b20-28ba02d67a18" providerId="ADAL" clId="{FFB69E64-5F05-4CD0-842B-AB9EC313D904}" dt="2023-10-11T11:31:37.153" v="1058" actId="700"/>
          <ac:spMkLst>
            <pc:docMk/>
            <pc:sldMk cId="3140292286" sldId="260"/>
            <ac:spMk id="2" creationId="{5DC813D5-4E20-953D-74B8-90C547A8B63C}"/>
          </ac:spMkLst>
        </pc:spChg>
        <pc:spChg chg="add mod">
          <ac:chgData name="Vermeulen, Sander" userId="e08259fd-81d2-4a86-9b20-28ba02d67a18" providerId="ADAL" clId="{FFB69E64-5F05-4CD0-842B-AB9EC313D904}" dt="2023-10-11T11:31:37.153" v="1058" actId="700"/>
          <ac:spMkLst>
            <pc:docMk/>
            <pc:sldMk cId="3140292286" sldId="260"/>
            <ac:spMk id="3" creationId="{05D4A0A2-DA1F-EEA6-A31E-8D041DA3CA98}"/>
          </ac:spMkLst>
        </pc:spChg>
        <pc:spChg chg="add mod">
          <ac:chgData name="Vermeulen, Sander" userId="e08259fd-81d2-4a86-9b20-28ba02d67a18" providerId="ADAL" clId="{FFB69E64-5F05-4CD0-842B-AB9EC313D904}" dt="2023-10-11T11:31:37.153" v="1058" actId="700"/>
          <ac:spMkLst>
            <pc:docMk/>
            <pc:sldMk cId="3140292286" sldId="260"/>
            <ac:spMk id="4" creationId="{697B9434-7FE9-A4D1-574C-293B663FA6C5}"/>
          </ac:spMkLst>
        </pc:spChg>
      </pc:sldChg>
      <pc:sldChg chg="addSp delSp modSp add mod modClrScheme chgLayout">
        <pc:chgData name="Vermeulen, Sander" userId="e08259fd-81d2-4a86-9b20-28ba02d67a18" providerId="ADAL" clId="{FFB69E64-5F05-4CD0-842B-AB9EC313D904}" dt="2023-10-11T13:21:09.806" v="2054" actId="478"/>
        <pc:sldMkLst>
          <pc:docMk/>
          <pc:sldMk cId="3175529874" sldId="260"/>
        </pc:sldMkLst>
        <pc:spChg chg="add del mod">
          <ac:chgData name="Vermeulen, Sander" userId="e08259fd-81d2-4a86-9b20-28ba02d67a18" providerId="ADAL" clId="{FFB69E64-5F05-4CD0-842B-AB9EC313D904}" dt="2023-10-11T13:21:09.806" v="2054" actId="478"/>
          <ac:spMkLst>
            <pc:docMk/>
            <pc:sldMk cId="3175529874" sldId="260"/>
            <ac:spMk id="2" creationId="{6EA7014B-5E0C-9037-A87B-C13F8A7B10CC}"/>
          </ac:spMkLst>
        </pc:spChg>
        <pc:spChg chg="add mod">
          <ac:chgData name="Vermeulen, Sander" userId="e08259fd-81d2-4a86-9b20-28ba02d67a18" providerId="ADAL" clId="{FFB69E64-5F05-4CD0-842B-AB9EC313D904}" dt="2023-10-11T11:57:16.217" v="2016" actId="700"/>
          <ac:spMkLst>
            <pc:docMk/>
            <pc:sldMk cId="3175529874" sldId="260"/>
            <ac:spMk id="3" creationId="{F65986A3-2BE0-BC97-E942-B85FF8234E12}"/>
          </ac:spMkLst>
        </pc:spChg>
        <pc:spChg chg="add mod">
          <ac:chgData name="Vermeulen, Sander" userId="e08259fd-81d2-4a86-9b20-28ba02d67a18" providerId="ADAL" clId="{FFB69E64-5F05-4CD0-842B-AB9EC313D904}" dt="2023-10-11T11:57:16.217" v="2016" actId="700"/>
          <ac:spMkLst>
            <pc:docMk/>
            <pc:sldMk cId="3175529874" sldId="260"/>
            <ac:spMk id="4" creationId="{4581A3F4-9174-3514-2844-96350FF3C1C9}"/>
          </ac:spMkLst>
        </pc:spChg>
      </pc:sldChg>
      <pc:sldChg chg="addSp delSp modSp new del mod modClrScheme chgLayout">
        <pc:chgData name="Vermeulen, Sander" userId="e08259fd-81d2-4a86-9b20-28ba02d67a18" providerId="ADAL" clId="{FFB69E64-5F05-4CD0-842B-AB9EC313D904}" dt="2023-10-11T11:56:33.139" v="1995" actId="18676"/>
        <pc:sldMkLst>
          <pc:docMk/>
          <pc:sldMk cId="320643527" sldId="261"/>
        </pc:sldMkLst>
        <pc:spChg chg="del">
          <ac:chgData name="Vermeulen, Sander" userId="e08259fd-81d2-4a86-9b20-28ba02d67a18" providerId="ADAL" clId="{FFB69E64-5F05-4CD0-842B-AB9EC313D904}" dt="2023-10-11T11:31:54.039" v="1060" actId="700"/>
          <ac:spMkLst>
            <pc:docMk/>
            <pc:sldMk cId="320643527" sldId="261"/>
            <ac:spMk id="2" creationId="{F1546F7E-E3E6-8B74-F7C7-DFD2B2F276FF}"/>
          </ac:spMkLst>
        </pc:spChg>
        <pc:spChg chg="del mod ord">
          <ac:chgData name="Vermeulen, Sander" userId="e08259fd-81d2-4a86-9b20-28ba02d67a18" providerId="ADAL" clId="{FFB69E64-5F05-4CD0-842B-AB9EC313D904}" dt="2023-10-11T11:31:54.039" v="1060" actId="700"/>
          <ac:spMkLst>
            <pc:docMk/>
            <pc:sldMk cId="320643527" sldId="261"/>
            <ac:spMk id="3" creationId="{3C08384F-30C6-BB00-1BB7-55909C6A9656}"/>
          </ac:spMkLst>
        </pc:spChg>
        <pc:spChg chg="del mod ord">
          <ac:chgData name="Vermeulen, Sander" userId="e08259fd-81d2-4a86-9b20-28ba02d67a18" providerId="ADAL" clId="{FFB69E64-5F05-4CD0-842B-AB9EC313D904}" dt="2023-10-11T11:31:54.039" v="1060" actId="700"/>
          <ac:spMkLst>
            <pc:docMk/>
            <pc:sldMk cId="320643527" sldId="261"/>
            <ac:spMk id="4" creationId="{FB4903A2-509A-49EF-77CA-C9EF6FCF58B8}"/>
          </ac:spMkLst>
        </pc:spChg>
        <pc:spChg chg="add mod ord">
          <ac:chgData name="Vermeulen, Sander" userId="e08259fd-81d2-4a86-9b20-28ba02d67a18" providerId="ADAL" clId="{FFB69E64-5F05-4CD0-842B-AB9EC313D904}" dt="2023-10-11T11:31:54.039" v="1060" actId="700"/>
          <ac:spMkLst>
            <pc:docMk/>
            <pc:sldMk cId="320643527" sldId="261"/>
            <ac:spMk id="5" creationId="{FDC85E24-04B2-37C5-9683-ED8022B565DA}"/>
          </ac:spMkLst>
        </pc:spChg>
        <pc:spChg chg="add mod ord">
          <ac:chgData name="Vermeulen, Sander" userId="e08259fd-81d2-4a86-9b20-28ba02d67a18" providerId="ADAL" clId="{FFB69E64-5F05-4CD0-842B-AB9EC313D904}" dt="2023-10-11T11:31:54.039" v="1060" actId="700"/>
          <ac:spMkLst>
            <pc:docMk/>
            <pc:sldMk cId="320643527" sldId="261"/>
            <ac:spMk id="6" creationId="{EA2AF201-E488-2C65-1292-E7EA05F1DCB0}"/>
          </ac:spMkLst>
        </pc:spChg>
      </pc:sldChg>
      <pc:sldChg chg="addSp delSp modSp add mod modClrScheme chgLayout">
        <pc:chgData name="Vermeulen, Sander" userId="e08259fd-81d2-4a86-9b20-28ba02d67a18" providerId="ADAL" clId="{FFB69E64-5F05-4CD0-842B-AB9EC313D904}" dt="2023-10-11T13:21:07.933" v="2053" actId="478"/>
        <pc:sldMkLst>
          <pc:docMk/>
          <pc:sldMk cId="988276075" sldId="261"/>
        </pc:sldMkLst>
        <pc:spChg chg="add mod">
          <ac:chgData name="Vermeulen, Sander" userId="e08259fd-81d2-4a86-9b20-28ba02d67a18" providerId="ADAL" clId="{FFB69E64-5F05-4CD0-842B-AB9EC313D904}" dt="2023-10-11T11:57:22.829" v="2017" actId="700"/>
          <ac:spMkLst>
            <pc:docMk/>
            <pc:sldMk cId="988276075" sldId="261"/>
            <ac:spMk id="2" creationId="{E2C8F9C7-1CEE-E99B-8E64-0FEB6407A600}"/>
          </ac:spMkLst>
        </pc:spChg>
        <pc:spChg chg="add del mod">
          <ac:chgData name="Vermeulen, Sander" userId="e08259fd-81d2-4a86-9b20-28ba02d67a18" providerId="ADAL" clId="{FFB69E64-5F05-4CD0-842B-AB9EC313D904}" dt="2023-10-11T13:21:07.933" v="2053" actId="478"/>
          <ac:spMkLst>
            <pc:docMk/>
            <pc:sldMk cId="988276075" sldId="261"/>
            <ac:spMk id="3" creationId="{B113DE89-979F-4B2F-6A7D-BEDCF55AD825}"/>
          </ac:spMkLst>
        </pc:spChg>
      </pc:sldChg>
      <pc:sldChg chg="addSp delSp modSp add mod modClrScheme chgLayout">
        <pc:chgData name="Vermeulen, Sander" userId="e08259fd-81d2-4a86-9b20-28ba02d67a18" providerId="ADAL" clId="{FFB69E64-5F05-4CD0-842B-AB9EC313D904}" dt="2023-10-11T13:21:01.858" v="2052" actId="478"/>
        <pc:sldMkLst>
          <pc:docMk/>
          <pc:sldMk cId="3459785293" sldId="262"/>
        </pc:sldMkLst>
        <pc:spChg chg="add del mod">
          <ac:chgData name="Vermeulen, Sander" userId="e08259fd-81d2-4a86-9b20-28ba02d67a18" providerId="ADAL" clId="{FFB69E64-5F05-4CD0-842B-AB9EC313D904}" dt="2023-10-11T13:21:01.858" v="2052" actId="478"/>
          <ac:spMkLst>
            <pc:docMk/>
            <pc:sldMk cId="3459785293" sldId="262"/>
            <ac:spMk id="2" creationId="{DA7405EF-9717-7A0A-A252-81801FECED40}"/>
          </ac:spMkLst>
        </pc:spChg>
        <pc:spChg chg="add del mod">
          <ac:chgData name="Vermeulen, Sander" userId="e08259fd-81d2-4a86-9b20-28ba02d67a18" providerId="ADAL" clId="{FFB69E64-5F05-4CD0-842B-AB9EC313D904}" dt="2023-10-11T13:21:01.858" v="2052" actId="478"/>
          <ac:spMkLst>
            <pc:docMk/>
            <pc:sldMk cId="3459785293" sldId="262"/>
            <ac:spMk id="3" creationId="{796D2E4A-56BE-D4EE-EC46-480F3C938A24}"/>
          </ac:spMkLst>
        </pc:spChg>
        <pc:spChg chg="add del mod">
          <ac:chgData name="Vermeulen, Sander" userId="e08259fd-81d2-4a86-9b20-28ba02d67a18" providerId="ADAL" clId="{FFB69E64-5F05-4CD0-842B-AB9EC313D904}" dt="2023-10-11T13:21:01.858" v="2052" actId="478"/>
          <ac:spMkLst>
            <pc:docMk/>
            <pc:sldMk cId="3459785293" sldId="262"/>
            <ac:spMk id="4" creationId="{634C8A9D-7095-11C2-F93F-73F1786A4C71}"/>
          </ac:spMkLst>
        </pc:spChg>
        <pc:spChg chg="add del mod">
          <ac:chgData name="Vermeulen, Sander" userId="e08259fd-81d2-4a86-9b20-28ba02d67a18" providerId="ADAL" clId="{FFB69E64-5F05-4CD0-842B-AB9EC313D904}" dt="2023-10-11T13:21:01.858" v="2052" actId="478"/>
          <ac:spMkLst>
            <pc:docMk/>
            <pc:sldMk cId="3459785293" sldId="262"/>
            <ac:spMk id="5" creationId="{4E024F7A-714F-48A8-15C7-2227BF4B9AA7}"/>
          </ac:spMkLst>
        </pc:spChg>
      </pc:sldChg>
      <pc:sldChg chg="addSp delSp modSp add mod modClrScheme chgLayout">
        <pc:chgData name="Vermeulen, Sander" userId="e08259fd-81d2-4a86-9b20-28ba02d67a18" providerId="ADAL" clId="{FFB69E64-5F05-4CD0-842B-AB9EC313D904}" dt="2023-10-11T13:20:58.866" v="2051" actId="478"/>
        <pc:sldMkLst>
          <pc:docMk/>
          <pc:sldMk cId="4047917114" sldId="263"/>
        </pc:sldMkLst>
        <pc:spChg chg="add del mod">
          <ac:chgData name="Vermeulen, Sander" userId="e08259fd-81d2-4a86-9b20-28ba02d67a18" providerId="ADAL" clId="{FFB69E64-5F05-4CD0-842B-AB9EC313D904}" dt="2023-10-11T13:20:58.866" v="2051" actId="478"/>
          <ac:spMkLst>
            <pc:docMk/>
            <pc:sldMk cId="4047917114" sldId="263"/>
            <ac:spMk id="2" creationId="{7B5C195C-8C2B-EBB9-1994-6C2D3FF7A5C2}"/>
          </ac:spMkLst>
        </pc:spChg>
      </pc:sldChg>
      <pc:sldChg chg="addSp delSp modSp add mod modClrScheme chgLayout">
        <pc:chgData name="Vermeulen, Sander" userId="e08259fd-81d2-4a86-9b20-28ba02d67a18" providerId="ADAL" clId="{FFB69E64-5F05-4CD0-842B-AB9EC313D904}" dt="2023-10-11T13:20:50.398" v="2050" actId="478"/>
        <pc:sldMkLst>
          <pc:docMk/>
          <pc:sldMk cId="3601014131" sldId="264"/>
        </pc:sldMkLst>
        <pc:spChg chg="add mod">
          <ac:chgData name="Vermeulen, Sander" userId="e08259fd-81d2-4a86-9b20-28ba02d67a18" providerId="ADAL" clId="{FFB69E64-5F05-4CD0-842B-AB9EC313D904}" dt="2023-10-11T11:57:35.591" v="2020" actId="700"/>
          <ac:spMkLst>
            <pc:docMk/>
            <pc:sldMk cId="3601014131" sldId="264"/>
            <ac:spMk id="2" creationId="{CC5D346E-CF60-59C7-1685-9C1D5EA745FB}"/>
          </ac:spMkLst>
        </pc:spChg>
        <pc:spChg chg="add del mod">
          <ac:chgData name="Vermeulen, Sander" userId="e08259fd-81d2-4a86-9b20-28ba02d67a18" providerId="ADAL" clId="{FFB69E64-5F05-4CD0-842B-AB9EC313D904}" dt="2023-10-11T13:20:50.398" v="2050" actId="478"/>
          <ac:spMkLst>
            <pc:docMk/>
            <pc:sldMk cId="3601014131" sldId="264"/>
            <ac:spMk id="3" creationId="{3AB839BC-2AF9-994A-47C1-79EFABD42531}"/>
          </ac:spMkLst>
        </pc:spChg>
        <pc:spChg chg="add del mod">
          <ac:chgData name="Vermeulen, Sander" userId="e08259fd-81d2-4a86-9b20-28ba02d67a18" providerId="ADAL" clId="{FFB69E64-5F05-4CD0-842B-AB9EC313D904}" dt="2023-10-11T13:20:50.398" v="2050" actId="478"/>
          <ac:spMkLst>
            <pc:docMk/>
            <pc:sldMk cId="3601014131" sldId="264"/>
            <ac:spMk id="4" creationId="{9D1BD729-FB66-4952-3CC1-CC830469D98D}"/>
          </ac:spMkLst>
        </pc:spChg>
        <pc:spChg chg="add mod">
          <ac:chgData name="Vermeulen, Sander" userId="e08259fd-81d2-4a86-9b20-28ba02d67a18" providerId="ADAL" clId="{FFB69E64-5F05-4CD0-842B-AB9EC313D904}" dt="2023-10-11T11:57:35.591" v="2020" actId="700"/>
          <ac:spMkLst>
            <pc:docMk/>
            <pc:sldMk cId="3601014131" sldId="264"/>
            <ac:spMk id="5" creationId="{9411988E-AEC7-9054-5CE7-7F6D44C63550}"/>
          </ac:spMkLst>
        </pc:spChg>
      </pc:sldChg>
      <pc:sldChg chg="addSp delSp modSp add mod modClrScheme chgLayout">
        <pc:chgData name="Vermeulen, Sander" userId="e08259fd-81d2-4a86-9b20-28ba02d67a18" providerId="ADAL" clId="{FFB69E64-5F05-4CD0-842B-AB9EC313D904}" dt="2023-10-11T13:20:44.302" v="2049" actId="478"/>
        <pc:sldMkLst>
          <pc:docMk/>
          <pc:sldMk cId="2486791431" sldId="265"/>
        </pc:sldMkLst>
        <pc:spChg chg="add del mod">
          <ac:chgData name="Vermeulen, Sander" userId="e08259fd-81d2-4a86-9b20-28ba02d67a18" providerId="ADAL" clId="{FFB69E64-5F05-4CD0-842B-AB9EC313D904}" dt="2023-10-11T13:20:44.302" v="2049" actId="478"/>
          <ac:spMkLst>
            <pc:docMk/>
            <pc:sldMk cId="2486791431" sldId="265"/>
            <ac:spMk id="2" creationId="{7896804B-D7EC-E7F5-13FC-2583C79D4E6A}"/>
          </ac:spMkLst>
        </pc:spChg>
        <pc:spChg chg="add del mod">
          <ac:chgData name="Vermeulen, Sander" userId="e08259fd-81d2-4a86-9b20-28ba02d67a18" providerId="ADAL" clId="{FFB69E64-5F05-4CD0-842B-AB9EC313D904}" dt="2023-10-11T13:20:44.302" v="2049" actId="478"/>
          <ac:spMkLst>
            <pc:docMk/>
            <pc:sldMk cId="2486791431" sldId="265"/>
            <ac:spMk id="3" creationId="{6734FDCE-E8AE-3FEB-B56A-DA3DA5CDFFCE}"/>
          </ac:spMkLst>
        </pc:spChg>
        <pc:spChg chg="add del mod">
          <ac:chgData name="Vermeulen, Sander" userId="e08259fd-81d2-4a86-9b20-28ba02d67a18" providerId="ADAL" clId="{FFB69E64-5F05-4CD0-842B-AB9EC313D904}" dt="2023-10-11T13:20:44.302" v="2049" actId="478"/>
          <ac:spMkLst>
            <pc:docMk/>
            <pc:sldMk cId="2486791431" sldId="265"/>
            <ac:spMk id="4" creationId="{20252DB0-2D70-D059-B68F-3827B51E2DC9}"/>
          </ac:spMkLst>
        </pc:spChg>
      </pc:sldChg>
      <pc:sldChg chg="addSp delSp modSp add mod modClrScheme chgLayout">
        <pc:chgData name="Vermeulen, Sander" userId="e08259fd-81d2-4a86-9b20-28ba02d67a18" providerId="ADAL" clId="{FFB69E64-5F05-4CD0-842B-AB9EC313D904}" dt="2023-10-11T13:20:40.109" v="2048" actId="478"/>
        <pc:sldMkLst>
          <pc:docMk/>
          <pc:sldMk cId="3414324638" sldId="266"/>
        </pc:sldMkLst>
        <pc:spChg chg="add del mod">
          <ac:chgData name="Vermeulen, Sander" userId="e08259fd-81d2-4a86-9b20-28ba02d67a18" providerId="ADAL" clId="{FFB69E64-5F05-4CD0-842B-AB9EC313D904}" dt="2023-10-11T13:20:40.109" v="2048" actId="478"/>
          <ac:spMkLst>
            <pc:docMk/>
            <pc:sldMk cId="3414324638" sldId="266"/>
            <ac:spMk id="2" creationId="{59CF65FD-BA80-1348-78EE-C9ED94166593}"/>
          </ac:spMkLst>
        </pc:spChg>
        <pc:spChg chg="add del mod">
          <ac:chgData name="Vermeulen, Sander" userId="e08259fd-81d2-4a86-9b20-28ba02d67a18" providerId="ADAL" clId="{FFB69E64-5F05-4CD0-842B-AB9EC313D904}" dt="2023-10-11T13:20:40.109" v="2048" actId="478"/>
          <ac:spMkLst>
            <pc:docMk/>
            <pc:sldMk cId="3414324638" sldId="266"/>
            <ac:spMk id="3" creationId="{37FFCF4C-41A1-8174-3B42-248AEC1DBDD5}"/>
          </ac:spMkLst>
        </pc:spChg>
        <pc:spChg chg="add del mod">
          <ac:chgData name="Vermeulen, Sander" userId="e08259fd-81d2-4a86-9b20-28ba02d67a18" providerId="ADAL" clId="{FFB69E64-5F05-4CD0-842B-AB9EC313D904}" dt="2023-10-11T13:20:40.109" v="2048" actId="478"/>
          <ac:spMkLst>
            <pc:docMk/>
            <pc:sldMk cId="3414324638" sldId="266"/>
            <ac:spMk id="4" creationId="{6113A4AA-F3BC-4CD9-49A5-DD498A5B2228}"/>
          </ac:spMkLst>
        </pc:spChg>
        <pc:spChg chg="add del mod">
          <ac:chgData name="Vermeulen, Sander" userId="e08259fd-81d2-4a86-9b20-28ba02d67a18" providerId="ADAL" clId="{FFB69E64-5F05-4CD0-842B-AB9EC313D904}" dt="2023-10-11T13:20:40.109" v="2048" actId="478"/>
          <ac:spMkLst>
            <pc:docMk/>
            <pc:sldMk cId="3414324638" sldId="266"/>
            <ac:spMk id="5" creationId="{292DE34D-CCDC-4A87-0FCC-0B75887FE315}"/>
          </ac:spMkLst>
        </pc:spChg>
      </pc:sldChg>
      <pc:sldChg chg="addSp delSp modSp add mod modClrScheme chgLayout">
        <pc:chgData name="Vermeulen, Sander" userId="e08259fd-81d2-4a86-9b20-28ba02d67a18" providerId="ADAL" clId="{FFB69E64-5F05-4CD0-842B-AB9EC313D904}" dt="2023-10-11T13:20:33.344" v="2047" actId="478"/>
        <pc:sldMkLst>
          <pc:docMk/>
          <pc:sldMk cId="393366419" sldId="267"/>
        </pc:sldMkLst>
        <pc:spChg chg="add del mod">
          <ac:chgData name="Vermeulen, Sander" userId="e08259fd-81d2-4a86-9b20-28ba02d67a18" providerId="ADAL" clId="{FFB69E64-5F05-4CD0-842B-AB9EC313D904}" dt="2023-10-11T13:20:33.344" v="2047" actId="478"/>
          <ac:spMkLst>
            <pc:docMk/>
            <pc:sldMk cId="393366419" sldId="267"/>
            <ac:spMk id="2" creationId="{0FF2012A-D333-B6E3-2782-B282B92390A4}"/>
          </ac:spMkLst>
        </pc:spChg>
        <pc:spChg chg="add del mod">
          <ac:chgData name="Vermeulen, Sander" userId="e08259fd-81d2-4a86-9b20-28ba02d67a18" providerId="ADAL" clId="{FFB69E64-5F05-4CD0-842B-AB9EC313D904}" dt="2023-10-11T13:20:33.344" v="2047" actId="478"/>
          <ac:spMkLst>
            <pc:docMk/>
            <pc:sldMk cId="393366419" sldId="267"/>
            <ac:spMk id="3" creationId="{833B7F65-A4D6-3097-687A-82A7DC6B2974}"/>
          </ac:spMkLst>
        </pc:spChg>
        <pc:spChg chg="add del mod">
          <ac:chgData name="Vermeulen, Sander" userId="e08259fd-81d2-4a86-9b20-28ba02d67a18" providerId="ADAL" clId="{FFB69E64-5F05-4CD0-842B-AB9EC313D904}" dt="2023-10-11T13:20:33.344" v="2047" actId="478"/>
          <ac:spMkLst>
            <pc:docMk/>
            <pc:sldMk cId="393366419" sldId="267"/>
            <ac:spMk id="4" creationId="{6D7B9FDF-9E1D-E349-681D-E732A3A7D987}"/>
          </ac:spMkLst>
        </pc:spChg>
      </pc:sldChg>
      <pc:sldChg chg="addSp delSp modSp add mod modClrScheme chgLayout">
        <pc:chgData name="Vermeulen, Sander" userId="e08259fd-81d2-4a86-9b20-28ba02d67a18" providerId="ADAL" clId="{FFB69E64-5F05-4CD0-842B-AB9EC313D904}" dt="2023-10-11T13:20:27.447" v="2046" actId="478"/>
        <pc:sldMkLst>
          <pc:docMk/>
          <pc:sldMk cId="2412736936" sldId="268"/>
        </pc:sldMkLst>
        <pc:spChg chg="add mod">
          <ac:chgData name="Vermeulen, Sander" userId="e08259fd-81d2-4a86-9b20-28ba02d67a18" providerId="ADAL" clId="{FFB69E64-5F05-4CD0-842B-AB9EC313D904}" dt="2023-10-11T11:58:14.424" v="2025" actId="700"/>
          <ac:spMkLst>
            <pc:docMk/>
            <pc:sldMk cId="2412736936" sldId="268"/>
            <ac:spMk id="2" creationId="{BE7B7CCA-80AC-8E34-41D8-57635631C509}"/>
          </ac:spMkLst>
        </pc:spChg>
        <pc:spChg chg="add del mod">
          <ac:chgData name="Vermeulen, Sander" userId="e08259fd-81d2-4a86-9b20-28ba02d67a18" providerId="ADAL" clId="{FFB69E64-5F05-4CD0-842B-AB9EC313D904}" dt="2023-10-11T13:20:27.447" v="2046" actId="478"/>
          <ac:spMkLst>
            <pc:docMk/>
            <pc:sldMk cId="2412736936" sldId="268"/>
            <ac:spMk id="3" creationId="{2A19097C-CA7A-445C-11F8-9DBB13173B47}"/>
          </ac:spMkLst>
        </pc:spChg>
        <pc:spChg chg="add mod">
          <ac:chgData name="Vermeulen, Sander" userId="e08259fd-81d2-4a86-9b20-28ba02d67a18" providerId="ADAL" clId="{FFB69E64-5F05-4CD0-842B-AB9EC313D904}" dt="2023-10-11T11:58:14.424" v="2025" actId="700"/>
          <ac:spMkLst>
            <pc:docMk/>
            <pc:sldMk cId="2412736936" sldId="268"/>
            <ac:spMk id="4" creationId="{3727E74C-9AF3-D0F5-BEA0-1DC30305D0B8}"/>
          </ac:spMkLst>
        </pc:spChg>
      </pc:sldChg>
      <pc:sldChg chg="addSp delSp modSp add mod modClrScheme chgLayout">
        <pc:chgData name="Vermeulen, Sander" userId="e08259fd-81d2-4a86-9b20-28ba02d67a18" providerId="ADAL" clId="{FFB69E64-5F05-4CD0-842B-AB9EC313D904}" dt="2023-10-11T13:20:23.944" v="2045" actId="478"/>
        <pc:sldMkLst>
          <pc:docMk/>
          <pc:sldMk cId="2612832283" sldId="269"/>
        </pc:sldMkLst>
        <pc:spChg chg="del mod ord">
          <ac:chgData name="Vermeulen, Sander" userId="e08259fd-81d2-4a86-9b20-28ba02d67a18" providerId="ADAL" clId="{FFB69E64-5F05-4CD0-842B-AB9EC313D904}" dt="2023-10-11T11:58:24.920" v="2032" actId="700"/>
          <ac:spMkLst>
            <pc:docMk/>
            <pc:sldMk cId="2612832283" sldId="269"/>
            <ac:spMk id="2" creationId="{BE7B7CCA-80AC-8E34-41D8-57635631C509}"/>
          </ac:spMkLst>
        </pc:spChg>
        <pc:spChg chg="del mod ord">
          <ac:chgData name="Vermeulen, Sander" userId="e08259fd-81d2-4a86-9b20-28ba02d67a18" providerId="ADAL" clId="{FFB69E64-5F05-4CD0-842B-AB9EC313D904}" dt="2023-10-11T11:58:24.920" v="2032" actId="700"/>
          <ac:spMkLst>
            <pc:docMk/>
            <pc:sldMk cId="2612832283" sldId="269"/>
            <ac:spMk id="3" creationId="{2A19097C-CA7A-445C-11F8-9DBB13173B47}"/>
          </ac:spMkLst>
        </pc:spChg>
        <pc:spChg chg="del mod ord">
          <ac:chgData name="Vermeulen, Sander" userId="e08259fd-81d2-4a86-9b20-28ba02d67a18" providerId="ADAL" clId="{FFB69E64-5F05-4CD0-842B-AB9EC313D904}" dt="2023-10-11T11:58:24.920" v="2032" actId="700"/>
          <ac:spMkLst>
            <pc:docMk/>
            <pc:sldMk cId="2612832283" sldId="269"/>
            <ac:spMk id="4" creationId="{3727E74C-9AF3-D0F5-BEA0-1DC30305D0B8}"/>
          </ac:spMkLst>
        </pc:spChg>
        <pc:spChg chg="add mod ord">
          <ac:chgData name="Vermeulen, Sander" userId="e08259fd-81d2-4a86-9b20-28ba02d67a18" providerId="ADAL" clId="{FFB69E64-5F05-4CD0-842B-AB9EC313D904}" dt="2023-10-11T11:58:24.920" v="2032" actId="700"/>
          <ac:spMkLst>
            <pc:docMk/>
            <pc:sldMk cId="2612832283" sldId="269"/>
            <ac:spMk id="5" creationId="{CF54AFF7-BA20-98CF-4544-E9CBC80F19A4}"/>
          </ac:spMkLst>
        </pc:spChg>
        <pc:spChg chg="add del mod ord">
          <ac:chgData name="Vermeulen, Sander" userId="e08259fd-81d2-4a86-9b20-28ba02d67a18" providerId="ADAL" clId="{FFB69E64-5F05-4CD0-842B-AB9EC313D904}" dt="2023-10-11T13:20:23.944" v="2045" actId="478"/>
          <ac:spMkLst>
            <pc:docMk/>
            <pc:sldMk cId="2612832283" sldId="269"/>
            <ac:spMk id="6" creationId="{814351F9-8612-1C72-0E87-D632A8142AD3}"/>
          </ac:spMkLst>
        </pc:spChg>
        <pc:spChg chg="add del mod ord">
          <ac:chgData name="Vermeulen, Sander" userId="e08259fd-81d2-4a86-9b20-28ba02d67a18" providerId="ADAL" clId="{FFB69E64-5F05-4CD0-842B-AB9EC313D904}" dt="2023-10-11T13:20:23.944" v="2045" actId="478"/>
          <ac:spMkLst>
            <pc:docMk/>
            <pc:sldMk cId="2612832283" sldId="269"/>
            <ac:spMk id="7" creationId="{AE54EA65-A394-4972-5D62-2E0AFC28F51D}"/>
          </ac:spMkLst>
        </pc:spChg>
        <pc:spChg chg="add del mod ord">
          <ac:chgData name="Vermeulen, Sander" userId="e08259fd-81d2-4a86-9b20-28ba02d67a18" providerId="ADAL" clId="{FFB69E64-5F05-4CD0-842B-AB9EC313D904}" dt="2023-10-11T13:20:23.944" v="2045" actId="478"/>
          <ac:spMkLst>
            <pc:docMk/>
            <pc:sldMk cId="2612832283" sldId="269"/>
            <ac:spMk id="8" creationId="{26A1ED6A-21E8-F018-E2E0-58787BBB1C1C}"/>
          </ac:spMkLst>
        </pc:spChg>
        <pc:spChg chg="add mod ord">
          <ac:chgData name="Vermeulen, Sander" userId="e08259fd-81d2-4a86-9b20-28ba02d67a18" providerId="ADAL" clId="{FFB69E64-5F05-4CD0-842B-AB9EC313D904}" dt="2023-10-11T11:58:24.920" v="2032" actId="700"/>
          <ac:spMkLst>
            <pc:docMk/>
            <pc:sldMk cId="2612832283" sldId="269"/>
            <ac:spMk id="9" creationId="{E6B2C1DB-7CD0-6C1A-17BA-1D860FC78748}"/>
          </ac:spMkLst>
        </pc:spChg>
      </pc:sldChg>
      <pc:sldChg chg="addSp delSp modSp add mod modClrScheme chgLayout">
        <pc:chgData name="Vermeulen, Sander" userId="e08259fd-81d2-4a86-9b20-28ba02d67a18" providerId="ADAL" clId="{FFB69E64-5F05-4CD0-842B-AB9EC313D904}" dt="2023-10-11T13:20:13.429" v="2043" actId="478"/>
        <pc:sldMkLst>
          <pc:docMk/>
          <pc:sldMk cId="1228335353" sldId="270"/>
        </pc:sldMkLst>
        <pc:spChg chg="del mod ord">
          <ac:chgData name="Vermeulen, Sander" userId="e08259fd-81d2-4a86-9b20-28ba02d67a18" providerId="ADAL" clId="{FFB69E64-5F05-4CD0-842B-AB9EC313D904}" dt="2023-10-11T11:58:29.203" v="2033" actId="700"/>
          <ac:spMkLst>
            <pc:docMk/>
            <pc:sldMk cId="1228335353" sldId="270"/>
            <ac:spMk id="2" creationId="{BE7B7CCA-80AC-8E34-41D8-57635631C509}"/>
          </ac:spMkLst>
        </pc:spChg>
        <pc:spChg chg="del mod ord">
          <ac:chgData name="Vermeulen, Sander" userId="e08259fd-81d2-4a86-9b20-28ba02d67a18" providerId="ADAL" clId="{FFB69E64-5F05-4CD0-842B-AB9EC313D904}" dt="2023-10-11T11:58:29.203" v="2033" actId="700"/>
          <ac:spMkLst>
            <pc:docMk/>
            <pc:sldMk cId="1228335353" sldId="270"/>
            <ac:spMk id="3" creationId="{2A19097C-CA7A-445C-11F8-9DBB13173B47}"/>
          </ac:spMkLst>
        </pc:spChg>
        <pc:spChg chg="del mod ord">
          <ac:chgData name="Vermeulen, Sander" userId="e08259fd-81d2-4a86-9b20-28ba02d67a18" providerId="ADAL" clId="{FFB69E64-5F05-4CD0-842B-AB9EC313D904}" dt="2023-10-11T11:58:29.203" v="2033" actId="700"/>
          <ac:spMkLst>
            <pc:docMk/>
            <pc:sldMk cId="1228335353" sldId="270"/>
            <ac:spMk id="4" creationId="{3727E74C-9AF3-D0F5-BEA0-1DC30305D0B8}"/>
          </ac:spMkLst>
        </pc:spChg>
        <pc:spChg chg="add mod ord">
          <ac:chgData name="Vermeulen, Sander" userId="e08259fd-81d2-4a86-9b20-28ba02d67a18" providerId="ADAL" clId="{FFB69E64-5F05-4CD0-842B-AB9EC313D904}" dt="2023-10-11T11:58:29.203" v="2033" actId="700"/>
          <ac:spMkLst>
            <pc:docMk/>
            <pc:sldMk cId="1228335353" sldId="270"/>
            <ac:spMk id="5" creationId="{A4EAEC45-8089-5AAF-8D43-470436164A45}"/>
          </ac:spMkLst>
        </pc:spChg>
        <pc:spChg chg="add del mod ord">
          <ac:chgData name="Vermeulen, Sander" userId="e08259fd-81d2-4a86-9b20-28ba02d67a18" providerId="ADAL" clId="{FFB69E64-5F05-4CD0-842B-AB9EC313D904}" dt="2023-10-11T13:20:13.429" v="2043" actId="478"/>
          <ac:spMkLst>
            <pc:docMk/>
            <pc:sldMk cId="1228335353" sldId="270"/>
            <ac:spMk id="6" creationId="{C95A905B-F8B4-62BC-FD86-286C3B9AF536}"/>
          </ac:spMkLst>
        </pc:spChg>
        <pc:spChg chg="add del mod ord">
          <ac:chgData name="Vermeulen, Sander" userId="e08259fd-81d2-4a86-9b20-28ba02d67a18" providerId="ADAL" clId="{FFB69E64-5F05-4CD0-842B-AB9EC313D904}" dt="2023-10-11T13:20:13.429" v="2043" actId="478"/>
          <ac:spMkLst>
            <pc:docMk/>
            <pc:sldMk cId="1228335353" sldId="270"/>
            <ac:spMk id="7" creationId="{871C5344-20D1-9946-FAC6-17AD4718F1C7}"/>
          </ac:spMkLst>
        </pc:spChg>
        <pc:spChg chg="add del mod ord">
          <ac:chgData name="Vermeulen, Sander" userId="e08259fd-81d2-4a86-9b20-28ba02d67a18" providerId="ADAL" clId="{FFB69E64-5F05-4CD0-842B-AB9EC313D904}" dt="2023-10-11T13:20:13.429" v="2043" actId="478"/>
          <ac:spMkLst>
            <pc:docMk/>
            <pc:sldMk cId="1228335353" sldId="270"/>
            <ac:spMk id="8" creationId="{F8D90B93-5563-D590-E9ED-23154207CEED}"/>
          </ac:spMkLst>
        </pc:spChg>
        <pc:spChg chg="add mod ord">
          <ac:chgData name="Vermeulen, Sander" userId="e08259fd-81d2-4a86-9b20-28ba02d67a18" providerId="ADAL" clId="{FFB69E64-5F05-4CD0-842B-AB9EC313D904}" dt="2023-10-11T11:58:29.203" v="2033" actId="700"/>
          <ac:spMkLst>
            <pc:docMk/>
            <pc:sldMk cId="1228335353" sldId="270"/>
            <ac:spMk id="9" creationId="{940EFFD8-81FD-4344-C716-B5CA5DBD9F0C}"/>
          </ac:spMkLst>
        </pc:spChg>
      </pc:sldChg>
      <pc:sldChg chg="addSp delSp modSp add mod modClrScheme chgLayout">
        <pc:chgData name="Vermeulen, Sander" userId="e08259fd-81d2-4a86-9b20-28ba02d67a18" providerId="ADAL" clId="{FFB69E64-5F05-4CD0-842B-AB9EC313D904}" dt="2023-10-11T13:20:03.471" v="2042" actId="478"/>
        <pc:sldMkLst>
          <pc:docMk/>
          <pc:sldMk cId="3099085978" sldId="271"/>
        </pc:sldMkLst>
        <pc:spChg chg="del">
          <ac:chgData name="Vermeulen, Sander" userId="e08259fd-81d2-4a86-9b20-28ba02d67a18" providerId="ADAL" clId="{FFB69E64-5F05-4CD0-842B-AB9EC313D904}" dt="2023-10-11T11:58:36.341" v="2034" actId="700"/>
          <ac:spMkLst>
            <pc:docMk/>
            <pc:sldMk cId="3099085978" sldId="271"/>
            <ac:spMk id="2" creationId="{BE7B7CCA-80AC-8E34-41D8-57635631C509}"/>
          </ac:spMkLst>
        </pc:spChg>
        <pc:spChg chg="del mod ord">
          <ac:chgData name="Vermeulen, Sander" userId="e08259fd-81d2-4a86-9b20-28ba02d67a18" providerId="ADAL" clId="{FFB69E64-5F05-4CD0-842B-AB9EC313D904}" dt="2023-10-11T11:58:36.341" v="2034" actId="700"/>
          <ac:spMkLst>
            <pc:docMk/>
            <pc:sldMk cId="3099085978" sldId="271"/>
            <ac:spMk id="3" creationId="{2A19097C-CA7A-445C-11F8-9DBB13173B47}"/>
          </ac:spMkLst>
        </pc:spChg>
        <pc:spChg chg="del">
          <ac:chgData name="Vermeulen, Sander" userId="e08259fd-81d2-4a86-9b20-28ba02d67a18" providerId="ADAL" clId="{FFB69E64-5F05-4CD0-842B-AB9EC313D904}" dt="2023-10-11T11:58:36.341" v="2034" actId="700"/>
          <ac:spMkLst>
            <pc:docMk/>
            <pc:sldMk cId="3099085978" sldId="271"/>
            <ac:spMk id="4" creationId="{3727E74C-9AF3-D0F5-BEA0-1DC30305D0B8}"/>
          </ac:spMkLst>
        </pc:spChg>
        <pc:spChg chg="add del mod ord">
          <ac:chgData name="Vermeulen, Sander" userId="e08259fd-81d2-4a86-9b20-28ba02d67a18" providerId="ADAL" clId="{FFB69E64-5F05-4CD0-842B-AB9EC313D904}" dt="2023-10-11T13:20:03.471" v="2042" actId="478"/>
          <ac:spMkLst>
            <pc:docMk/>
            <pc:sldMk cId="3099085978" sldId="271"/>
            <ac:spMk id="5" creationId="{47B395ED-7565-7C53-7E5B-AC7E01CC242A}"/>
          </ac:spMkLst>
        </pc:spChg>
        <pc:spChg chg="add del mod ord">
          <ac:chgData name="Vermeulen, Sander" userId="e08259fd-81d2-4a86-9b20-28ba02d67a18" providerId="ADAL" clId="{FFB69E64-5F05-4CD0-842B-AB9EC313D904}" dt="2023-10-11T13:20:03.471" v="2042" actId="478"/>
          <ac:spMkLst>
            <pc:docMk/>
            <pc:sldMk cId="3099085978" sldId="271"/>
            <ac:spMk id="6" creationId="{49A39869-1190-2D9E-4A0A-AD6B699A3322}"/>
          </ac:spMkLst>
        </pc:spChg>
        <pc:spChg chg="add del mod ord">
          <ac:chgData name="Vermeulen, Sander" userId="e08259fd-81d2-4a86-9b20-28ba02d67a18" providerId="ADAL" clId="{FFB69E64-5F05-4CD0-842B-AB9EC313D904}" dt="2023-10-11T13:20:03.471" v="2042" actId="478"/>
          <ac:spMkLst>
            <pc:docMk/>
            <pc:sldMk cId="3099085978" sldId="271"/>
            <ac:spMk id="7" creationId="{E1F4D134-C7AE-522B-B0A1-20D60A8A28B6}"/>
          </ac:spMkLst>
        </pc:spChg>
        <pc:spChg chg="add del mod ord">
          <ac:chgData name="Vermeulen, Sander" userId="e08259fd-81d2-4a86-9b20-28ba02d67a18" providerId="ADAL" clId="{FFB69E64-5F05-4CD0-842B-AB9EC313D904}" dt="2023-10-11T13:20:03.471" v="2042" actId="478"/>
          <ac:spMkLst>
            <pc:docMk/>
            <pc:sldMk cId="3099085978" sldId="271"/>
            <ac:spMk id="8" creationId="{F7D26500-3A8D-FC66-4521-2DE300B18CB3}"/>
          </ac:spMkLst>
        </pc:spChg>
      </pc:sldChg>
      <pc:sldChg chg="addSp delSp modSp add mod modClrScheme chgLayout">
        <pc:chgData name="Vermeulen, Sander" userId="e08259fd-81d2-4a86-9b20-28ba02d67a18" providerId="ADAL" clId="{FFB69E64-5F05-4CD0-842B-AB9EC313D904}" dt="2023-10-11T11:58:39.442" v="2035" actId="700"/>
        <pc:sldMkLst>
          <pc:docMk/>
          <pc:sldMk cId="3946354087" sldId="272"/>
        </pc:sldMkLst>
        <pc:spChg chg="del mod ord">
          <ac:chgData name="Vermeulen, Sander" userId="e08259fd-81d2-4a86-9b20-28ba02d67a18" providerId="ADAL" clId="{FFB69E64-5F05-4CD0-842B-AB9EC313D904}" dt="2023-10-11T11:58:39.442" v="2035" actId="700"/>
          <ac:spMkLst>
            <pc:docMk/>
            <pc:sldMk cId="3946354087" sldId="272"/>
            <ac:spMk id="2" creationId="{BE7B7CCA-80AC-8E34-41D8-57635631C509}"/>
          </ac:spMkLst>
        </pc:spChg>
        <pc:spChg chg="del mod ord">
          <ac:chgData name="Vermeulen, Sander" userId="e08259fd-81d2-4a86-9b20-28ba02d67a18" providerId="ADAL" clId="{FFB69E64-5F05-4CD0-842B-AB9EC313D904}" dt="2023-10-11T11:58:39.442" v="2035" actId="700"/>
          <ac:spMkLst>
            <pc:docMk/>
            <pc:sldMk cId="3946354087" sldId="272"/>
            <ac:spMk id="3" creationId="{2A19097C-CA7A-445C-11F8-9DBB13173B47}"/>
          </ac:spMkLst>
        </pc:spChg>
        <pc:spChg chg="del mod ord">
          <ac:chgData name="Vermeulen, Sander" userId="e08259fd-81d2-4a86-9b20-28ba02d67a18" providerId="ADAL" clId="{FFB69E64-5F05-4CD0-842B-AB9EC313D904}" dt="2023-10-11T11:58:39.442" v="2035" actId="700"/>
          <ac:spMkLst>
            <pc:docMk/>
            <pc:sldMk cId="3946354087" sldId="272"/>
            <ac:spMk id="4" creationId="{3727E74C-9AF3-D0F5-BEA0-1DC30305D0B8}"/>
          </ac:spMkLst>
        </pc:spChg>
        <pc:spChg chg="add mod ord">
          <ac:chgData name="Vermeulen, Sander" userId="e08259fd-81d2-4a86-9b20-28ba02d67a18" providerId="ADAL" clId="{FFB69E64-5F05-4CD0-842B-AB9EC313D904}" dt="2023-10-11T11:58:39.442" v="2035" actId="700"/>
          <ac:spMkLst>
            <pc:docMk/>
            <pc:sldMk cId="3946354087" sldId="272"/>
            <ac:spMk id="5" creationId="{0793A3B8-1E80-C2E6-1B51-4623A5EFC014}"/>
          </ac:spMkLst>
        </pc:spChg>
        <pc:spChg chg="add mod ord">
          <ac:chgData name="Vermeulen, Sander" userId="e08259fd-81d2-4a86-9b20-28ba02d67a18" providerId="ADAL" clId="{FFB69E64-5F05-4CD0-842B-AB9EC313D904}" dt="2023-10-11T11:58:39.442" v="2035" actId="700"/>
          <ac:spMkLst>
            <pc:docMk/>
            <pc:sldMk cId="3946354087" sldId="272"/>
            <ac:spMk id="6" creationId="{11BFDF6B-C3A7-9478-7F02-CC866DC07006}"/>
          </ac:spMkLst>
        </pc:spChg>
        <pc:spChg chg="add mod ord">
          <ac:chgData name="Vermeulen, Sander" userId="e08259fd-81d2-4a86-9b20-28ba02d67a18" providerId="ADAL" clId="{FFB69E64-5F05-4CD0-842B-AB9EC313D904}" dt="2023-10-11T11:58:39.442" v="2035" actId="700"/>
          <ac:spMkLst>
            <pc:docMk/>
            <pc:sldMk cId="3946354087" sldId="272"/>
            <ac:spMk id="7" creationId="{0C40034C-4F5E-7E3F-25E1-3640448AB7E1}"/>
          </ac:spMkLst>
        </pc:spChg>
        <pc:spChg chg="add mod ord">
          <ac:chgData name="Vermeulen, Sander" userId="e08259fd-81d2-4a86-9b20-28ba02d67a18" providerId="ADAL" clId="{FFB69E64-5F05-4CD0-842B-AB9EC313D904}" dt="2023-10-11T11:58:39.442" v="2035" actId="700"/>
          <ac:spMkLst>
            <pc:docMk/>
            <pc:sldMk cId="3946354087" sldId="272"/>
            <ac:spMk id="8" creationId="{A2B97EBA-FA74-66D6-BE61-04E0169543E9}"/>
          </ac:spMkLst>
        </pc:spChg>
        <pc:spChg chg="add mod ord">
          <ac:chgData name="Vermeulen, Sander" userId="e08259fd-81d2-4a86-9b20-28ba02d67a18" providerId="ADAL" clId="{FFB69E64-5F05-4CD0-842B-AB9EC313D904}" dt="2023-10-11T11:58:39.442" v="2035" actId="700"/>
          <ac:spMkLst>
            <pc:docMk/>
            <pc:sldMk cId="3946354087" sldId="272"/>
            <ac:spMk id="9" creationId="{46EC432E-D57E-EFEC-B435-1DD713250391}"/>
          </ac:spMkLst>
        </pc:spChg>
      </pc:sldChg>
      <pc:sldChg chg="addSp delSp modSp add mod modClrScheme chgLayout">
        <pc:chgData name="Vermeulen, Sander" userId="e08259fd-81d2-4a86-9b20-28ba02d67a18" providerId="ADAL" clId="{FFB69E64-5F05-4CD0-842B-AB9EC313D904}" dt="2023-10-11T13:20:19.082" v="2044" actId="478"/>
        <pc:sldMkLst>
          <pc:docMk/>
          <pc:sldMk cId="164221499" sldId="273"/>
        </pc:sldMkLst>
        <pc:spChg chg="del mod ord">
          <ac:chgData name="Vermeulen, Sander" userId="e08259fd-81d2-4a86-9b20-28ba02d67a18" providerId="ADAL" clId="{FFB69E64-5F05-4CD0-842B-AB9EC313D904}" dt="2023-10-11T11:58:43.556" v="2036" actId="700"/>
          <ac:spMkLst>
            <pc:docMk/>
            <pc:sldMk cId="164221499" sldId="273"/>
            <ac:spMk id="2" creationId="{BE7B7CCA-80AC-8E34-41D8-57635631C509}"/>
          </ac:spMkLst>
        </pc:spChg>
        <pc:spChg chg="del mod ord">
          <ac:chgData name="Vermeulen, Sander" userId="e08259fd-81d2-4a86-9b20-28ba02d67a18" providerId="ADAL" clId="{FFB69E64-5F05-4CD0-842B-AB9EC313D904}" dt="2023-10-11T11:58:43.556" v="2036" actId="700"/>
          <ac:spMkLst>
            <pc:docMk/>
            <pc:sldMk cId="164221499" sldId="273"/>
            <ac:spMk id="3" creationId="{2A19097C-CA7A-445C-11F8-9DBB13173B47}"/>
          </ac:spMkLst>
        </pc:spChg>
        <pc:spChg chg="del">
          <ac:chgData name="Vermeulen, Sander" userId="e08259fd-81d2-4a86-9b20-28ba02d67a18" providerId="ADAL" clId="{FFB69E64-5F05-4CD0-842B-AB9EC313D904}" dt="2023-10-11T11:58:43.556" v="2036" actId="700"/>
          <ac:spMkLst>
            <pc:docMk/>
            <pc:sldMk cId="164221499" sldId="273"/>
            <ac:spMk id="4" creationId="{3727E74C-9AF3-D0F5-BEA0-1DC30305D0B8}"/>
          </ac:spMkLst>
        </pc:spChg>
        <pc:spChg chg="add mod ord">
          <ac:chgData name="Vermeulen, Sander" userId="e08259fd-81d2-4a86-9b20-28ba02d67a18" providerId="ADAL" clId="{FFB69E64-5F05-4CD0-842B-AB9EC313D904}" dt="2023-10-11T11:58:43.556" v="2036" actId="700"/>
          <ac:spMkLst>
            <pc:docMk/>
            <pc:sldMk cId="164221499" sldId="273"/>
            <ac:spMk id="5" creationId="{9644033A-90B5-C6E8-0942-68FEAA4E5A43}"/>
          </ac:spMkLst>
        </pc:spChg>
        <pc:spChg chg="add del mod ord">
          <ac:chgData name="Vermeulen, Sander" userId="e08259fd-81d2-4a86-9b20-28ba02d67a18" providerId="ADAL" clId="{FFB69E64-5F05-4CD0-842B-AB9EC313D904}" dt="2023-10-11T13:20:19.082" v="2044" actId="478"/>
          <ac:spMkLst>
            <pc:docMk/>
            <pc:sldMk cId="164221499" sldId="273"/>
            <ac:spMk id="6" creationId="{39A7EDAF-8F02-748E-D916-B6830D30EC47}"/>
          </ac:spMkLst>
        </pc:spChg>
        <pc:spChg chg="add del mod ord">
          <ac:chgData name="Vermeulen, Sander" userId="e08259fd-81d2-4a86-9b20-28ba02d67a18" providerId="ADAL" clId="{FFB69E64-5F05-4CD0-842B-AB9EC313D904}" dt="2023-10-11T13:20:19.082" v="2044" actId="478"/>
          <ac:spMkLst>
            <pc:docMk/>
            <pc:sldMk cId="164221499" sldId="273"/>
            <ac:spMk id="7" creationId="{9C87674B-E94D-C009-E9F1-16C7AFBA3681}"/>
          </ac:spMkLst>
        </pc:spChg>
        <pc:spChg chg="add del mod ord">
          <ac:chgData name="Vermeulen, Sander" userId="e08259fd-81d2-4a86-9b20-28ba02d67a18" providerId="ADAL" clId="{FFB69E64-5F05-4CD0-842B-AB9EC313D904}" dt="2023-10-11T13:20:19.082" v="2044" actId="478"/>
          <ac:spMkLst>
            <pc:docMk/>
            <pc:sldMk cId="164221499" sldId="273"/>
            <ac:spMk id="8" creationId="{D3635834-3616-A0BF-E141-6119571681FD}"/>
          </ac:spMkLst>
        </pc:spChg>
      </pc:sldChg>
      <pc:sldChg chg="add del">
        <pc:chgData name="Vermeulen, Sander" userId="e08259fd-81d2-4a86-9b20-28ba02d67a18" providerId="ADAL" clId="{FFB69E64-5F05-4CD0-842B-AB9EC313D904}" dt="2023-10-11T11:58:44.908" v="2037" actId="47"/>
        <pc:sldMkLst>
          <pc:docMk/>
          <pc:sldMk cId="1249592550" sldId="274"/>
        </pc:sldMkLst>
      </pc:sldChg>
      <pc:sldChg chg="add del">
        <pc:chgData name="Vermeulen, Sander" userId="e08259fd-81d2-4a86-9b20-28ba02d67a18" providerId="ADAL" clId="{FFB69E64-5F05-4CD0-842B-AB9EC313D904}" dt="2023-10-11T13:19:52.665" v="2041" actId="47"/>
        <pc:sldMkLst>
          <pc:docMk/>
          <pc:sldMk cId="2218643670" sldId="274"/>
        </pc:sldMkLst>
      </pc:sldChg>
      <pc:sldMasterChg chg="delSp modSp mod addSldLayout delSldLayout modSldLayout sldLayoutOrd">
        <pc:chgData name="Vermeulen, Sander" userId="e08259fd-81d2-4a86-9b20-28ba02d67a18" providerId="ADAL" clId="{FFB69E64-5F05-4CD0-842B-AB9EC313D904}" dt="2023-10-11T13:34:39.489" v="2079" actId="478"/>
        <pc:sldMasterMkLst>
          <pc:docMk/>
          <pc:sldMasterMk cId="582609979" sldId="2147483648"/>
        </pc:sldMasterMkLst>
        <pc:spChg chg="del mod">
          <ac:chgData name="Vermeulen, Sander" userId="e08259fd-81d2-4a86-9b20-28ba02d67a18" providerId="ADAL" clId="{FFB69E64-5F05-4CD0-842B-AB9EC313D904}" dt="2023-10-11T13:34:39.074" v="2078" actId="478"/>
          <ac:spMkLst>
            <pc:docMk/>
            <pc:sldMasterMk cId="582609979" sldId="2147483648"/>
            <ac:spMk id="4" creationId="{C3F65B9A-1D83-6398-32E0-EB9E78F96432}"/>
          </ac:spMkLst>
        </pc:spChg>
        <pc:spChg chg="del mod">
          <ac:chgData name="Vermeulen, Sander" userId="e08259fd-81d2-4a86-9b20-28ba02d67a18" providerId="ADAL" clId="{FFB69E64-5F05-4CD0-842B-AB9EC313D904}" dt="2023-10-11T13:34:39.489" v="2079" actId="478"/>
          <ac:spMkLst>
            <pc:docMk/>
            <pc:sldMasterMk cId="582609979" sldId="2147483648"/>
            <ac:spMk id="5" creationId="{017E5F4C-2A2B-822D-2AFC-630164815E99}"/>
          </ac:spMkLst>
        </pc:spChg>
        <pc:picChg chg="mod">
          <ac:chgData name="Vermeulen, Sander" userId="e08259fd-81d2-4a86-9b20-28ba02d67a18" providerId="ADAL" clId="{FFB69E64-5F05-4CD0-842B-AB9EC313D904}" dt="2023-10-11T08:21:11.510" v="307"/>
          <ac:picMkLst>
            <pc:docMk/>
            <pc:sldMasterMk cId="582609979" sldId="2147483648"/>
            <ac:picMk id="2" creationId="{31DEF001-AF24-0A62-D1F3-109B441A2045}"/>
          </ac:picMkLst>
        </pc:picChg>
        <pc:picChg chg="mod">
          <ac:chgData name="Vermeulen, Sander" userId="e08259fd-81d2-4a86-9b20-28ba02d67a18" providerId="ADAL" clId="{FFB69E64-5F05-4CD0-842B-AB9EC313D904}" dt="2023-10-11T08:21:11.510" v="307"/>
          <ac:picMkLst>
            <pc:docMk/>
            <pc:sldMasterMk cId="582609979" sldId="2147483648"/>
            <ac:picMk id="3" creationId="{CF15D270-729D-EBD8-C5A9-858B797A9B1C}"/>
          </ac:picMkLst>
        </pc:picChg>
        <pc:sldLayoutChg chg="addSp delSp modSp mod">
          <pc:chgData name="Vermeulen, Sander" userId="e08259fd-81d2-4a86-9b20-28ba02d67a18" providerId="ADAL" clId="{FFB69E64-5F05-4CD0-842B-AB9EC313D904}" dt="2023-10-11T13:17:10.390" v="2039" actId="13244"/>
          <pc:sldLayoutMkLst>
            <pc:docMk/>
            <pc:sldMasterMk cId="582609979" sldId="2147483648"/>
            <pc:sldLayoutMk cId="3923193236" sldId="2147483649"/>
          </pc:sldLayoutMkLst>
          <pc:spChg chg="add mod">
            <ac:chgData name="Vermeulen, Sander" userId="e08259fd-81d2-4a86-9b20-28ba02d67a18" providerId="ADAL" clId="{FFB69E64-5F05-4CD0-842B-AB9EC313D904}" dt="2023-10-11T11:30:08.327" v="1033" actId="1076"/>
            <ac:spMkLst>
              <pc:docMk/>
              <pc:sldMasterMk cId="582609979" sldId="2147483648"/>
              <pc:sldLayoutMk cId="3923193236" sldId="2147483649"/>
              <ac:spMk id="3" creationId="{7AD222FE-C5E0-A8FA-E370-81E6E376DF77}"/>
            </ac:spMkLst>
          </pc:spChg>
          <pc:spChg chg="add mod">
            <ac:chgData name="Vermeulen, Sander" userId="e08259fd-81d2-4a86-9b20-28ba02d67a18" providerId="ADAL" clId="{FFB69E64-5F05-4CD0-842B-AB9EC313D904}" dt="2023-10-11T11:30:05.093" v="1031"/>
            <ac:spMkLst>
              <pc:docMk/>
              <pc:sldMasterMk cId="582609979" sldId="2147483648"/>
              <pc:sldLayoutMk cId="3923193236" sldId="2147483649"/>
              <ac:spMk id="4" creationId="{08391D66-5E3E-A4BA-29E4-067F28D55FF4}"/>
            </ac:spMkLst>
          </pc:spChg>
          <pc:spChg chg="add mod">
            <ac:chgData name="Vermeulen, Sander" userId="e08259fd-81d2-4a86-9b20-28ba02d67a18" providerId="ADAL" clId="{FFB69E64-5F05-4CD0-842B-AB9EC313D904}" dt="2023-10-11T11:30:28.386" v="1050" actId="20577"/>
            <ac:spMkLst>
              <pc:docMk/>
              <pc:sldMasterMk cId="582609979" sldId="2147483648"/>
              <pc:sldLayoutMk cId="3923193236" sldId="2147483649"/>
              <ac:spMk id="5" creationId="{295BBC29-5DB9-8D27-B682-D13C9FC9512B}"/>
            </ac:spMkLst>
          </pc:spChg>
          <pc:spChg chg="add del mod">
            <ac:chgData name="Vermeulen, Sander" userId="e08259fd-81d2-4a86-9b20-28ba02d67a18" providerId="ADAL" clId="{FFB69E64-5F05-4CD0-842B-AB9EC313D904}" dt="2023-10-11T11:30:23.717" v="1037" actId="767"/>
            <ac:spMkLst>
              <pc:docMk/>
              <pc:sldMasterMk cId="582609979" sldId="2147483648"/>
              <pc:sldLayoutMk cId="3923193236" sldId="2147483649"/>
              <ac:spMk id="6" creationId="{9C42B487-D73C-AF36-19A2-77FAA31B2E04}"/>
            </ac:spMkLst>
          </pc:spChg>
          <pc:spChg chg="add del mod ord">
            <ac:chgData name="Vermeulen, Sander" userId="e08259fd-81d2-4a86-9b20-28ba02d67a18" providerId="ADAL" clId="{FFB69E64-5F05-4CD0-842B-AB9EC313D904}" dt="2023-10-11T11:29:11.489" v="990" actId="478"/>
            <ac:spMkLst>
              <pc:docMk/>
              <pc:sldMasterMk cId="582609979" sldId="2147483648"/>
              <pc:sldLayoutMk cId="3923193236" sldId="2147483649"/>
              <ac:spMk id="8" creationId="{6ECD67CF-E2D2-E483-0A0B-0D4D71866F63}"/>
            </ac:spMkLst>
          </pc:spChg>
          <pc:spChg chg="mod ord">
            <ac:chgData name="Vermeulen, Sander" userId="e08259fd-81d2-4a86-9b20-28ba02d67a18" providerId="ADAL" clId="{FFB69E64-5F05-4CD0-842B-AB9EC313D904}" dt="2023-10-11T13:17:10.390" v="2039" actId="13244"/>
            <ac:spMkLst>
              <pc:docMk/>
              <pc:sldMasterMk cId="582609979" sldId="2147483648"/>
              <pc:sldLayoutMk cId="3923193236" sldId="2147483649"/>
              <ac:spMk id="10" creationId="{79C5A450-F904-4990-F8B1-1711DCE53D94}"/>
            </ac:spMkLst>
          </pc:spChg>
          <pc:spChg chg="del mod">
            <ac:chgData name="Vermeulen, Sander" userId="e08259fd-81d2-4a86-9b20-28ba02d67a18" providerId="ADAL" clId="{FFB69E64-5F05-4CD0-842B-AB9EC313D904}" dt="2023-10-11T11:29:45.161" v="1011" actId="478"/>
            <ac:spMkLst>
              <pc:docMk/>
              <pc:sldMasterMk cId="582609979" sldId="2147483648"/>
              <pc:sldLayoutMk cId="3923193236" sldId="2147483649"/>
              <ac:spMk id="11" creationId="{AFBB2ADC-7696-3702-E385-E3AEC38DD55D}"/>
            </ac:spMkLst>
          </pc:spChg>
          <pc:spChg chg="mod">
            <ac:chgData name="Vermeulen, Sander" userId="e08259fd-81d2-4a86-9b20-28ba02d67a18" providerId="ADAL" clId="{FFB69E64-5F05-4CD0-842B-AB9EC313D904}" dt="2023-10-11T08:21:11.510" v="307"/>
            <ac:spMkLst>
              <pc:docMk/>
              <pc:sldMasterMk cId="582609979" sldId="2147483648"/>
              <pc:sldLayoutMk cId="3923193236" sldId="2147483649"/>
              <ac:spMk id="12" creationId="{1E8047E1-DA97-8A55-6A61-20AA899FD914}"/>
            </ac:spMkLst>
          </pc:spChg>
          <pc:picChg chg="mod">
            <ac:chgData name="Vermeulen, Sander" userId="e08259fd-81d2-4a86-9b20-28ba02d67a18" providerId="ADAL" clId="{FFB69E64-5F05-4CD0-842B-AB9EC313D904}" dt="2023-10-11T08:21:11.510" v="307"/>
            <ac:picMkLst>
              <pc:docMk/>
              <pc:sldMasterMk cId="582609979" sldId="2147483648"/>
              <pc:sldLayoutMk cId="3923193236" sldId="2147483649"/>
              <ac:picMk id="2" creationId="{5D659D3C-CF44-9399-6F12-0CA85C91CCD7}"/>
            </ac:picMkLst>
          </pc:picChg>
        </pc:sldLayoutChg>
        <pc:sldLayoutChg chg="addSp delSp modSp mod ord">
          <pc:chgData name="Vermeulen, Sander" userId="e08259fd-81d2-4a86-9b20-28ba02d67a18" providerId="ADAL" clId="{FFB69E64-5F05-4CD0-842B-AB9EC313D904}" dt="2023-10-11T13:22:38.931" v="2076" actId="20578"/>
          <pc:sldLayoutMkLst>
            <pc:docMk/>
            <pc:sldMasterMk cId="582609979" sldId="2147483648"/>
            <pc:sldLayoutMk cId="1387212898" sldId="2147483650"/>
          </pc:sldLayoutMkLst>
          <pc:spChg chg="del">
            <ac:chgData name="Vermeulen, Sander" userId="e08259fd-81d2-4a86-9b20-28ba02d67a18" providerId="ADAL" clId="{FFB69E64-5F05-4CD0-842B-AB9EC313D904}" dt="2023-10-11T07:57:52.215" v="136" actId="478"/>
            <ac:spMkLst>
              <pc:docMk/>
              <pc:sldMasterMk cId="582609979" sldId="2147483648"/>
              <pc:sldLayoutMk cId="1387212898" sldId="2147483650"/>
              <ac:spMk id="2" creationId="{D45E6834-ACBC-209A-E822-7ACADE26EA6D}"/>
            </ac:spMkLst>
          </pc:spChg>
          <pc:spChg chg="del">
            <ac:chgData name="Vermeulen, Sander" userId="e08259fd-81d2-4a86-9b20-28ba02d67a18" providerId="ADAL" clId="{FFB69E64-5F05-4CD0-842B-AB9EC313D904}" dt="2023-10-11T07:57:52.215" v="136" actId="478"/>
            <ac:spMkLst>
              <pc:docMk/>
              <pc:sldMasterMk cId="582609979" sldId="2147483648"/>
              <pc:sldLayoutMk cId="1387212898" sldId="2147483650"/>
              <ac:spMk id="3" creationId="{A489499E-86C3-6829-909D-6F2EDBD1B74A}"/>
            </ac:spMkLst>
          </pc:spChg>
          <pc:spChg chg="add del mod">
            <ac:chgData name="Vermeulen, Sander" userId="e08259fd-81d2-4a86-9b20-28ba02d67a18" providerId="ADAL" clId="{FFB69E64-5F05-4CD0-842B-AB9EC313D904}" dt="2023-10-11T07:57:47.800" v="135"/>
            <ac:spMkLst>
              <pc:docMk/>
              <pc:sldMasterMk cId="582609979" sldId="2147483648"/>
              <pc:sldLayoutMk cId="1387212898" sldId="2147483650"/>
              <ac:spMk id="4" creationId="{A97E549D-6A9E-0F75-58BA-52B0415947DE}"/>
            </ac:spMkLst>
          </pc:spChg>
          <pc:spChg chg="del">
            <ac:chgData name="Vermeulen, Sander" userId="e08259fd-81d2-4a86-9b20-28ba02d67a18" providerId="ADAL" clId="{FFB69E64-5F05-4CD0-842B-AB9EC313D904}" dt="2023-10-11T07:57:52.215" v="136" actId="478"/>
            <ac:spMkLst>
              <pc:docMk/>
              <pc:sldMasterMk cId="582609979" sldId="2147483648"/>
              <pc:sldLayoutMk cId="1387212898" sldId="2147483650"/>
              <ac:spMk id="5" creationId="{CD35DDEB-A4BD-85CD-7794-5439BD8BDD6F}"/>
            </ac:spMkLst>
          </pc:spChg>
          <pc:spChg chg="del">
            <ac:chgData name="Vermeulen, Sander" userId="e08259fd-81d2-4a86-9b20-28ba02d67a18" providerId="ADAL" clId="{FFB69E64-5F05-4CD0-842B-AB9EC313D904}" dt="2023-10-11T07:57:52.215" v="136" actId="478"/>
            <ac:spMkLst>
              <pc:docMk/>
              <pc:sldMasterMk cId="582609979" sldId="2147483648"/>
              <pc:sldLayoutMk cId="1387212898" sldId="2147483650"/>
              <ac:spMk id="6" creationId="{9473D7B1-2F78-EA12-557E-3220F0F78111}"/>
            </ac:spMkLst>
          </pc:spChg>
          <pc:spChg chg="del">
            <ac:chgData name="Vermeulen, Sander" userId="e08259fd-81d2-4a86-9b20-28ba02d67a18" providerId="ADAL" clId="{FFB69E64-5F05-4CD0-842B-AB9EC313D904}" dt="2023-10-11T07:57:54.863" v="137" actId="478"/>
            <ac:spMkLst>
              <pc:docMk/>
              <pc:sldMasterMk cId="582609979" sldId="2147483648"/>
              <pc:sldLayoutMk cId="1387212898" sldId="2147483650"/>
              <ac:spMk id="7" creationId="{55970605-1DAD-1FC6-520E-D00BD9AAFBA4}"/>
            </ac:spMkLst>
          </pc:spChg>
          <pc:spChg chg="del">
            <ac:chgData name="Vermeulen, Sander" userId="e08259fd-81d2-4a86-9b20-28ba02d67a18" providerId="ADAL" clId="{FFB69E64-5F05-4CD0-842B-AB9EC313D904}" dt="2023-10-11T07:57:52.215" v="136" actId="478"/>
            <ac:spMkLst>
              <pc:docMk/>
              <pc:sldMasterMk cId="582609979" sldId="2147483648"/>
              <pc:sldLayoutMk cId="1387212898" sldId="2147483650"/>
              <ac:spMk id="8" creationId="{E5132FD8-C6BF-ED16-7F2D-246CF3B9AE23}"/>
            </ac:spMkLst>
          </pc:spChg>
          <pc:spChg chg="del">
            <ac:chgData name="Vermeulen, Sander" userId="e08259fd-81d2-4a86-9b20-28ba02d67a18" providerId="ADAL" clId="{FFB69E64-5F05-4CD0-842B-AB9EC313D904}" dt="2023-10-11T07:57:52.215" v="136" actId="478"/>
            <ac:spMkLst>
              <pc:docMk/>
              <pc:sldMasterMk cId="582609979" sldId="2147483648"/>
              <pc:sldLayoutMk cId="1387212898" sldId="2147483650"/>
              <ac:spMk id="9" creationId="{46C09B97-C569-9CC8-C3B5-C3FD4E991F22}"/>
            </ac:spMkLst>
          </pc:spChg>
          <pc:spChg chg="add del mod">
            <ac:chgData name="Vermeulen, Sander" userId="e08259fd-81d2-4a86-9b20-28ba02d67a18" providerId="ADAL" clId="{FFB69E64-5F05-4CD0-842B-AB9EC313D904}" dt="2023-10-11T09:53:29.966" v="827" actId="478"/>
            <ac:spMkLst>
              <pc:docMk/>
              <pc:sldMasterMk cId="582609979" sldId="2147483648"/>
              <pc:sldLayoutMk cId="1387212898" sldId="2147483650"/>
              <ac:spMk id="10" creationId="{F9F0A8E5-03D2-2767-D973-5CFB2F5D1EB1}"/>
            </ac:spMkLst>
          </pc:spChg>
          <pc:spChg chg="add del mod">
            <ac:chgData name="Vermeulen, Sander" userId="e08259fd-81d2-4a86-9b20-28ba02d67a18" providerId="ADAL" clId="{FFB69E64-5F05-4CD0-842B-AB9EC313D904}" dt="2023-10-11T09:54:46.278" v="859" actId="790"/>
            <ac:spMkLst>
              <pc:docMk/>
              <pc:sldMasterMk cId="582609979" sldId="2147483648"/>
              <pc:sldLayoutMk cId="1387212898" sldId="2147483650"/>
              <ac:spMk id="11" creationId="{888A6F20-090D-0C08-891B-7B4E0DF32015}"/>
            </ac:spMkLst>
          </pc:spChg>
          <pc:spChg chg="del mod">
            <ac:chgData name="Vermeulen, Sander" userId="e08259fd-81d2-4a86-9b20-28ba02d67a18" providerId="ADAL" clId="{FFB69E64-5F05-4CD0-842B-AB9EC313D904}" dt="2023-10-11T07:59:51.419" v="179" actId="478"/>
            <ac:spMkLst>
              <pc:docMk/>
              <pc:sldMasterMk cId="582609979" sldId="2147483648"/>
              <pc:sldLayoutMk cId="1387212898" sldId="2147483650"/>
              <ac:spMk id="12" creationId="{8411C048-ACE2-1422-6511-3DBC88691E9A}"/>
            </ac:spMkLst>
          </pc:spChg>
          <pc:spChg chg="del mod">
            <ac:chgData name="Vermeulen, Sander" userId="e08259fd-81d2-4a86-9b20-28ba02d67a18" providerId="ADAL" clId="{FFB69E64-5F05-4CD0-842B-AB9EC313D904}" dt="2023-10-11T08:20:33.262" v="305" actId="478"/>
            <ac:spMkLst>
              <pc:docMk/>
              <pc:sldMasterMk cId="582609979" sldId="2147483648"/>
              <pc:sldLayoutMk cId="1387212898" sldId="2147483650"/>
              <ac:spMk id="13" creationId="{4D59C1CF-86AD-2583-137B-10A93663879E}"/>
            </ac:spMkLst>
          </pc:spChg>
          <pc:spChg chg="mod">
            <ac:chgData name="Vermeulen, Sander" userId="e08259fd-81d2-4a86-9b20-28ba02d67a18" providerId="ADAL" clId="{FFB69E64-5F05-4CD0-842B-AB9EC313D904}" dt="2023-10-11T08:21:11.510" v="307"/>
            <ac:spMkLst>
              <pc:docMk/>
              <pc:sldMasterMk cId="582609979" sldId="2147483648"/>
              <pc:sldLayoutMk cId="1387212898" sldId="2147483650"/>
              <ac:spMk id="15" creationId="{70A946BC-FA84-6C81-033F-4C17BA603AE7}"/>
            </ac:spMkLst>
          </pc:spChg>
          <pc:spChg chg="del mod">
            <ac:chgData name="Vermeulen, Sander" userId="e08259fd-81d2-4a86-9b20-28ba02d67a18" providerId="ADAL" clId="{FFB69E64-5F05-4CD0-842B-AB9EC313D904}" dt="2023-10-11T08:03:01.307" v="203" actId="478"/>
            <ac:spMkLst>
              <pc:docMk/>
              <pc:sldMasterMk cId="582609979" sldId="2147483648"/>
              <pc:sldLayoutMk cId="1387212898" sldId="2147483650"/>
              <ac:spMk id="17" creationId="{83536048-46FB-003F-D871-2548AC847992}"/>
            </ac:spMkLst>
          </pc:spChg>
          <pc:spChg chg="del mod">
            <ac:chgData name="Vermeulen, Sander" userId="e08259fd-81d2-4a86-9b20-28ba02d67a18" providerId="ADAL" clId="{FFB69E64-5F05-4CD0-842B-AB9EC313D904}" dt="2023-10-11T08:19:43.670" v="291" actId="478"/>
            <ac:spMkLst>
              <pc:docMk/>
              <pc:sldMasterMk cId="582609979" sldId="2147483648"/>
              <pc:sldLayoutMk cId="1387212898" sldId="2147483650"/>
              <ac:spMk id="18" creationId="{7902BACA-71B8-B5FE-86A7-2B15A231CAFC}"/>
            </ac:spMkLst>
          </pc:spChg>
          <pc:spChg chg="add del">
            <ac:chgData name="Vermeulen, Sander" userId="e08259fd-81d2-4a86-9b20-28ba02d67a18" providerId="ADAL" clId="{FFB69E64-5F05-4CD0-842B-AB9EC313D904}" dt="2023-10-11T08:16:19.320" v="230" actId="11529"/>
            <ac:spMkLst>
              <pc:docMk/>
              <pc:sldMasterMk cId="582609979" sldId="2147483648"/>
              <pc:sldLayoutMk cId="1387212898" sldId="2147483650"/>
              <ac:spMk id="19" creationId="{F40FC894-41F2-FBCF-91A1-DFC35446501E}"/>
            </ac:spMkLst>
          </pc:spChg>
          <pc:spChg chg="del">
            <ac:chgData name="Vermeulen, Sander" userId="e08259fd-81d2-4a86-9b20-28ba02d67a18" providerId="ADAL" clId="{FFB69E64-5F05-4CD0-842B-AB9EC313D904}" dt="2023-10-11T07:57:52.215" v="136" actId="478"/>
            <ac:spMkLst>
              <pc:docMk/>
              <pc:sldMasterMk cId="582609979" sldId="2147483648"/>
              <pc:sldLayoutMk cId="1387212898" sldId="2147483650"/>
              <ac:spMk id="20" creationId="{CB48E84C-60E5-E7AB-D1B6-26A8E7517A99}"/>
            </ac:spMkLst>
          </pc:spChg>
          <pc:spChg chg="add mod ord">
            <ac:chgData name="Vermeulen, Sander" userId="e08259fd-81d2-4a86-9b20-28ba02d67a18" providerId="ADAL" clId="{FFB69E64-5F05-4CD0-842B-AB9EC313D904}" dt="2023-10-11T13:22:38.931" v="2076" actId="20578"/>
            <ac:spMkLst>
              <pc:docMk/>
              <pc:sldMasterMk cId="582609979" sldId="2147483648"/>
              <pc:sldLayoutMk cId="1387212898" sldId="2147483650"/>
              <ac:spMk id="21" creationId="{27DB3FDF-7FF4-97ED-CD32-606DD5320699}"/>
            </ac:spMkLst>
          </pc:spChg>
          <pc:spChg chg="add del">
            <ac:chgData name="Vermeulen, Sander" userId="e08259fd-81d2-4a86-9b20-28ba02d67a18" providerId="ADAL" clId="{FFB69E64-5F05-4CD0-842B-AB9EC313D904}" dt="2023-10-11T08:17:06.609" v="236" actId="478"/>
            <ac:spMkLst>
              <pc:docMk/>
              <pc:sldMasterMk cId="582609979" sldId="2147483648"/>
              <pc:sldLayoutMk cId="1387212898" sldId="2147483650"/>
              <ac:spMk id="22" creationId="{363872BC-3863-C0C2-4624-F5281E2C815C}"/>
            </ac:spMkLst>
          </pc:spChg>
          <pc:spChg chg="add del mod ord">
            <ac:chgData name="Vermeulen, Sander" userId="e08259fd-81d2-4a86-9b20-28ba02d67a18" providerId="ADAL" clId="{FFB69E64-5F05-4CD0-842B-AB9EC313D904}" dt="2023-10-11T09:39:48.219" v="766" actId="478"/>
            <ac:spMkLst>
              <pc:docMk/>
              <pc:sldMasterMk cId="582609979" sldId="2147483648"/>
              <pc:sldLayoutMk cId="1387212898" sldId="2147483650"/>
              <ac:spMk id="23" creationId="{BA22DF24-6164-1612-C605-618FC488EBA3}"/>
            </ac:spMkLst>
          </pc:spChg>
          <pc:spChg chg="mod">
            <ac:chgData name="Vermeulen, Sander" userId="e08259fd-81d2-4a86-9b20-28ba02d67a18" providerId="ADAL" clId="{FFB69E64-5F05-4CD0-842B-AB9EC313D904}" dt="2023-10-11T08:21:11.510" v="307"/>
            <ac:spMkLst>
              <pc:docMk/>
              <pc:sldMasterMk cId="582609979" sldId="2147483648"/>
              <pc:sldLayoutMk cId="1387212898" sldId="2147483650"/>
              <ac:spMk id="24" creationId="{E638723A-E23F-8532-D9E2-DA226CFFCFD1}"/>
            </ac:spMkLst>
          </pc:spChg>
          <pc:spChg chg="add del">
            <ac:chgData name="Vermeulen, Sander" userId="e08259fd-81d2-4a86-9b20-28ba02d67a18" providerId="ADAL" clId="{FFB69E64-5F05-4CD0-842B-AB9EC313D904}" dt="2023-10-11T08:18:16.963" v="270" actId="11529"/>
            <ac:spMkLst>
              <pc:docMk/>
              <pc:sldMasterMk cId="582609979" sldId="2147483648"/>
              <pc:sldLayoutMk cId="1387212898" sldId="2147483650"/>
              <ac:spMk id="25" creationId="{99BA6D0D-272D-B55B-6C55-D186347113AB}"/>
            </ac:spMkLst>
          </pc:spChg>
          <pc:spChg chg="add mod ord">
            <ac:chgData name="Vermeulen, Sander" userId="e08259fd-81d2-4a86-9b20-28ba02d67a18" providerId="ADAL" clId="{FFB69E64-5F05-4CD0-842B-AB9EC313D904}" dt="2023-10-11T13:22:38.931" v="2076" actId="20578"/>
            <ac:spMkLst>
              <pc:docMk/>
              <pc:sldMasterMk cId="582609979" sldId="2147483648"/>
              <pc:sldLayoutMk cId="1387212898" sldId="2147483650"/>
              <ac:spMk id="26" creationId="{19A4FE2A-F43C-F184-90AE-6FE453A4CBDB}"/>
            </ac:spMkLst>
          </pc:spChg>
          <pc:spChg chg="add del mod">
            <ac:chgData name="Vermeulen, Sander" userId="e08259fd-81d2-4a86-9b20-28ba02d67a18" providerId="ADAL" clId="{FFB69E64-5F05-4CD0-842B-AB9EC313D904}" dt="2023-10-11T08:20:29.873" v="304" actId="478"/>
            <ac:spMkLst>
              <pc:docMk/>
              <pc:sldMasterMk cId="582609979" sldId="2147483648"/>
              <pc:sldLayoutMk cId="1387212898" sldId="2147483650"/>
              <ac:spMk id="27" creationId="{C1AA64BF-C9E8-BA23-0E08-1E8943252135}"/>
            </ac:spMkLst>
          </pc:spChg>
          <pc:spChg chg="add del mod">
            <ac:chgData name="Vermeulen, Sander" userId="e08259fd-81d2-4a86-9b20-28ba02d67a18" providerId="ADAL" clId="{FFB69E64-5F05-4CD0-842B-AB9EC313D904}" dt="2023-10-11T09:39:49.321" v="767" actId="478"/>
            <ac:spMkLst>
              <pc:docMk/>
              <pc:sldMasterMk cId="582609979" sldId="2147483648"/>
              <pc:sldLayoutMk cId="1387212898" sldId="2147483650"/>
              <ac:spMk id="28" creationId="{E815807F-F787-D245-4886-ADBA6EE89476}"/>
            </ac:spMkLst>
          </pc:spChg>
          <pc:spChg chg="add mod ord">
            <ac:chgData name="Vermeulen, Sander" userId="e08259fd-81d2-4a86-9b20-28ba02d67a18" providerId="ADAL" clId="{FFB69E64-5F05-4CD0-842B-AB9EC313D904}" dt="2023-10-11T13:22:38.931" v="2076" actId="20578"/>
            <ac:spMkLst>
              <pc:docMk/>
              <pc:sldMasterMk cId="582609979" sldId="2147483648"/>
              <pc:sldLayoutMk cId="1387212898" sldId="2147483650"/>
              <ac:spMk id="29" creationId="{1E928B7B-FF23-E2BA-655E-6FE027EE10F2}"/>
            </ac:spMkLst>
          </pc:spChg>
          <pc:spChg chg="add mod">
            <ac:chgData name="Vermeulen, Sander" userId="e08259fd-81d2-4a86-9b20-28ba02d67a18" providerId="ADAL" clId="{FFB69E64-5F05-4CD0-842B-AB9EC313D904}" dt="2023-10-11T09:48:42.143" v="794" actId="1076"/>
            <ac:spMkLst>
              <pc:docMk/>
              <pc:sldMasterMk cId="582609979" sldId="2147483648"/>
              <pc:sldLayoutMk cId="1387212898" sldId="2147483650"/>
              <ac:spMk id="30" creationId="{9B049E8D-1EFE-3190-7E51-E04A04B7274D}"/>
            </ac:spMkLst>
          </pc:spChg>
          <pc:spChg chg="add mod">
            <ac:chgData name="Vermeulen, Sander" userId="e08259fd-81d2-4a86-9b20-28ba02d67a18" providerId="ADAL" clId="{FFB69E64-5F05-4CD0-842B-AB9EC313D904}" dt="2023-10-11T09:52:49.764" v="821" actId="1076"/>
            <ac:spMkLst>
              <pc:docMk/>
              <pc:sldMasterMk cId="582609979" sldId="2147483648"/>
              <pc:sldLayoutMk cId="1387212898" sldId="2147483650"/>
              <ac:spMk id="31" creationId="{BBD0F6FE-7C35-6848-99ED-2A91D896180F}"/>
            </ac:spMkLst>
          </pc:spChg>
          <pc:spChg chg="add del mod ord">
            <ac:chgData name="Vermeulen, Sander" userId="e08259fd-81d2-4a86-9b20-28ba02d67a18" providerId="ADAL" clId="{FFB69E64-5F05-4CD0-842B-AB9EC313D904}" dt="2023-10-11T09:01:57.266" v="578" actId="478"/>
            <ac:spMkLst>
              <pc:docMk/>
              <pc:sldMasterMk cId="582609979" sldId="2147483648"/>
              <pc:sldLayoutMk cId="1387212898" sldId="2147483650"/>
              <ac:spMk id="32" creationId="{033412DB-D8BA-AE10-E243-F60A3E53F441}"/>
            </ac:spMkLst>
          </pc:spChg>
          <pc:spChg chg="add del mod">
            <ac:chgData name="Vermeulen, Sander" userId="e08259fd-81d2-4a86-9b20-28ba02d67a18" providerId="ADAL" clId="{FFB69E64-5F05-4CD0-842B-AB9EC313D904}" dt="2023-10-11T09:01:57.266" v="578" actId="478"/>
            <ac:spMkLst>
              <pc:docMk/>
              <pc:sldMasterMk cId="582609979" sldId="2147483648"/>
              <pc:sldLayoutMk cId="1387212898" sldId="2147483650"/>
              <ac:spMk id="33" creationId="{285F66EB-314B-6AD9-72DF-2654F84224BF}"/>
            </ac:spMkLst>
          </pc:spChg>
          <pc:spChg chg="add del mod">
            <ac:chgData name="Vermeulen, Sander" userId="e08259fd-81d2-4a86-9b20-28ba02d67a18" providerId="ADAL" clId="{FFB69E64-5F05-4CD0-842B-AB9EC313D904}" dt="2023-10-11T09:01:57.266" v="578" actId="478"/>
            <ac:spMkLst>
              <pc:docMk/>
              <pc:sldMasterMk cId="582609979" sldId="2147483648"/>
              <pc:sldLayoutMk cId="1387212898" sldId="2147483650"/>
              <ac:spMk id="34" creationId="{2B3ADC1B-9DF3-E97E-D245-7B7EEAC1F05E}"/>
            </ac:spMkLst>
          </pc:spChg>
          <pc:spChg chg="add del mod">
            <ac:chgData name="Vermeulen, Sander" userId="e08259fd-81d2-4a86-9b20-28ba02d67a18" providerId="ADAL" clId="{FFB69E64-5F05-4CD0-842B-AB9EC313D904}" dt="2023-10-11T08:27:24.555" v="428" actId="478"/>
            <ac:spMkLst>
              <pc:docMk/>
              <pc:sldMasterMk cId="582609979" sldId="2147483648"/>
              <pc:sldLayoutMk cId="1387212898" sldId="2147483650"/>
              <ac:spMk id="35" creationId="{EB3B87DA-53E4-D059-4A14-4BEBBC060349}"/>
            </ac:spMkLst>
          </pc:spChg>
          <pc:spChg chg="add del mod">
            <ac:chgData name="Vermeulen, Sander" userId="e08259fd-81d2-4a86-9b20-28ba02d67a18" providerId="ADAL" clId="{FFB69E64-5F05-4CD0-842B-AB9EC313D904}" dt="2023-10-11T08:27:23.255" v="427" actId="478"/>
            <ac:spMkLst>
              <pc:docMk/>
              <pc:sldMasterMk cId="582609979" sldId="2147483648"/>
              <pc:sldLayoutMk cId="1387212898" sldId="2147483650"/>
              <ac:spMk id="36" creationId="{26E5A7CE-C9D7-E04F-1D04-1A276E94A85D}"/>
            </ac:spMkLst>
          </pc:spChg>
          <pc:spChg chg="add del mod">
            <ac:chgData name="Vermeulen, Sander" userId="e08259fd-81d2-4a86-9b20-28ba02d67a18" providerId="ADAL" clId="{FFB69E64-5F05-4CD0-842B-AB9EC313D904}" dt="2023-10-11T08:27:23.255" v="427" actId="478"/>
            <ac:spMkLst>
              <pc:docMk/>
              <pc:sldMasterMk cId="582609979" sldId="2147483648"/>
              <pc:sldLayoutMk cId="1387212898" sldId="2147483650"/>
              <ac:spMk id="37" creationId="{B1917D2A-CAB9-2B5E-4F96-4D7FFC11CE7D}"/>
            </ac:spMkLst>
          </pc:spChg>
          <pc:spChg chg="add del mod">
            <ac:chgData name="Vermeulen, Sander" userId="e08259fd-81d2-4a86-9b20-28ba02d67a18" providerId="ADAL" clId="{FFB69E64-5F05-4CD0-842B-AB9EC313D904}" dt="2023-10-11T09:01:58.232" v="579" actId="478"/>
            <ac:spMkLst>
              <pc:docMk/>
              <pc:sldMasterMk cId="582609979" sldId="2147483648"/>
              <pc:sldLayoutMk cId="1387212898" sldId="2147483650"/>
              <ac:spMk id="38" creationId="{B7F8EBED-2DFC-E921-9D36-C0D59E3829E0}"/>
            </ac:spMkLst>
          </pc:spChg>
          <pc:spChg chg="add mod ord">
            <ac:chgData name="Vermeulen, Sander" userId="e08259fd-81d2-4a86-9b20-28ba02d67a18" providerId="ADAL" clId="{FFB69E64-5F05-4CD0-842B-AB9EC313D904}" dt="2023-10-11T12:04:27.267" v="2038" actId="13244"/>
            <ac:spMkLst>
              <pc:docMk/>
              <pc:sldMasterMk cId="582609979" sldId="2147483648"/>
              <pc:sldLayoutMk cId="1387212898" sldId="2147483650"/>
              <ac:spMk id="39" creationId="{43EF358C-C9F4-27F8-09BA-D5ACC62D4B72}"/>
            </ac:spMkLst>
          </pc:spChg>
          <pc:grpChg chg="mod">
            <ac:chgData name="Vermeulen, Sander" userId="e08259fd-81d2-4a86-9b20-28ba02d67a18" providerId="ADAL" clId="{FFB69E64-5F05-4CD0-842B-AB9EC313D904}" dt="2023-10-11T09:54:34.581" v="857" actId="1076"/>
            <ac:grpSpMkLst>
              <pc:docMk/>
              <pc:sldMasterMk cId="582609979" sldId="2147483648"/>
              <pc:sldLayoutMk cId="1387212898" sldId="2147483650"/>
              <ac:grpSpMk id="14" creationId="{05490B97-129D-D84B-CC6F-12DE01A1E926}"/>
            </ac:grpSpMkLst>
          </pc:grpChg>
          <pc:picChg chg="mod">
            <ac:chgData name="Vermeulen, Sander" userId="e08259fd-81d2-4a86-9b20-28ba02d67a18" providerId="ADAL" clId="{FFB69E64-5F05-4CD0-842B-AB9EC313D904}" dt="2023-10-11T08:21:11.510" v="307"/>
            <ac:picMkLst>
              <pc:docMk/>
              <pc:sldMasterMk cId="582609979" sldId="2147483648"/>
              <pc:sldLayoutMk cId="1387212898" sldId="2147483650"/>
              <ac:picMk id="16" creationId="{03B8DC51-7903-38B5-6CEC-4CE5A537FA99}"/>
            </ac:picMkLst>
          </pc:picChg>
        </pc:sldLayoutChg>
        <pc:sldLayoutChg chg="addSp delSp modSp mod">
          <pc:chgData name="Vermeulen, Sander" userId="e08259fd-81d2-4a86-9b20-28ba02d67a18" providerId="ADAL" clId="{FFB69E64-5F05-4CD0-842B-AB9EC313D904}" dt="2023-10-11T08:21:11.510" v="307"/>
          <pc:sldLayoutMkLst>
            <pc:docMk/>
            <pc:sldMasterMk cId="582609979" sldId="2147483648"/>
            <pc:sldLayoutMk cId="693492927" sldId="2147483651"/>
          </pc:sldLayoutMkLst>
          <pc:spChg chg="del">
            <ac:chgData name="Vermeulen, Sander" userId="e08259fd-81d2-4a86-9b20-28ba02d67a18" providerId="ADAL" clId="{FFB69E64-5F05-4CD0-842B-AB9EC313D904}" dt="2023-10-11T07:01:36.959" v="46" actId="478"/>
            <ac:spMkLst>
              <pc:docMk/>
              <pc:sldMasterMk cId="582609979" sldId="2147483648"/>
              <pc:sldLayoutMk cId="693492927" sldId="2147483651"/>
              <ac:spMk id="3" creationId="{139B72E2-75D6-296A-061E-0E1283AAD22A}"/>
            </ac:spMkLst>
          </pc:spChg>
          <pc:spChg chg="del mod">
            <ac:chgData name="Vermeulen, Sander" userId="e08259fd-81d2-4a86-9b20-28ba02d67a18" providerId="ADAL" clId="{FFB69E64-5F05-4CD0-842B-AB9EC313D904}" dt="2023-10-11T07:05:01.485" v="122" actId="478"/>
            <ac:spMkLst>
              <pc:docMk/>
              <pc:sldMasterMk cId="582609979" sldId="2147483648"/>
              <pc:sldLayoutMk cId="693492927" sldId="2147483651"/>
              <ac:spMk id="4" creationId="{A621883F-0F81-518E-C99D-2FF7986C80C9}"/>
            </ac:spMkLst>
          </pc:spChg>
          <pc:spChg chg="add mod">
            <ac:chgData name="Vermeulen, Sander" userId="e08259fd-81d2-4a86-9b20-28ba02d67a18" providerId="ADAL" clId="{FFB69E64-5F05-4CD0-842B-AB9EC313D904}" dt="2023-10-11T08:21:11.510" v="307"/>
            <ac:spMkLst>
              <pc:docMk/>
              <pc:sldMasterMk cId="582609979" sldId="2147483648"/>
              <pc:sldLayoutMk cId="693492927" sldId="2147483651"/>
              <ac:spMk id="5" creationId="{715C3FB1-919B-2B76-36AD-2164AA95782C}"/>
            </ac:spMkLst>
          </pc:spChg>
          <pc:spChg chg="add mod">
            <ac:chgData name="Vermeulen, Sander" userId="e08259fd-81d2-4a86-9b20-28ba02d67a18" providerId="ADAL" clId="{FFB69E64-5F05-4CD0-842B-AB9EC313D904}" dt="2023-10-11T08:21:11.510" v="307"/>
            <ac:spMkLst>
              <pc:docMk/>
              <pc:sldMasterMk cId="582609979" sldId="2147483648"/>
              <pc:sldLayoutMk cId="693492927" sldId="2147483651"/>
              <ac:spMk id="6" creationId="{B52230E6-652F-BA21-6496-B00272CBD8EA}"/>
            </ac:spMkLst>
          </pc:spChg>
          <pc:spChg chg="add mod ord">
            <ac:chgData name="Vermeulen, Sander" userId="e08259fd-81d2-4a86-9b20-28ba02d67a18" providerId="ADAL" clId="{FFB69E64-5F05-4CD0-842B-AB9EC313D904}" dt="2023-10-11T08:21:11.510" v="307"/>
            <ac:spMkLst>
              <pc:docMk/>
              <pc:sldMasterMk cId="582609979" sldId="2147483648"/>
              <pc:sldLayoutMk cId="693492927" sldId="2147483651"/>
              <ac:spMk id="7" creationId="{48BEF83D-2185-2707-0920-91251E2B5841}"/>
            </ac:spMkLst>
          </pc:spChg>
          <pc:spChg chg="del">
            <ac:chgData name="Vermeulen, Sander" userId="e08259fd-81d2-4a86-9b20-28ba02d67a18" providerId="ADAL" clId="{FFB69E64-5F05-4CD0-842B-AB9EC313D904}" dt="2023-10-11T07:03:30.112" v="116" actId="478"/>
            <ac:spMkLst>
              <pc:docMk/>
              <pc:sldMasterMk cId="582609979" sldId="2147483648"/>
              <pc:sldLayoutMk cId="693492927" sldId="2147483651"/>
              <ac:spMk id="11" creationId="{31E16B80-E132-4AF1-C00F-B29B93141EC2}"/>
            </ac:spMkLst>
          </pc:spChg>
          <pc:spChg chg="mod">
            <ac:chgData name="Vermeulen, Sander" userId="e08259fd-81d2-4a86-9b20-28ba02d67a18" providerId="ADAL" clId="{FFB69E64-5F05-4CD0-842B-AB9EC313D904}" dt="2023-10-11T08:21:11.510" v="307"/>
            <ac:spMkLst>
              <pc:docMk/>
              <pc:sldMasterMk cId="582609979" sldId="2147483648"/>
              <pc:sldLayoutMk cId="693492927" sldId="2147483651"/>
              <ac:spMk id="12" creationId="{1E8047E1-DA97-8A55-6A61-20AA899FD914}"/>
            </ac:spMkLst>
          </pc:spChg>
          <pc:spChg chg="del">
            <ac:chgData name="Vermeulen, Sander" userId="e08259fd-81d2-4a86-9b20-28ba02d67a18" providerId="ADAL" clId="{FFB69E64-5F05-4CD0-842B-AB9EC313D904}" dt="2023-10-11T07:02:36.396" v="104" actId="478"/>
            <ac:spMkLst>
              <pc:docMk/>
              <pc:sldMasterMk cId="582609979" sldId="2147483648"/>
              <pc:sldLayoutMk cId="693492927" sldId="2147483651"/>
              <ac:spMk id="14" creationId="{F463B1F6-22BA-05DE-5F1D-9E00ACA219F4}"/>
            </ac:spMkLst>
          </pc:spChg>
          <pc:graphicFrameChg chg="mod modGraphic">
            <ac:chgData name="Vermeulen, Sander" userId="e08259fd-81d2-4a86-9b20-28ba02d67a18" providerId="ADAL" clId="{FFB69E64-5F05-4CD0-842B-AB9EC313D904}" dt="2023-10-11T08:21:11.510" v="307"/>
            <ac:graphicFrameMkLst>
              <pc:docMk/>
              <pc:sldMasterMk cId="582609979" sldId="2147483648"/>
              <pc:sldLayoutMk cId="693492927" sldId="2147483651"/>
              <ac:graphicFrameMk id="15" creationId="{0C91462B-97EC-8C51-CF56-782376E73AEB}"/>
            </ac:graphicFrameMkLst>
          </pc:graphicFrameChg>
          <pc:picChg chg="mod">
            <ac:chgData name="Vermeulen, Sander" userId="e08259fd-81d2-4a86-9b20-28ba02d67a18" providerId="ADAL" clId="{FFB69E64-5F05-4CD0-842B-AB9EC313D904}" dt="2023-10-11T08:21:11.510" v="307"/>
            <ac:picMkLst>
              <pc:docMk/>
              <pc:sldMasterMk cId="582609979" sldId="2147483648"/>
              <pc:sldLayoutMk cId="693492927" sldId="2147483651"/>
              <ac:picMk id="2" creationId="{5D659D3C-CF44-9399-6F12-0CA85C91CCD7}"/>
            </ac:picMkLst>
          </pc:picChg>
        </pc:sldLayoutChg>
        <pc:sldLayoutChg chg="modSp del">
          <pc:chgData name="Vermeulen, Sander" userId="e08259fd-81d2-4a86-9b20-28ba02d67a18" providerId="ADAL" clId="{FFB69E64-5F05-4CD0-842B-AB9EC313D904}" dt="2023-10-11T11:25:30.460" v="932" actId="2696"/>
          <pc:sldLayoutMkLst>
            <pc:docMk/>
            <pc:sldMasterMk cId="582609979" sldId="2147483648"/>
            <pc:sldLayoutMk cId="3209545946" sldId="2147483652"/>
          </pc:sldLayoutMkLst>
          <pc:spChg chg="mod">
            <ac:chgData name="Vermeulen, Sander" userId="e08259fd-81d2-4a86-9b20-28ba02d67a18" providerId="ADAL" clId="{FFB69E64-5F05-4CD0-842B-AB9EC313D904}" dt="2023-10-11T08:21:11.510" v="307"/>
            <ac:spMkLst>
              <pc:docMk/>
              <pc:sldMasterMk cId="582609979" sldId="2147483648"/>
              <pc:sldLayoutMk cId="3209545946" sldId="2147483652"/>
              <ac:spMk id="3" creationId="{A489499E-86C3-6829-909D-6F2EDBD1B74A}"/>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4" creationId="{E36E8B49-4BA1-990D-072B-E0E0D17CD9B3}"/>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11" creationId="{888A6F20-090D-0C08-891B-7B4E0DF32015}"/>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12" creationId="{8411C048-ACE2-1422-6511-3DBC88691E9A}"/>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13" creationId="{4D59C1CF-86AD-2583-137B-10A93663879E}"/>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15" creationId="{70A946BC-FA84-6C81-033F-4C17BA603AE7}"/>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17" creationId="{83536048-46FB-003F-D871-2548AC847992}"/>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18" creationId="{7902BACA-71B8-B5FE-86A7-2B15A231CAFC}"/>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19" creationId="{DEE15D19-674E-5D8B-2136-1AB8799D1C0B}"/>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20" creationId="{CB48E84C-60E5-E7AB-D1B6-26A8E7517A99}"/>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21" creationId="{42390972-3D80-87F7-8607-2476F479D774}"/>
            </ac:spMkLst>
          </pc:spChg>
          <pc:spChg chg="mod">
            <ac:chgData name="Vermeulen, Sander" userId="e08259fd-81d2-4a86-9b20-28ba02d67a18" providerId="ADAL" clId="{FFB69E64-5F05-4CD0-842B-AB9EC313D904}" dt="2023-10-11T08:21:11.510" v="307"/>
            <ac:spMkLst>
              <pc:docMk/>
              <pc:sldMasterMk cId="582609979" sldId="2147483648"/>
              <pc:sldLayoutMk cId="3209545946" sldId="2147483652"/>
              <ac:spMk id="24" creationId="{E638723A-E23F-8532-D9E2-DA226CFFCFD1}"/>
            </ac:spMkLst>
          </pc:spChg>
          <pc:grpChg chg="mod">
            <ac:chgData name="Vermeulen, Sander" userId="e08259fd-81d2-4a86-9b20-28ba02d67a18" providerId="ADAL" clId="{FFB69E64-5F05-4CD0-842B-AB9EC313D904}" dt="2023-10-11T08:21:11.510" v="307"/>
            <ac:grpSpMkLst>
              <pc:docMk/>
              <pc:sldMasterMk cId="582609979" sldId="2147483648"/>
              <pc:sldLayoutMk cId="3209545946" sldId="2147483652"/>
              <ac:grpSpMk id="14" creationId="{05490B97-129D-D84B-CC6F-12DE01A1E926}"/>
            </ac:grpSpMkLst>
          </pc:grpChg>
          <pc:picChg chg="mod">
            <ac:chgData name="Vermeulen, Sander" userId="e08259fd-81d2-4a86-9b20-28ba02d67a18" providerId="ADAL" clId="{FFB69E64-5F05-4CD0-842B-AB9EC313D904}" dt="2023-10-11T08:21:11.510" v="307"/>
            <ac:picMkLst>
              <pc:docMk/>
              <pc:sldMasterMk cId="582609979" sldId="2147483648"/>
              <pc:sldLayoutMk cId="3209545946" sldId="2147483652"/>
              <ac:picMk id="16" creationId="{03B8DC51-7903-38B5-6CEC-4CE5A537FA99}"/>
            </ac:picMkLst>
          </pc:picChg>
        </pc:sldLayoutChg>
        <pc:sldLayoutChg chg="addSp delSp modSp mod">
          <pc:chgData name="Vermeulen, Sander" userId="e08259fd-81d2-4a86-9b20-28ba02d67a18" providerId="ADAL" clId="{FFB69E64-5F05-4CD0-842B-AB9EC313D904}" dt="2023-10-11T08:21:11.510" v="307"/>
          <pc:sldLayoutMkLst>
            <pc:docMk/>
            <pc:sldMasterMk cId="582609979" sldId="2147483648"/>
            <pc:sldLayoutMk cId="2036413586" sldId="2147483653"/>
          </pc:sldLayoutMkLst>
          <pc:spChg chg="del">
            <ac:chgData name="Vermeulen, Sander" userId="e08259fd-81d2-4a86-9b20-28ba02d67a18" providerId="ADAL" clId="{FFB69E64-5F05-4CD0-842B-AB9EC313D904}" dt="2023-10-11T07:01:10.074" v="32" actId="478"/>
            <ac:spMkLst>
              <pc:docMk/>
              <pc:sldMasterMk cId="582609979" sldId="2147483648"/>
              <pc:sldLayoutMk cId="2036413586" sldId="2147483653"/>
              <ac:spMk id="3" creationId="{139B72E2-75D6-296A-061E-0E1283AAD22A}"/>
            </ac:spMkLst>
          </pc:spChg>
          <pc:spChg chg="add mod ord">
            <ac:chgData name="Vermeulen, Sander" userId="e08259fd-81d2-4a86-9b20-28ba02d67a18" providerId="ADAL" clId="{FFB69E64-5F05-4CD0-842B-AB9EC313D904}" dt="2023-10-11T08:21:11.510" v="307"/>
            <ac:spMkLst>
              <pc:docMk/>
              <pc:sldMasterMk cId="582609979" sldId="2147483648"/>
              <pc:sldLayoutMk cId="2036413586" sldId="2147483653"/>
              <ac:spMk id="4" creationId="{CA59892C-0417-BC53-F505-56220C51D454}"/>
            </ac:spMkLst>
          </pc:spChg>
          <pc:spChg chg="mod">
            <ac:chgData name="Vermeulen, Sander" userId="e08259fd-81d2-4a86-9b20-28ba02d67a18" providerId="ADAL" clId="{FFB69E64-5F05-4CD0-842B-AB9EC313D904}" dt="2023-10-11T08:21:11.510" v="307"/>
            <ac:spMkLst>
              <pc:docMk/>
              <pc:sldMasterMk cId="582609979" sldId="2147483648"/>
              <pc:sldLayoutMk cId="2036413586" sldId="2147483653"/>
              <ac:spMk id="12" creationId="{1E8047E1-DA97-8A55-6A61-20AA899FD914}"/>
            </ac:spMkLst>
          </pc:spChg>
          <pc:picChg chg="mod">
            <ac:chgData name="Vermeulen, Sander" userId="e08259fd-81d2-4a86-9b20-28ba02d67a18" providerId="ADAL" clId="{FFB69E64-5F05-4CD0-842B-AB9EC313D904}" dt="2023-10-11T08:21:11.510" v="307"/>
            <ac:picMkLst>
              <pc:docMk/>
              <pc:sldMasterMk cId="582609979" sldId="2147483648"/>
              <pc:sldLayoutMk cId="2036413586" sldId="2147483653"/>
              <ac:picMk id="2" creationId="{5D659D3C-CF44-9399-6F12-0CA85C91CCD7}"/>
            </ac:picMkLst>
          </pc:picChg>
        </pc:sldLayoutChg>
        <pc:sldLayoutChg chg="addSp delSp modSp mod">
          <pc:chgData name="Vermeulen, Sander" userId="e08259fd-81d2-4a86-9b20-28ba02d67a18" providerId="ADAL" clId="{FFB69E64-5F05-4CD0-842B-AB9EC313D904}" dt="2023-10-11T08:21:11.510" v="307"/>
          <pc:sldLayoutMkLst>
            <pc:docMk/>
            <pc:sldMasterMk cId="582609979" sldId="2147483648"/>
            <pc:sldLayoutMk cId="585029964" sldId="2147483654"/>
          </pc:sldLayoutMkLst>
          <pc:spChg chg="del">
            <ac:chgData name="Vermeulen, Sander" userId="e08259fd-81d2-4a86-9b20-28ba02d67a18" providerId="ADAL" clId="{FFB69E64-5F05-4CD0-842B-AB9EC313D904}" dt="2023-10-11T07:01:24.463" v="33" actId="478"/>
            <ac:spMkLst>
              <pc:docMk/>
              <pc:sldMasterMk cId="582609979" sldId="2147483648"/>
              <pc:sldLayoutMk cId="585029964" sldId="2147483654"/>
              <ac:spMk id="3" creationId="{139B72E2-75D6-296A-061E-0E1283AAD22A}"/>
            </ac:spMkLst>
          </pc:spChg>
          <pc:spChg chg="add mod">
            <ac:chgData name="Vermeulen, Sander" userId="e08259fd-81d2-4a86-9b20-28ba02d67a18" providerId="ADAL" clId="{FFB69E64-5F05-4CD0-842B-AB9EC313D904}" dt="2023-10-11T08:21:11.510" v="307"/>
            <ac:spMkLst>
              <pc:docMk/>
              <pc:sldMasterMk cId="582609979" sldId="2147483648"/>
              <pc:sldLayoutMk cId="585029964" sldId="2147483654"/>
              <ac:spMk id="4" creationId="{8AA50C22-55BB-EDFE-3EA0-CA41C536AF26}"/>
            </ac:spMkLst>
          </pc:spChg>
          <pc:spChg chg="mod">
            <ac:chgData name="Vermeulen, Sander" userId="e08259fd-81d2-4a86-9b20-28ba02d67a18" providerId="ADAL" clId="{FFB69E64-5F05-4CD0-842B-AB9EC313D904}" dt="2023-10-11T08:21:11.510" v="307"/>
            <ac:spMkLst>
              <pc:docMk/>
              <pc:sldMasterMk cId="582609979" sldId="2147483648"/>
              <pc:sldLayoutMk cId="585029964" sldId="2147483654"/>
              <ac:spMk id="12" creationId="{1E8047E1-DA97-8A55-6A61-20AA899FD914}"/>
            </ac:spMkLst>
          </pc:spChg>
          <pc:picChg chg="mod">
            <ac:chgData name="Vermeulen, Sander" userId="e08259fd-81d2-4a86-9b20-28ba02d67a18" providerId="ADAL" clId="{FFB69E64-5F05-4CD0-842B-AB9EC313D904}" dt="2023-10-11T08:21:11.510" v="307"/>
            <ac:picMkLst>
              <pc:docMk/>
              <pc:sldMasterMk cId="582609979" sldId="2147483648"/>
              <pc:sldLayoutMk cId="585029964" sldId="2147483654"/>
              <ac:picMk id="2" creationId="{5D659D3C-CF44-9399-6F12-0CA85C91CCD7}"/>
            </ac:picMkLst>
          </pc:picChg>
        </pc:sldLayoutChg>
        <pc:sldLayoutChg chg="modSp add del mod modTransition">
          <pc:chgData name="Vermeulen, Sander" userId="e08259fd-81d2-4a86-9b20-28ba02d67a18" providerId="ADAL" clId="{FFB69E64-5F05-4CD0-842B-AB9EC313D904}" dt="2023-10-11T11:25:32.095" v="933" actId="2696"/>
          <pc:sldLayoutMkLst>
            <pc:docMk/>
            <pc:sldMasterMk cId="582609979" sldId="2147483648"/>
            <pc:sldLayoutMk cId="2094095413" sldId="2147483655"/>
          </pc:sldLayoutMkLst>
          <pc:spChg chg="mod">
            <ac:chgData name="Vermeulen, Sander" userId="e08259fd-81d2-4a86-9b20-28ba02d67a18" providerId="ADAL" clId="{FFB69E64-5F05-4CD0-842B-AB9EC313D904}" dt="2023-10-11T08:21:11.510" v="307"/>
            <ac:spMkLst>
              <pc:docMk/>
              <pc:sldMasterMk cId="582609979" sldId="2147483648"/>
              <pc:sldLayoutMk cId="2094095413" sldId="2147483655"/>
              <ac:spMk id="2" creationId="{D45E6834-ACBC-209A-E822-7ACADE26EA6D}"/>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3" creationId="{A489499E-86C3-6829-909D-6F2EDBD1B74A}"/>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5" creationId="{CD35DDEB-A4BD-85CD-7794-5439BD8BDD6F}"/>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6" creationId="{9473D7B1-2F78-EA12-557E-3220F0F78111}"/>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7" creationId="{55970605-1DAD-1FC6-520E-D00BD9AAFBA4}"/>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8" creationId="{E5132FD8-C6BF-ED16-7F2D-246CF3B9AE23}"/>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9" creationId="{46C09B97-C569-9CC8-C3B5-C3FD4E991F22}"/>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11" creationId="{888A6F20-090D-0C08-891B-7B4E0DF32015}"/>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12" creationId="{8411C048-ACE2-1422-6511-3DBC88691E9A}"/>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13" creationId="{4D59C1CF-86AD-2583-137B-10A93663879E}"/>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15" creationId="{70A946BC-FA84-6C81-033F-4C17BA603AE7}"/>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17" creationId="{83536048-46FB-003F-D871-2548AC847992}"/>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18" creationId="{7902BACA-71B8-B5FE-86A7-2B15A231CAFC}"/>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20" creationId="{CB48E84C-60E5-E7AB-D1B6-26A8E7517A99}"/>
            </ac:spMkLst>
          </pc:spChg>
          <pc:spChg chg="mod">
            <ac:chgData name="Vermeulen, Sander" userId="e08259fd-81d2-4a86-9b20-28ba02d67a18" providerId="ADAL" clId="{FFB69E64-5F05-4CD0-842B-AB9EC313D904}" dt="2023-10-11T08:21:11.510" v="307"/>
            <ac:spMkLst>
              <pc:docMk/>
              <pc:sldMasterMk cId="582609979" sldId="2147483648"/>
              <pc:sldLayoutMk cId="2094095413" sldId="2147483655"/>
              <ac:spMk id="24" creationId="{E638723A-E23F-8532-D9E2-DA226CFFCFD1}"/>
            </ac:spMkLst>
          </pc:spChg>
          <pc:grpChg chg="mod">
            <ac:chgData name="Vermeulen, Sander" userId="e08259fd-81d2-4a86-9b20-28ba02d67a18" providerId="ADAL" clId="{FFB69E64-5F05-4CD0-842B-AB9EC313D904}" dt="2023-10-11T08:21:11.510" v="307"/>
            <ac:grpSpMkLst>
              <pc:docMk/>
              <pc:sldMasterMk cId="582609979" sldId="2147483648"/>
              <pc:sldLayoutMk cId="2094095413" sldId="2147483655"/>
              <ac:grpSpMk id="14" creationId="{05490B97-129D-D84B-CC6F-12DE01A1E926}"/>
            </ac:grpSpMkLst>
          </pc:grpChg>
          <pc:picChg chg="mod">
            <ac:chgData name="Vermeulen, Sander" userId="e08259fd-81d2-4a86-9b20-28ba02d67a18" providerId="ADAL" clId="{FFB69E64-5F05-4CD0-842B-AB9EC313D904}" dt="2023-10-11T08:21:11.510" v="307"/>
            <ac:picMkLst>
              <pc:docMk/>
              <pc:sldMasterMk cId="582609979" sldId="2147483648"/>
              <pc:sldLayoutMk cId="2094095413" sldId="2147483655"/>
              <ac:picMk id="16" creationId="{03B8DC51-7903-38B5-6CEC-4CE5A537FA99}"/>
            </ac:picMkLst>
          </pc:picChg>
        </pc:sldLayoutChg>
        <pc:sldLayoutChg chg="addSp delSp modSp add mod ord modTransition">
          <pc:chgData name="Vermeulen, Sander" userId="e08259fd-81d2-4a86-9b20-28ba02d67a18" providerId="ADAL" clId="{FFB69E64-5F05-4CD0-842B-AB9EC313D904}" dt="2023-10-11T13:22:38.931" v="2076" actId="20578"/>
          <pc:sldLayoutMkLst>
            <pc:docMk/>
            <pc:sldMasterMk cId="582609979" sldId="2147483648"/>
            <pc:sldLayoutMk cId="953332734" sldId="2147483656"/>
          </pc:sldLayoutMkLst>
          <pc:spChg chg="add mod">
            <ac:chgData name="Vermeulen, Sander" userId="e08259fd-81d2-4a86-9b20-28ba02d67a18" providerId="ADAL" clId="{FFB69E64-5F05-4CD0-842B-AB9EC313D904}" dt="2023-10-11T09:59:29.477" v="865" actId="20577"/>
            <ac:spMkLst>
              <pc:docMk/>
              <pc:sldMasterMk cId="582609979" sldId="2147483648"/>
              <pc:sldLayoutMk cId="953332734" sldId="2147483656"/>
              <ac:spMk id="2" creationId="{C94571B6-6B71-697D-11F1-DE14626D8BEC}"/>
            </ac:spMkLst>
          </pc:spChg>
          <pc:spChg chg="mod">
            <ac:chgData name="Vermeulen, Sander" userId="e08259fd-81d2-4a86-9b20-28ba02d67a18" providerId="ADAL" clId="{FFB69E64-5F05-4CD0-842B-AB9EC313D904}" dt="2023-10-11T09:59:22.311" v="861"/>
            <ac:spMkLst>
              <pc:docMk/>
              <pc:sldMasterMk cId="582609979" sldId="2147483648"/>
              <pc:sldLayoutMk cId="953332734" sldId="2147483656"/>
              <ac:spMk id="4" creationId="{0F6F2E41-2726-A9BB-CAD7-C329996A1B6D}"/>
            </ac:spMkLst>
          </pc:spChg>
          <pc:spChg chg="add mod">
            <ac:chgData name="Vermeulen, Sander" userId="e08259fd-81d2-4a86-9b20-28ba02d67a18" providerId="ADAL" clId="{FFB69E64-5F05-4CD0-842B-AB9EC313D904}" dt="2023-10-11T09:59:22.311" v="861"/>
            <ac:spMkLst>
              <pc:docMk/>
              <pc:sldMasterMk cId="582609979" sldId="2147483648"/>
              <pc:sldLayoutMk cId="953332734" sldId="2147483656"/>
              <ac:spMk id="6" creationId="{5824883A-E7A9-A83A-2AE2-CBBC0065E38A}"/>
            </ac:spMkLst>
          </pc:spChg>
          <pc:spChg chg="mod">
            <ac:chgData name="Vermeulen, Sander" userId="e08259fd-81d2-4a86-9b20-28ba02d67a18" providerId="ADAL" clId="{FFB69E64-5F05-4CD0-842B-AB9EC313D904}" dt="2023-10-11T09:01:44.413" v="577" actId="20577"/>
            <ac:spMkLst>
              <pc:docMk/>
              <pc:sldMasterMk cId="582609979" sldId="2147483648"/>
              <pc:sldLayoutMk cId="953332734" sldId="2147483656"/>
              <ac:spMk id="10" creationId="{F9F0A8E5-03D2-2767-D973-5CFB2F5D1EB1}"/>
            </ac:spMkLst>
          </pc:spChg>
          <pc:spChg chg="del">
            <ac:chgData name="Vermeulen, Sander" userId="e08259fd-81d2-4a86-9b20-28ba02d67a18" providerId="ADAL" clId="{FFB69E64-5F05-4CD0-842B-AB9EC313D904}" dt="2023-10-11T09:59:15.669" v="860" actId="478"/>
            <ac:spMkLst>
              <pc:docMk/>
              <pc:sldMasterMk cId="582609979" sldId="2147483648"/>
              <pc:sldLayoutMk cId="953332734" sldId="2147483656"/>
              <ac:spMk id="11" creationId="{888A6F20-090D-0C08-891B-7B4E0DF32015}"/>
            </ac:spMkLst>
          </pc:spChg>
          <pc:spChg chg="del">
            <ac:chgData name="Vermeulen, Sander" userId="e08259fd-81d2-4a86-9b20-28ba02d67a18" providerId="ADAL" clId="{FFB69E64-5F05-4CD0-842B-AB9EC313D904}" dt="2023-10-11T09:02:12.971" v="581" actId="478"/>
            <ac:spMkLst>
              <pc:docMk/>
              <pc:sldMasterMk cId="582609979" sldId="2147483648"/>
              <pc:sldLayoutMk cId="953332734" sldId="2147483656"/>
              <ac:spMk id="21" creationId="{27DB3FDF-7FF4-97ED-CD32-606DD5320699}"/>
            </ac:spMkLst>
          </pc:spChg>
          <pc:spChg chg="del">
            <ac:chgData name="Vermeulen, Sander" userId="e08259fd-81d2-4a86-9b20-28ba02d67a18" providerId="ADAL" clId="{FFB69E64-5F05-4CD0-842B-AB9EC313D904}" dt="2023-10-11T09:02:11.867" v="580" actId="478"/>
            <ac:spMkLst>
              <pc:docMk/>
              <pc:sldMasterMk cId="582609979" sldId="2147483648"/>
              <pc:sldLayoutMk cId="953332734" sldId="2147483656"/>
              <ac:spMk id="23" creationId="{BA22DF24-6164-1612-C605-618FC488EBA3}"/>
            </ac:spMkLst>
          </pc:spChg>
          <pc:spChg chg="del">
            <ac:chgData name="Vermeulen, Sander" userId="e08259fd-81d2-4a86-9b20-28ba02d67a18" providerId="ADAL" clId="{FFB69E64-5F05-4CD0-842B-AB9EC313D904}" dt="2023-10-11T09:02:11.867" v="580" actId="478"/>
            <ac:spMkLst>
              <pc:docMk/>
              <pc:sldMasterMk cId="582609979" sldId="2147483648"/>
              <pc:sldLayoutMk cId="953332734" sldId="2147483656"/>
              <ac:spMk id="26" creationId="{19A4FE2A-F43C-F184-90AE-6FE453A4CBDB}"/>
            </ac:spMkLst>
          </pc:spChg>
          <pc:spChg chg="del">
            <ac:chgData name="Vermeulen, Sander" userId="e08259fd-81d2-4a86-9b20-28ba02d67a18" providerId="ADAL" clId="{FFB69E64-5F05-4CD0-842B-AB9EC313D904}" dt="2023-10-11T09:02:11.867" v="580" actId="478"/>
            <ac:spMkLst>
              <pc:docMk/>
              <pc:sldMasterMk cId="582609979" sldId="2147483648"/>
              <pc:sldLayoutMk cId="953332734" sldId="2147483656"/>
              <ac:spMk id="28" creationId="{E815807F-F787-D245-4886-ADBA6EE89476}"/>
            </ac:spMkLst>
          </pc:spChg>
          <pc:spChg chg="del">
            <ac:chgData name="Vermeulen, Sander" userId="e08259fd-81d2-4a86-9b20-28ba02d67a18" providerId="ADAL" clId="{FFB69E64-5F05-4CD0-842B-AB9EC313D904}" dt="2023-10-11T09:02:11.867" v="580" actId="478"/>
            <ac:spMkLst>
              <pc:docMk/>
              <pc:sldMasterMk cId="582609979" sldId="2147483648"/>
              <pc:sldLayoutMk cId="953332734" sldId="2147483656"/>
              <ac:spMk id="29" creationId="{1E928B7B-FF23-E2BA-655E-6FE027EE10F2}"/>
            </ac:spMkLst>
          </pc:spChg>
          <pc:spChg chg="del">
            <ac:chgData name="Vermeulen, Sander" userId="e08259fd-81d2-4a86-9b20-28ba02d67a18" providerId="ADAL" clId="{FFB69E64-5F05-4CD0-842B-AB9EC313D904}" dt="2023-10-11T09:02:11.867" v="580" actId="478"/>
            <ac:spMkLst>
              <pc:docMk/>
              <pc:sldMasterMk cId="582609979" sldId="2147483648"/>
              <pc:sldLayoutMk cId="953332734" sldId="2147483656"/>
              <ac:spMk id="30" creationId="{9B049E8D-1EFE-3190-7E51-E04A04B7274D}"/>
            </ac:spMkLst>
          </pc:spChg>
          <pc:spChg chg="del">
            <ac:chgData name="Vermeulen, Sander" userId="e08259fd-81d2-4a86-9b20-28ba02d67a18" providerId="ADAL" clId="{FFB69E64-5F05-4CD0-842B-AB9EC313D904}" dt="2023-10-11T09:02:11.867" v="580" actId="478"/>
            <ac:spMkLst>
              <pc:docMk/>
              <pc:sldMasterMk cId="582609979" sldId="2147483648"/>
              <pc:sldLayoutMk cId="953332734" sldId="2147483656"/>
              <ac:spMk id="31" creationId="{BBD0F6FE-7C35-6848-99ED-2A91D896180F}"/>
            </ac:spMkLst>
          </pc:spChg>
          <pc:spChg chg="del mod">
            <ac:chgData name="Vermeulen, Sander" userId="e08259fd-81d2-4a86-9b20-28ba02d67a18" providerId="ADAL" clId="{FFB69E64-5F05-4CD0-842B-AB9EC313D904}" dt="2023-10-11T09:49:45.057" v="797" actId="478"/>
            <ac:spMkLst>
              <pc:docMk/>
              <pc:sldMasterMk cId="582609979" sldId="2147483648"/>
              <pc:sldLayoutMk cId="953332734" sldId="2147483656"/>
              <ac:spMk id="32" creationId="{033412DB-D8BA-AE10-E243-F60A3E53F441}"/>
            </ac:spMkLst>
          </pc:spChg>
          <pc:spChg chg="mod">
            <ac:chgData name="Vermeulen, Sander" userId="e08259fd-81d2-4a86-9b20-28ba02d67a18" providerId="ADAL" clId="{FFB69E64-5F05-4CD0-842B-AB9EC313D904}" dt="2023-10-11T09:02:47.502" v="639" actId="1076"/>
            <ac:spMkLst>
              <pc:docMk/>
              <pc:sldMasterMk cId="582609979" sldId="2147483648"/>
              <pc:sldLayoutMk cId="953332734" sldId="2147483656"/>
              <ac:spMk id="33" creationId="{285F66EB-314B-6AD9-72DF-2654F84224BF}"/>
            </ac:spMkLst>
          </pc:spChg>
          <pc:spChg chg="mod">
            <ac:chgData name="Vermeulen, Sander" userId="e08259fd-81d2-4a86-9b20-28ba02d67a18" providerId="ADAL" clId="{FFB69E64-5F05-4CD0-842B-AB9EC313D904}" dt="2023-10-11T13:22:38.931" v="2076" actId="20578"/>
            <ac:spMkLst>
              <pc:docMk/>
              <pc:sldMasterMk cId="582609979" sldId="2147483648"/>
              <pc:sldLayoutMk cId="953332734" sldId="2147483656"/>
              <ac:spMk id="34" creationId="{2B3ADC1B-9DF3-E97E-D245-7B7EEAC1F05E}"/>
            </ac:spMkLst>
          </pc:spChg>
          <pc:spChg chg="mod">
            <ac:chgData name="Vermeulen, Sander" userId="e08259fd-81d2-4a86-9b20-28ba02d67a18" providerId="ADAL" clId="{FFB69E64-5F05-4CD0-842B-AB9EC313D904}" dt="2023-10-11T13:22:38.931" v="2076" actId="20578"/>
            <ac:spMkLst>
              <pc:docMk/>
              <pc:sldMasterMk cId="582609979" sldId="2147483648"/>
              <pc:sldLayoutMk cId="953332734" sldId="2147483656"/>
              <ac:spMk id="38" creationId="{B7F8EBED-2DFC-E921-9D36-C0D59E3829E0}"/>
            </ac:spMkLst>
          </pc:spChg>
          <pc:grpChg chg="add mod">
            <ac:chgData name="Vermeulen, Sander" userId="e08259fd-81d2-4a86-9b20-28ba02d67a18" providerId="ADAL" clId="{FFB69E64-5F05-4CD0-842B-AB9EC313D904}" dt="2023-10-11T09:59:22.311" v="861"/>
            <ac:grpSpMkLst>
              <pc:docMk/>
              <pc:sldMasterMk cId="582609979" sldId="2147483648"/>
              <pc:sldLayoutMk cId="953332734" sldId="2147483656"/>
              <ac:grpSpMk id="3" creationId="{81AE77EF-62D5-5087-648A-B1A0BD61F5EA}"/>
            </ac:grpSpMkLst>
          </pc:grpChg>
          <pc:grpChg chg="del">
            <ac:chgData name="Vermeulen, Sander" userId="e08259fd-81d2-4a86-9b20-28ba02d67a18" providerId="ADAL" clId="{FFB69E64-5F05-4CD0-842B-AB9EC313D904}" dt="2023-10-11T09:59:15.669" v="860" actId="478"/>
            <ac:grpSpMkLst>
              <pc:docMk/>
              <pc:sldMasterMk cId="582609979" sldId="2147483648"/>
              <pc:sldLayoutMk cId="953332734" sldId="2147483656"/>
              <ac:grpSpMk id="14" creationId="{05490B97-129D-D84B-CC6F-12DE01A1E926}"/>
            </ac:grpSpMkLst>
          </pc:grpChg>
          <pc:picChg chg="mod">
            <ac:chgData name="Vermeulen, Sander" userId="e08259fd-81d2-4a86-9b20-28ba02d67a18" providerId="ADAL" clId="{FFB69E64-5F05-4CD0-842B-AB9EC313D904}" dt="2023-10-11T09:59:22.311" v="861"/>
            <ac:picMkLst>
              <pc:docMk/>
              <pc:sldMasterMk cId="582609979" sldId="2147483648"/>
              <pc:sldLayoutMk cId="953332734" sldId="2147483656"/>
              <ac:picMk id="5" creationId="{30FB5481-89B1-146B-94E3-A04F0124290D}"/>
            </ac:picMkLst>
          </pc:picChg>
        </pc:sldLayoutChg>
        <pc:sldLayoutChg chg="addSp delSp modSp add mod ord modTransition">
          <pc:chgData name="Vermeulen, Sander" userId="e08259fd-81d2-4a86-9b20-28ba02d67a18" providerId="ADAL" clId="{FFB69E64-5F05-4CD0-842B-AB9EC313D904}" dt="2023-10-11T13:22:38.931" v="2076" actId="20578"/>
          <pc:sldLayoutMkLst>
            <pc:docMk/>
            <pc:sldMasterMk cId="582609979" sldId="2147483648"/>
            <pc:sldLayoutMk cId="601542519" sldId="2147483657"/>
          </pc:sldLayoutMkLst>
          <pc:spChg chg="add mod ord">
            <ac:chgData name="Vermeulen, Sander" userId="e08259fd-81d2-4a86-9b20-28ba02d67a18" providerId="ADAL" clId="{FFB69E64-5F05-4CD0-842B-AB9EC313D904}" dt="2023-10-11T13:22:38.931" v="2076" actId="20578"/>
            <ac:spMkLst>
              <pc:docMk/>
              <pc:sldMasterMk cId="582609979" sldId="2147483648"/>
              <pc:sldLayoutMk cId="601542519" sldId="2147483657"/>
              <ac:spMk id="2" creationId="{09AC8F95-77A3-29B6-B4DC-EAC838C4B242}"/>
            </ac:spMkLst>
          </pc:spChg>
          <pc:spChg chg="add mod ord">
            <ac:chgData name="Vermeulen, Sander" userId="e08259fd-81d2-4a86-9b20-28ba02d67a18" providerId="ADAL" clId="{FFB69E64-5F05-4CD0-842B-AB9EC313D904}" dt="2023-10-11T13:22:38.931" v="2076" actId="20578"/>
            <ac:spMkLst>
              <pc:docMk/>
              <pc:sldMasterMk cId="582609979" sldId="2147483648"/>
              <pc:sldLayoutMk cId="601542519" sldId="2147483657"/>
              <ac:spMk id="3" creationId="{9D425F28-A08D-2E93-F585-7DCB06C12ED1}"/>
            </ac:spMkLst>
          </pc:spChg>
          <pc:spChg chg="add mod">
            <ac:chgData name="Vermeulen, Sander" userId="e08259fd-81d2-4a86-9b20-28ba02d67a18" providerId="ADAL" clId="{FFB69E64-5F05-4CD0-842B-AB9EC313D904}" dt="2023-10-11T13:22:38.931" v="2076" actId="20578"/>
            <ac:spMkLst>
              <pc:docMk/>
              <pc:sldMasterMk cId="582609979" sldId="2147483648"/>
              <pc:sldLayoutMk cId="601542519" sldId="2147483657"/>
              <ac:spMk id="4" creationId="{DD5BEB99-7026-F31A-DCB0-D675FCF9957D}"/>
            </ac:spMkLst>
          </pc:spChg>
          <pc:spChg chg="mod">
            <ac:chgData name="Vermeulen, Sander" userId="e08259fd-81d2-4a86-9b20-28ba02d67a18" providerId="ADAL" clId="{FFB69E64-5F05-4CD0-842B-AB9EC313D904}" dt="2023-10-11T11:22:34.881" v="890" actId="20577"/>
            <ac:spMkLst>
              <pc:docMk/>
              <pc:sldMasterMk cId="582609979" sldId="2147483648"/>
              <pc:sldLayoutMk cId="601542519" sldId="2147483657"/>
              <ac:spMk id="10" creationId="{F9F0A8E5-03D2-2767-D973-5CFB2F5D1EB1}"/>
            </ac:spMkLst>
          </pc:spChg>
          <pc:spChg chg="del">
            <ac:chgData name="Vermeulen, Sander" userId="e08259fd-81d2-4a86-9b20-28ba02d67a18" providerId="ADAL" clId="{FFB69E64-5F05-4CD0-842B-AB9EC313D904}" dt="2023-10-11T11:23:12.727" v="894" actId="478"/>
            <ac:spMkLst>
              <pc:docMk/>
              <pc:sldMasterMk cId="582609979" sldId="2147483648"/>
              <pc:sldLayoutMk cId="601542519" sldId="2147483657"/>
              <ac:spMk id="33" creationId="{285F66EB-314B-6AD9-72DF-2654F84224BF}"/>
            </ac:spMkLst>
          </pc:spChg>
          <pc:spChg chg="del">
            <ac:chgData name="Vermeulen, Sander" userId="e08259fd-81d2-4a86-9b20-28ba02d67a18" providerId="ADAL" clId="{FFB69E64-5F05-4CD0-842B-AB9EC313D904}" dt="2023-10-11T11:23:12.727" v="894" actId="478"/>
            <ac:spMkLst>
              <pc:docMk/>
              <pc:sldMasterMk cId="582609979" sldId="2147483648"/>
              <pc:sldLayoutMk cId="601542519" sldId="2147483657"/>
              <ac:spMk id="34" creationId="{2B3ADC1B-9DF3-E97E-D245-7B7EEAC1F05E}"/>
            </ac:spMkLst>
          </pc:spChg>
          <pc:spChg chg="mod ord">
            <ac:chgData name="Vermeulen, Sander" userId="e08259fd-81d2-4a86-9b20-28ba02d67a18" providerId="ADAL" clId="{FFB69E64-5F05-4CD0-842B-AB9EC313D904}" dt="2023-10-11T13:22:38.931" v="2076" actId="20578"/>
            <ac:spMkLst>
              <pc:docMk/>
              <pc:sldMasterMk cId="582609979" sldId="2147483648"/>
              <pc:sldLayoutMk cId="601542519" sldId="2147483657"/>
              <ac:spMk id="38" creationId="{B7F8EBED-2DFC-E921-9D36-C0D59E3829E0}"/>
            </ac:spMkLst>
          </pc:spChg>
        </pc:sldLayoutChg>
        <pc:sldLayoutChg chg="addSp delSp modSp add del mod modTransition">
          <pc:chgData name="Vermeulen, Sander" userId="e08259fd-81d2-4a86-9b20-28ba02d67a18" providerId="ADAL" clId="{FFB69E64-5F05-4CD0-842B-AB9EC313D904}" dt="2023-10-11T09:53:02.433" v="824" actId="2696"/>
          <pc:sldLayoutMkLst>
            <pc:docMk/>
            <pc:sldMasterMk cId="582609979" sldId="2147483648"/>
            <pc:sldLayoutMk cId="2205375546" sldId="2147483657"/>
          </pc:sldLayoutMkLst>
          <pc:spChg chg="add mod">
            <ac:chgData name="Vermeulen, Sander" userId="e08259fd-81d2-4a86-9b20-28ba02d67a18" providerId="ADAL" clId="{FFB69E64-5F05-4CD0-842B-AB9EC313D904}" dt="2023-10-11T09:06:29.222" v="733" actId="404"/>
            <ac:spMkLst>
              <pc:docMk/>
              <pc:sldMasterMk cId="582609979" sldId="2147483648"/>
              <pc:sldLayoutMk cId="2205375546" sldId="2147483657"/>
              <ac:spMk id="2" creationId="{292EEA63-3EAB-50A7-DA77-450A6CEC1DC5}"/>
            </ac:spMkLst>
          </pc:spChg>
          <pc:spChg chg="add del">
            <ac:chgData name="Vermeulen, Sander" userId="e08259fd-81d2-4a86-9b20-28ba02d67a18" providerId="ADAL" clId="{FFB69E64-5F05-4CD0-842B-AB9EC313D904}" dt="2023-10-11T09:20:26.995" v="734" actId="11529"/>
            <ac:spMkLst>
              <pc:docMk/>
              <pc:sldMasterMk cId="582609979" sldId="2147483648"/>
              <pc:sldLayoutMk cId="2205375546" sldId="2147483657"/>
              <ac:spMk id="3" creationId="{7A549B59-B3CE-1164-FB94-4554496EC165}"/>
            </ac:spMkLst>
          </pc:spChg>
          <pc:spChg chg="add mod">
            <ac:chgData name="Vermeulen, Sander" userId="e08259fd-81d2-4a86-9b20-28ba02d67a18" providerId="ADAL" clId="{FFB69E64-5F05-4CD0-842B-AB9EC313D904}" dt="2023-10-11T09:52:30.929" v="820" actId="1076"/>
            <ac:spMkLst>
              <pc:docMk/>
              <pc:sldMasterMk cId="582609979" sldId="2147483648"/>
              <pc:sldLayoutMk cId="2205375546" sldId="2147483657"/>
              <ac:spMk id="4" creationId="{C131D259-A132-334C-4A82-84EAE48AF23B}"/>
            </ac:spMkLst>
          </pc:spChg>
          <pc:spChg chg="mod">
            <ac:chgData name="Vermeulen, Sander" userId="e08259fd-81d2-4a86-9b20-28ba02d67a18" providerId="ADAL" clId="{FFB69E64-5F05-4CD0-842B-AB9EC313D904}" dt="2023-10-11T09:05:20.527" v="707" actId="20577"/>
            <ac:spMkLst>
              <pc:docMk/>
              <pc:sldMasterMk cId="582609979" sldId="2147483648"/>
              <pc:sldLayoutMk cId="2205375546" sldId="2147483657"/>
              <ac:spMk id="10" creationId="{F9F0A8E5-03D2-2767-D973-5CFB2F5D1EB1}"/>
            </ac:spMkLst>
          </pc:spChg>
        </pc:sldLayoutChg>
        <pc:sldLayoutChg chg="addSp delSp modSp add mod ord modTransition">
          <pc:chgData name="Vermeulen, Sander" userId="e08259fd-81d2-4a86-9b20-28ba02d67a18" providerId="ADAL" clId="{FFB69E64-5F05-4CD0-842B-AB9EC313D904}" dt="2023-10-11T13:22:38.931" v="2076" actId="20578"/>
          <pc:sldLayoutMkLst>
            <pc:docMk/>
            <pc:sldMasterMk cId="582609979" sldId="2147483648"/>
            <pc:sldLayoutMk cId="3831884665" sldId="2147483658"/>
          </pc:sldLayoutMkLst>
          <pc:spChg chg="del">
            <ac:chgData name="Vermeulen, Sander" userId="e08259fd-81d2-4a86-9b20-28ba02d67a18" providerId="ADAL" clId="{FFB69E64-5F05-4CD0-842B-AB9EC313D904}" dt="2023-10-11T11:24:45.272" v="910" actId="478"/>
            <ac:spMkLst>
              <pc:docMk/>
              <pc:sldMasterMk cId="582609979" sldId="2147483648"/>
              <pc:sldLayoutMk cId="3831884665" sldId="2147483658"/>
              <ac:spMk id="2" creationId="{09AC8F95-77A3-29B6-B4DC-EAC838C4B242}"/>
            </ac:spMkLst>
          </pc:spChg>
          <pc:spChg chg="del">
            <ac:chgData name="Vermeulen, Sander" userId="e08259fd-81d2-4a86-9b20-28ba02d67a18" providerId="ADAL" clId="{FFB69E64-5F05-4CD0-842B-AB9EC313D904}" dt="2023-10-11T11:24:45.272" v="910" actId="478"/>
            <ac:spMkLst>
              <pc:docMk/>
              <pc:sldMasterMk cId="582609979" sldId="2147483648"/>
              <pc:sldLayoutMk cId="3831884665" sldId="2147483658"/>
              <ac:spMk id="3" creationId="{9D425F28-A08D-2E93-F585-7DCB06C12ED1}"/>
            </ac:spMkLst>
          </pc:spChg>
          <pc:spChg chg="del">
            <ac:chgData name="Vermeulen, Sander" userId="e08259fd-81d2-4a86-9b20-28ba02d67a18" providerId="ADAL" clId="{FFB69E64-5F05-4CD0-842B-AB9EC313D904}" dt="2023-10-11T11:24:45.272" v="910" actId="478"/>
            <ac:spMkLst>
              <pc:docMk/>
              <pc:sldMasterMk cId="582609979" sldId="2147483648"/>
              <pc:sldLayoutMk cId="3831884665" sldId="2147483658"/>
              <ac:spMk id="4" creationId="{DD5BEB99-7026-F31A-DCB0-D675FCF9957D}"/>
            </ac:spMkLst>
          </pc:spChg>
          <pc:spChg chg="add mod">
            <ac:chgData name="Vermeulen, Sander" userId="e08259fd-81d2-4a86-9b20-28ba02d67a18" providerId="ADAL" clId="{FFB69E64-5F05-4CD0-842B-AB9EC313D904}" dt="2023-10-11T11:24:59.525" v="915" actId="1076"/>
            <ac:spMkLst>
              <pc:docMk/>
              <pc:sldMasterMk cId="582609979" sldId="2147483648"/>
              <pc:sldLayoutMk cId="3831884665" sldId="2147483658"/>
              <ac:spMk id="5" creationId="{17AF3973-2B72-7345-FB16-252F1305E137}"/>
            </ac:spMkLst>
          </pc:spChg>
          <pc:spChg chg="add mod">
            <ac:chgData name="Vermeulen, Sander" userId="e08259fd-81d2-4a86-9b20-28ba02d67a18" providerId="ADAL" clId="{FFB69E64-5F05-4CD0-842B-AB9EC313D904}" dt="2023-10-11T11:24:57.105" v="914" actId="1076"/>
            <ac:spMkLst>
              <pc:docMk/>
              <pc:sldMasterMk cId="582609979" sldId="2147483648"/>
              <pc:sldLayoutMk cId="3831884665" sldId="2147483658"/>
              <ac:spMk id="6" creationId="{8DCE4842-0667-9472-47BF-5211EB8D0C4D}"/>
            </ac:spMkLst>
          </pc:spChg>
          <pc:spChg chg="add mod">
            <ac:chgData name="Vermeulen, Sander" userId="e08259fd-81d2-4a86-9b20-28ba02d67a18" providerId="ADAL" clId="{FFB69E64-5F05-4CD0-842B-AB9EC313D904}" dt="2023-10-11T11:24:52.560" v="913" actId="1076"/>
            <ac:spMkLst>
              <pc:docMk/>
              <pc:sldMasterMk cId="582609979" sldId="2147483648"/>
              <pc:sldLayoutMk cId="3831884665" sldId="2147483658"/>
              <ac:spMk id="7" creationId="{4CBD45A4-F9D5-666D-DCC4-78AAB7457BA5}"/>
            </ac:spMkLst>
          </pc:spChg>
          <pc:spChg chg="mod">
            <ac:chgData name="Vermeulen, Sander" userId="e08259fd-81d2-4a86-9b20-28ba02d67a18" providerId="ADAL" clId="{FFB69E64-5F05-4CD0-842B-AB9EC313D904}" dt="2023-10-11T11:25:17.137" v="930" actId="20577"/>
            <ac:spMkLst>
              <pc:docMk/>
              <pc:sldMasterMk cId="582609979" sldId="2147483648"/>
              <pc:sldLayoutMk cId="3831884665" sldId="2147483658"/>
              <ac:spMk id="10" creationId="{F9F0A8E5-03D2-2767-D973-5CFB2F5D1EB1}"/>
            </ac:spMkLst>
          </pc:spChg>
          <pc:spChg chg="del">
            <ac:chgData name="Vermeulen, Sander" userId="e08259fd-81d2-4a86-9b20-28ba02d67a18" providerId="ADAL" clId="{FFB69E64-5F05-4CD0-842B-AB9EC313D904}" dt="2023-10-11T11:24:45.272" v="910" actId="478"/>
            <ac:spMkLst>
              <pc:docMk/>
              <pc:sldMasterMk cId="582609979" sldId="2147483648"/>
              <pc:sldLayoutMk cId="3831884665" sldId="2147483658"/>
              <ac:spMk id="38" creationId="{B7F8EBED-2DFC-E921-9D36-C0D59E3829E0}"/>
            </ac:spMkLst>
          </pc:spChg>
        </pc:sldLayoutChg>
        <pc:sldLayoutChg chg="delSp modSp add mod ord modTransition">
          <pc:chgData name="Vermeulen, Sander" userId="e08259fd-81d2-4a86-9b20-28ba02d67a18" providerId="ADAL" clId="{FFB69E64-5F05-4CD0-842B-AB9EC313D904}" dt="2023-10-11T13:22:38.931" v="2076" actId="20578"/>
          <pc:sldLayoutMkLst>
            <pc:docMk/>
            <pc:sldMasterMk cId="582609979" sldId="2147483648"/>
            <pc:sldLayoutMk cId="1702914841" sldId="2147483659"/>
          </pc:sldLayoutMkLst>
          <pc:spChg chg="del">
            <ac:chgData name="Vermeulen, Sander" userId="e08259fd-81d2-4a86-9b20-28ba02d67a18" providerId="ADAL" clId="{FFB69E64-5F05-4CD0-842B-AB9EC313D904}" dt="2023-10-11T11:27:19.121" v="946" actId="478"/>
            <ac:spMkLst>
              <pc:docMk/>
              <pc:sldMasterMk cId="582609979" sldId="2147483648"/>
              <pc:sldLayoutMk cId="1702914841" sldId="2147483659"/>
              <ac:spMk id="2" creationId="{09AC8F95-77A3-29B6-B4DC-EAC838C4B242}"/>
            </ac:spMkLst>
          </pc:spChg>
          <pc:spChg chg="del">
            <ac:chgData name="Vermeulen, Sander" userId="e08259fd-81d2-4a86-9b20-28ba02d67a18" providerId="ADAL" clId="{FFB69E64-5F05-4CD0-842B-AB9EC313D904}" dt="2023-10-11T11:27:19.121" v="946" actId="478"/>
            <ac:spMkLst>
              <pc:docMk/>
              <pc:sldMasterMk cId="582609979" sldId="2147483648"/>
              <pc:sldLayoutMk cId="1702914841" sldId="2147483659"/>
              <ac:spMk id="3" creationId="{9D425F28-A08D-2E93-F585-7DCB06C12ED1}"/>
            </ac:spMkLst>
          </pc:spChg>
          <pc:spChg chg="del">
            <ac:chgData name="Vermeulen, Sander" userId="e08259fd-81d2-4a86-9b20-28ba02d67a18" providerId="ADAL" clId="{FFB69E64-5F05-4CD0-842B-AB9EC313D904}" dt="2023-10-11T11:27:19.121" v="946" actId="478"/>
            <ac:spMkLst>
              <pc:docMk/>
              <pc:sldMasterMk cId="582609979" sldId="2147483648"/>
              <pc:sldLayoutMk cId="1702914841" sldId="2147483659"/>
              <ac:spMk id="4" creationId="{DD5BEB99-7026-F31A-DCB0-D675FCF9957D}"/>
            </ac:spMkLst>
          </pc:spChg>
          <pc:spChg chg="mod">
            <ac:chgData name="Vermeulen, Sander" userId="e08259fd-81d2-4a86-9b20-28ba02d67a18" providerId="ADAL" clId="{FFB69E64-5F05-4CD0-842B-AB9EC313D904}" dt="2023-10-11T11:27:22.458" v="950" actId="20577"/>
            <ac:spMkLst>
              <pc:docMk/>
              <pc:sldMasterMk cId="582609979" sldId="2147483648"/>
              <pc:sldLayoutMk cId="1702914841" sldId="2147483659"/>
              <ac:spMk id="10" creationId="{F9F0A8E5-03D2-2767-D973-5CFB2F5D1EB1}"/>
            </ac:spMkLst>
          </pc:spChg>
          <pc:spChg chg="mod">
            <ac:chgData name="Vermeulen, Sander" userId="e08259fd-81d2-4a86-9b20-28ba02d67a18" providerId="ADAL" clId="{FFB69E64-5F05-4CD0-842B-AB9EC313D904}" dt="2023-10-11T13:22:38.931" v="2076" actId="20578"/>
            <ac:spMkLst>
              <pc:docMk/>
              <pc:sldMasterMk cId="582609979" sldId="2147483648"/>
              <pc:sldLayoutMk cId="1702914841" sldId="2147483659"/>
              <ac:spMk id="38" creationId="{B7F8EBED-2DFC-E921-9D36-C0D59E3829E0}"/>
            </ac:spMkLst>
          </pc:spChg>
        </pc:sldLayoutChg>
        <pc:sldLayoutChg chg="addSp delSp modSp add mod ord modTransition">
          <pc:chgData name="Vermeulen, Sander" userId="e08259fd-81d2-4a86-9b20-28ba02d67a18" providerId="ADAL" clId="{FFB69E64-5F05-4CD0-842B-AB9EC313D904}" dt="2023-10-11T13:22:38.931" v="2076" actId="20578"/>
          <pc:sldLayoutMkLst>
            <pc:docMk/>
            <pc:sldMasterMk cId="582609979" sldId="2147483648"/>
            <pc:sldLayoutMk cId="524280792" sldId="2147483660"/>
          </pc:sldLayoutMkLst>
          <pc:spChg chg="add mod ord">
            <ac:chgData name="Vermeulen, Sander" userId="e08259fd-81d2-4a86-9b20-28ba02d67a18" providerId="ADAL" clId="{FFB69E64-5F05-4CD0-842B-AB9EC313D904}" dt="2023-10-11T13:22:38.931" v="2076" actId="20578"/>
            <ac:spMkLst>
              <pc:docMk/>
              <pc:sldMasterMk cId="582609979" sldId="2147483648"/>
              <pc:sldLayoutMk cId="524280792" sldId="2147483660"/>
              <ac:spMk id="2" creationId="{157FC52C-B520-AA1B-6BE7-58C85C519849}"/>
            </ac:spMkLst>
          </pc:spChg>
          <pc:spChg chg="add mod ord">
            <ac:chgData name="Vermeulen, Sander" userId="e08259fd-81d2-4a86-9b20-28ba02d67a18" providerId="ADAL" clId="{FFB69E64-5F05-4CD0-842B-AB9EC313D904}" dt="2023-10-11T13:22:38.931" v="2076" actId="20578"/>
            <ac:spMkLst>
              <pc:docMk/>
              <pc:sldMasterMk cId="582609979" sldId="2147483648"/>
              <pc:sldLayoutMk cId="524280792" sldId="2147483660"/>
              <ac:spMk id="3" creationId="{2C4B4685-E5C0-92E2-09B0-CD8AF5C53749}"/>
            </ac:spMkLst>
          </pc:spChg>
          <pc:spChg chg="add mod">
            <ac:chgData name="Vermeulen, Sander" userId="e08259fd-81d2-4a86-9b20-28ba02d67a18" providerId="ADAL" clId="{FFB69E64-5F05-4CD0-842B-AB9EC313D904}" dt="2023-10-11T11:35:44.941" v="1191" actId="1076"/>
            <ac:spMkLst>
              <pc:docMk/>
              <pc:sldMasterMk cId="582609979" sldId="2147483648"/>
              <pc:sldLayoutMk cId="524280792" sldId="2147483660"/>
              <ac:spMk id="4" creationId="{94E32A27-5801-1C13-F2EC-DE86F3882F38}"/>
            </ac:spMkLst>
          </pc:spChg>
          <pc:spChg chg="add mod ord">
            <ac:chgData name="Vermeulen, Sander" userId="e08259fd-81d2-4a86-9b20-28ba02d67a18" providerId="ADAL" clId="{FFB69E64-5F05-4CD0-842B-AB9EC313D904}" dt="2023-10-11T13:22:38.931" v="2076" actId="20578"/>
            <ac:spMkLst>
              <pc:docMk/>
              <pc:sldMasterMk cId="582609979" sldId="2147483648"/>
              <pc:sldLayoutMk cId="524280792" sldId="2147483660"/>
              <ac:spMk id="5" creationId="{BC3D0EB8-E9DD-EC46-3C67-CB37D82BC2B8}"/>
            </ac:spMkLst>
          </pc:spChg>
          <pc:spChg chg="add mod">
            <ac:chgData name="Vermeulen, Sander" userId="e08259fd-81d2-4a86-9b20-28ba02d67a18" providerId="ADAL" clId="{FFB69E64-5F05-4CD0-842B-AB9EC313D904}" dt="2023-10-11T11:35:49.165" v="1192" actId="1076"/>
            <ac:spMkLst>
              <pc:docMk/>
              <pc:sldMasterMk cId="582609979" sldId="2147483648"/>
              <pc:sldLayoutMk cId="524280792" sldId="2147483660"/>
              <ac:spMk id="6" creationId="{5B8F2C59-73EB-E46C-2340-B733C449931C}"/>
            </ac:spMkLst>
          </pc:spChg>
          <pc:spChg chg="add mod">
            <ac:chgData name="Vermeulen, Sander" userId="e08259fd-81d2-4a86-9b20-28ba02d67a18" providerId="ADAL" clId="{FFB69E64-5F05-4CD0-842B-AB9EC313D904}" dt="2023-10-11T13:22:38.931" v="2076" actId="20578"/>
            <ac:spMkLst>
              <pc:docMk/>
              <pc:sldMasterMk cId="582609979" sldId="2147483648"/>
              <pc:sldLayoutMk cId="524280792" sldId="2147483660"/>
              <ac:spMk id="7" creationId="{39E67E9D-A6B8-2C2A-1A53-654DF3163FF8}"/>
            </ac:spMkLst>
          </pc:spChg>
          <pc:spChg chg="mod">
            <ac:chgData name="Vermeulen, Sander" userId="e08259fd-81d2-4a86-9b20-28ba02d67a18" providerId="ADAL" clId="{FFB69E64-5F05-4CD0-842B-AB9EC313D904}" dt="2023-10-11T11:33:20.926" v="1085" actId="20577"/>
            <ac:spMkLst>
              <pc:docMk/>
              <pc:sldMasterMk cId="582609979" sldId="2147483648"/>
              <pc:sldLayoutMk cId="524280792" sldId="2147483660"/>
              <ac:spMk id="10" creationId="{F9F0A8E5-03D2-2767-D973-5CFB2F5D1EB1}"/>
            </ac:spMkLst>
          </pc:spChg>
          <pc:spChg chg="del mod">
            <ac:chgData name="Vermeulen, Sander" userId="e08259fd-81d2-4a86-9b20-28ba02d67a18" providerId="ADAL" clId="{FFB69E64-5F05-4CD0-842B-AB9EC313D904}" dt="2023-10-11T11:33:45.822" v="1089" actId="478"/>
            <ac:spMkLst>
              <pc:docMk/>
              <pc:sldMasterMk cId="582609979" sldId="2147483648"/>
              <pc:sldLayoutMk cId="524280792" sldId="2147483660"/>
              <ac:spMk id="38" creationId="{B7F8EBED-2DFC-E921-9D36-C0D59E3829E0}"/>
            </ac:spMkLst>
          </pc:spChg>
        </pc:sldLayoutChg>
        <pc:sldLayoutChg chg="add del mod modTransition">
          <pc:chgData name="Vermeulen, Sander" userId="e08259fd-81d2-4a86-9b20-28ba02d67a18" providerId="ADAL" clId="{FFB69E64-5F05-4CD0-842B-AB9EC313D904}" dt="2023-10-11T11:33:15.817" v="1066" actId="2696"/>
          <pc:sldLayoutMkLst>
            <pc:docMk/>
            <pc:sldMasterMk cId="582609979" sldId="2147483648"/>
            <pc:sldLayoutMk cId="1878224263" sldId="2147483661"/>
          </pc:sldLayoutMkLst>
        </pc:sldLayoutChg>
        <pc:sldLayoutChg chg="addSp delSp modSp add mod ord modTransition">
          <pc:chgData name="Vermeulen, Sander" userId="e08259fd-81d2-4a86-9b20-28ba02d67a18" providerId="ADAL" clId="{FFB69E64-5F05-4CD0-842B-AB9EC313D904}" dt="2023-10-11T13:22:38.931" v="2076" actId="20578"/>
          <pc:sldLayoutMkLst>
            <pc:docMk/>
            <pc:sldMasterMk cId="582609979" sldId="2147483648"/>
            <pc:sldLayoutMk cId="2741440439" sldId="2147483661"/>
          </pc:sldLayoutMkLst>
          <pc:spChg chg="del">
            <ac:chgData name="Vermeulen, Sander" userId="e08259fd-81d2-4a86-9b20-28ba02d67a18" providerId="ADAL" clId="{FFB69E64-5F05-4CD0-842B-AB9EC313D904}" dt="2023-10-11T11:37:56.470" v="1218" actId="478"/>
            <ac:spMkLst>
              <pc:docMk/>
              <pc:sldMasterMk cId="582609979" sldId="2147483648"/>
              <pc:sldLayoutMk cId="2741440439" sldId="2147483661"/>
              <ac:spMk id="2" creationId="{157FC52C-B520-AA1B-6BE7-58C85C519849}"/>
            </ac:spMkLst>
          </pc:spChg>
          <pc:spChg chg="del mod">
            <ac:chgData name="Vermeulen, Sander" userId="e08259fd-81d2-4a86-9b20-28ba02d67a18" providerId="ADAL" clId="{FFB69E64-5F05-4CD0-842B-AB9EC313D904}" dt="2023-10-11T11:37:56.470" v="1218" actId="478"/>
            <ac:spMkLst>
              <pc:docMk/>
              <pc:sldMasterMk cId="582609979" sldId="2147483648"/>
              <pc:sldLayoutMk cId="2741440439" sldId="2147483661"/>
              <ac:spMk id="3" creationId="{2C4B4685-E5C0-92E2-09B0-CD8AF5C53749}"/>
            </ac:spMkLst>
          </pc:spChg>
          <pc:spChg chg="del">
            <ac:chgData name="Vermeulen, Sander" userId="e08259fd-81d2-4a86-9b20-28ba02d67a18" providerId="ADAL" clId="{FFB69E64-5F05-4CD0-842B-AB9EC313D904}" dt="2023-10-11T11:37:34.124" v="1214" actId="478"/>
            <ac:spMkLst>
              <pc:docMk/>
              <pc:sldMasterMk cId="582609979" sldId="2147483648"/>
              <pc:sldLayoutMk cId="2741440439" sldId="2147483661"/>
              <ac:spMk id="4" creationId="{94E32A27-5801-1C13-F2EC-DE86F3882F38}"/>
            </ac:spMkLst>
          </pc:spChg>
          <pc:spChg chg="del">
            <ac:chgData name="Vermeulen, Sander" userId="e08259fd-81d2-4a86-9b20-28ba02d67a18" providerId="ADAL" clId="{FFB69E64-5F05-4CD0-842B-AB9EC313D904}" dt="2023-10-11T11:37:34.124" v="1214" actId="478"/>
            <ac:spMkLst>
              <pc:docMk/>
              <pc:sldMasterMk cId="582609979" sldId="2147483648"/>
              <pc:sldLayoutMk cId="2741440439" sldId="2147483661"/>
              <ac:spMk id="5" creationId="{BC3D0EB8-E9DD-EC46-3C67-CB37D82BC2B8}"/>
            </ac:spMkLst>
          </pc:spChg>
          <pc:spChg chg="del">
            <ac:chgData name="Vermeulen, Sander" userId="e08259fd-81d2-4a86-9b20-28ba02d67a18" providerId="ADAL" clId="{FFB69E64-5F05-4CD0-842B-AB9EC313D904}" dt="2023-10-11T11:37:34.124" v="1214" actId="478"/>
            <ac:spMkLst>
              <pc:docMk/>
              <pc:sldMasterMk cId="582609979" sldId="2147483648"/>
              <pc:sldLayoutMk cId="2741440439" sldId="2147483661"/>
              <ac:spMk id="6" creationId="{5B8F2C59-73EB-E46C-2340-B733C449931C}"/>
            </ac:spMkLst>
          </pc:spChg>
          <pc:spChg chg="del">
            <ac:chgData name="Vermeulen, Sander" userId="e08259fd-81d2-4a86-9b20-28ba02d67a18" providerId="ADAL" clId="{FFB69E64-5F05-4CD0-842B-AB9EC313D904}" dt="2023-10-11T11:37:34.124" v="1214" actId="478"/>
            <ac:spMkLst>
              <pc:docMk/>
              <pc:sldMasterMk cId="582609979" sldId="2147483648"/>
              <pc:sldLayoutMk cId="2741440439" sldId="2147483661"/>
              <ac:spMk id="7" creationId="{39E67E9D-A6B8-2C2A-1A53-654DF3163FF8}"/>
            </ac:spMkLst>
          </pc:spChg>
          <pc:spChg chg="add mod ord">
            <ac:chgData name="Vermeulen, Sander" userId="e08259fd-81d2-4a86-9b20-28ba02d67a18" providerId="ADAL" clId="{FFB69E64-5F05-4CD0-842B-AB9EC313D904}" dt="2023-10-11T13:22:38.931" v="2076" actId="20578"/>
            <ac:spMkLst>
              <pc:docMk/>
              <pc:sldMasterMk cId="582609979" sldId="2147483648"/>
              <pc:sldLayoutMk cId="2741440439" sldId="2147483661"/>
              <ac:spMk id="8" creationId="{D20EC947-3C86-DA80-4BD4-31DAF91090C6}"/>
            </ac:spMkLst>
          </pc:spChg>
          <pc:spChg chg="add mod ord">
            <ac:chgData name="Vermeulen, Sander" userId="e08259fd-81d2-4a86-9b20-28ba02d67a18" providerId="ADAL" clId="{FFB69E64-5F05-4CD0-842B-AB9EC313D904}" dt="2023-10-11T13:22:38.931" v="2076" actId="20578"/>
            <ac:spMkLst>
              <pc:docMk/>
              <pc:sldMasterMk cId="582609979" sldId="2147483648"/>
              <pc:sldLayoutMk cId="2741440439" sldId="2147483661"/>
              <ac:spMk id="9" creationId="{D49DC992-DF28-3243-BCAF-54A3259D705E}"/>
            </ac:spMkLst>
          </pc:spChg>
          <pc:spChg chg="mod">
            <ac:chgData name="Vermeulen, Sander" userId="e08259fd-81d2-4a86-9b20-28ba02d67a18" providerId="ADAL" clId="{FFB69E64-5F05-4CD0-842B-AB9EC313D904}" dt="2023-10-11T11:36:55.833" v="1213" actId="20577"/>
            <ac:spMkLst>
              <pc:docMk/>
              <pc:sldMasterMk cId="582609979" sldId="2147483648"/>
              <pc:sldLayoutMk cId="2741440439" sldId="2147483661"/>
              <ac:spMk id="10" creationId="{F9F0A8E5-03D2-2767-D973-5CFB2F5D1EB1}"/>
            </ac:spMkLst>
          </pc:spChg>
          <pc:spChg chg="add mod">
            <ac:chgData name="Vermeulen, Sander" userId="e08259fd-81d2-4a86-9b20-28ba02d67a18" providerId="ADAL" clId="{FFB69E64-5F05-4CD0-842B-AB9EC313D904}" dt="2023-10-11T13:22:38.931" v="2076" actId="20578"/>
            <ac:spMkLst>
              <pc:docMk/>
              <pc:sldMasterMk cId="582609979" sldId="2147483648"/>
              <pc:sldLayoutMk cId="2741440439" sldId="2147483661"/>
              <ac:spMk id="12" creationId="{09B3F5E6-6B26-6BC7-1251-2C198289419C}"/>
            </ac:spMkLst>
          </pc:spChg>
        </pc:sldLayoutChg>
        <pc:sldLayoutChg chg="addSp modSp add mod ord modTransition">
          <pc:chgData name="Vermeulen, Sander" userId="e08259fd-81d2-4a86-9b20-28ba02d67a18" providerId="ADAL" clId="{FFB69E64-5F05-4CD0-842B-AB9EC313D904}" dt="2023-10-11T13:22:38.931" v="2076" actId="20578"/>
          <pc:sldLayoutMkLst>
            <pc:docMk/>
            <pc:sldMasterMk cId="582609979" sldId="2147483648"/>
            <pc:sldLayoutMk cId="325896067" sldId="2147483662"/>
          </pc:sldLayoutMkLst>
          <pc:spChg chg="add mod ord">
            <ac:chgData name="Vermeulen, Sander" userId="e08259fd-81d2-4a86-9b20-28ba02d67a18" providerId="ADAL" clId="{FFB69E64-5F05-4CD0-842B-AB9EC313D904}" dt="2023-10-11T13:22:38.931" v="2076" actId="20578"/>
            <ac:spMkLst>
              <pc:docMk/>
              <pc:sldMasterMk cId="582609979" sldId="2147483648"/>
              <pc:sldLayoutMk cId="325896067" sldId="2147483662"/>
              <ac:spMk id="2" creationId="{D243BAED-8BD8-38DC-056A-403FA430E1B3}"/>
            </ac:spMkLst>
          </pc:spChg>
          <pc:spChg chg="mod">
            <ac:chgData name="Vermeulen, Sander" userId="e08259fd-81d2-4a86-9b20-28ba02d67a18" providerId="ADAL" clId="{FFB69E64-5F05-4CD0-842B-AB9EC313D904}" dt="2023-10-11T13:22:38.931" v="2076" actId="20578"/>
            <ac:spMkLst>
              <pc:docMk/>
              <pc:sldMasterMk cId="582609979" sldId="2147483648"/>
              <pc:sldLayoutMk cId="325896067" sldId="2147483662"/>
              <ac:spMk id="8" creationId="{D20EC947-3C86-DA80-4BD4-31DAF91090C6}"/>
            </ac:spMkLst>
          </pc:spChg>
          <pc:spChg chg="mod ord">
            <ac:chgData name="Vermeulen, Sander" userId="e08259fd-81d2-4a86-9b20-28ba02d67a18" providerId="ADAL" clId="{FFB69E64-5F05-4CD0-842B-AB9EC313D904}" dt="2023-10-11T13:22:38.931" v="2076" actId="20578"/>
            <ac:spMkLst>
              <pc:docMk/>
              <pc:sldMasterMk cId="582609979" sldId="2147483648"/>
              <pc:sldLayoutMk cId="325896067" sldId="2147483662"/>
              <ac:spMk id="9" creationId="{D49DC992-DF28-3243-BCAF-54A3259D705E}"/>
            </ac:spMkLst>
          </pc:spChg>
          <pc:spChg chg="mod">
            <ac:chgData name="Vermeulen, Sander" userId="e08259fd-81d2-4a86-9b20-28ba02d67a18" providerId="ADAL" clId="{FFB69E64-5F05-4CD0-842B-AB9EC313D904}" dt="2023-10-11T11:38:34.702" v="1231" actId="20577"/>
            <ac:spMkLst>
              <pc:docMk/>
              <pc:sldMasterMk cId="582609979" sldId="2147483648"/>
              <pc:sldLayoutMk cId="325896067" sldId="2147483662"/>
              <ac:spMk id="10" creationId="{F9F0A8E5-03D2-2767-D973-5CFB2F5D1EB1}"/>
            </ac:spMkLst>
          </pc:spChg>
          <pc:spChg chg="mod">
            <ac:chgData name="Vermeulen, Sander" userId="e08259fd-81d2-4a86-9b20-28ba02d67a18" providerId="ADAL" clId="{FFB69E64-5F05-4CD0-842B-AB9EC313D904}" dt="2023-10-11T13:22:38.931" v="2076" actId="20578"/>
            <ac:spMkLst>
              <pc:docMk/>
              <pc:sldMasterMk cId="582609979" sldId="2147483648"/>
              <pc:sldLayoutMk cId="325896067" sldId="2147483662"/>
              <ac:spMk id="12" creationId="{09B3F5E6-6B26-6BC7-1251-2C198289419C}"/>
            </ac:spMkLst>
          </pc:spChg>
        </pc:sldLayoutChg>
        <pc:sldLayoutChg chg="delSp modSp add mod ord modTransition">
          <pc:chgData name="Vermeulen, Sander" userId="e08259fd-81d2-4a86-9b20-28ba02d67a18" providerId="ADAL" clId="{FFB69E64-5F05-4CD0-842B-AB9EC313D904}" dt="2023-10-11T13:22:38.931" v="2076" actId="20578"/>
          <pc:sldLayoutMkLst>
            <pc:docMk/>
            <pc:sldMasterMk cId="582609979" sldId="2147483648"/>
            <pc:sldLayoutMk cId="352518537" sldId="2147483663"/>
          </pc:sldLayoutMkLst>
          <pc:spChg chg="del">
            <ac:chgData name="Vermeulen, Sander" userId="e08259fd-81d2-4a86-9b20-28ba02d67a18" providerId="ADAL" clId="{FFB69E64-5F05-4CD0-842B-AB9EC313D904}" dt="2023-10-11T11:40:53.591" v="1258" actId="478"/>
            <ac:spMkLst>
              <pc:docMk/>
              <pc:sldMasterMk cId="582609979" sldId="2147483648"/>
              <pc:sldLayoutMk cId="352518537" sldId="2147483663"/>
              <ac:spMk id="2" creationId="{D243BAED-8BD8-38DC-056A-403FA430E1B3}"/>
            </ac:spMkLst>
          </pc:spChg>
          <pc:spChg chg="mod">
            <ac:chgData name="Vermeulen, Sander" userId="e08259fd-81d2-4a86-9b20-28ba02d67a18" providerId="ADAL" clId="{FFB69E64-5F05-4CD0-842B-AB9EC313D904}" dt="2023-10-11T13:22:38.931" v="2076" actId="20578"/>
            <ac:spMkLst>
              <pc:docMk/>
              <pc:sldMasterMk cId="582609979" sldId="2147483648"/>
              <pc:sldLayoutMk cId="352518537" sldId="2147483663"/>
              <ac:spMk id="8" creationId="{D20EC947-3C86-DA80-4BD4-31DAF91090C6}"/>
            </ac:spMkLst>
          </pc:spChg>
          <pc:spChg chg="mod">
            <ac:chgData name="Vermeulen, Sander" userId="e08259fd-81d2-4a86-9b20-28ba02d67a18" providerId="ADAL" clId="{FFB69E64-5F05-4CD0-842B-AB9EC313D904}" dt="2023-10-11T13:22:38.931" v="2076" actId="20578"/>
            <ac:spMkLst>
              <pc:docMk/>
              <pc:sldMasterMk cId="582609979" sldId="2147483648"/>
              <pc:sldLayoutMk cId="352518537" sldId="2147483663"/>
              <ac:spMk id="9" creationId="{D49DC992-DF28-3243-BCAF-54A3259D705E}"/>
            </ac:spMkLst>
          </pc:spChg>
          <pc:spChg chg="mod">
            <ac:chgData name="Vermeulen, Sander" userId="e08259fd-81d2-4a86-9b20-28ba02d67a18" providerId="ADAL" clId="{FFB69E64-5F05-4CD0-842B-AB9EC313D904}" dt="2023-10-11T11:40:11.748" v="1254" actId="20577"/>
            <ac:spMkLst>
              <pc:docMk/>
              <pc:sldMasterMk cId="582609979" sldId="2147483648"/>
              <pc:sldLayoutMk cId="352518537" sldId="2147483663"/>
              <ac:spMk id="10" creationId="{F9F0A8E5-03D2-2767-D973-5CFB2F5D1EB1}"/>
            </ac:spMkLst>
          </pc:spChg>
          <pc:spChg chg="mod">
            <ac:chgData name="Vermeulen, Sander" userId="e08259fd-81d2-4a86-9b20-28ba02d67a18" providerId="ADAL" clId="{FFB69E64-5F05-4CD0-842B-AB9EC313D904}" dt="2023-10-11T13:22:38.931" v="2076" actId="20578"/>
            <ac:spMkLst>
              <pc:docMk/>
              <pc:sldMasterMk cId="582609979" sldId="2147483648"/>
              <pc:sldLayoutMk cId="352518537" sldId="2147483663"/>
              <ac:spMk id="12" creationId="{09B3F5E6-6B26-6BC7-1251-2C198289419C}"/>
            </ac:spMkLst>
          </pc:spChg>
        </pc:sldLayoutChg>
        <pc:sldLayoutChg chg="addSp delSp modSp add mod ord modTransition">
          <pc:chgData name="Vermeulen, Sander" userId="e08259fd-81d2-4a86-9b20-28ba02d67a18" providerId="ADAL" clId="{FFB69E64-5F05-4CD0-842B-AB9EC313D904}" dt="2023-10-11T13:22:38.931" v="2076" actId="20578"/>
          <pc:sldLayoutMkLst>
            <pc:docMk/>
            <pc:sldMasterMk cId="582609979" sldId="2147483648"/>
            <pc:sldLayoutMk cId="3061689300" sldId="2147483664"/>
          </pc:sldLayoutMkLst>
          <pc:spChg chg="add mod">
            <ac:chgData name="Vermeulen, Sander" userId="e08259fd-81d2-4a86-9b20-28ba02d67a18" providerId="ADAL" clId="{FFB69E64-5F05-4CD0-842B-AB9EC313D904}" dt="2023-10-11T11:42:05.515" v="1357" actId="1076"/>
            <ac:spMkLst>
              <pc:docMk/>
              <pc:sldMasterMk cId="582609979" sldId="2147483648"/>
              <pc:sldLayoutMk cId="3061689300" sldId="2147483664"/>
              <ac:spMk id="2" creationId="{FA269D41-D39D-6A4D-F573-6508C2A61379}"/>
            </ac:spMkLst>
          </pc:spChg>
          <pc:spChg chg="add mod">
            <ac:chgData name="Vermeulen, Sander" userId="e08259fd-81d2-4a86-9b20-28ba02d67a18" providerId="ADAL" clId="{FFB69E64-5F05-4CD0-842B-AB9EC313D904}" dt="2023-10-11T11:42:08.637" v="1358" actId="1076"/>
            <ac:spMkLst>
              <pc:docMk/>
              <pc:sldMasterMk cId="582609979" sldId="2147483648"/>
              <pc:sldLayoutMk cId="3061689300" sldId="2147483664"/>
              <ac:spMk id="3" creationId="{DBB94449-5BD6-0E92-A1D1-7AB05F3ABB97}"/>
            </ac:spMkLst>
          </pc:spChg>
          <pc:spChg chg="add mod">
            <ac:chgData name="Vermeulen, Sander" userId="e08259fd-81d2-4a86-9b20-28ba02d67a18" providerId="ADAL" clId="{FFB69E64-5F05-4CD0-842B-AB9EC313D904}" dt="2023-10-11T13:22:38.931" v="2076" actId="20578"/>
            <ac:spMkLst>
              <pc:docMk/>
              <pc:sldMasterMk cId="582609979" sldId="2147483648"/>
              <pc:sldLayoutMk cId="3061689300" sldId="2147483664"/>
              <ac:spMk id="4" creationId="{90719C87-AD08-2C55-B688-CD3815C29D24}"/>
            </ac:spMkLst>
          </pc:spChg>
          <pc:spChg chg="add mod">
            <ac:chgData name="Vermeulen, Sander" userId="e08259fd-81d2-4a86-9b20-28ba02d67a18" providerId="ADAL" clId="{FFB69E64-5F05-4CD0-842B-AB9EC313D904}" dt="2023-10-11T13:22:38.931" v="2076" actId="20578"/>
            <ac:spMkLst>
              <pc:docMk/>
              <pc:sldMasterMk cId="582609979" sldId="2147483648"/>
              <pc:sldLayoutMk cId="3061689300" sldId="2147483664"/>
              <ac:spMk id="5" creationId="{4FED4988-52D7-E973-BD1E-C58DB3109DFA}"/>
            </ac:spMkLst>
          </pc:spChg>
          <pc:spChg chg="del">
            <ac:chgData name="Vermeulen, Sander" userId="e08259fd-81d2-4a86-9b20-28ba02d67a18" providerId="ADAL" clId="{FFB69E64-5F05-4CD0-842B-AB9EC313D904}" dt="2023-10-11T11:41:20.535" v="1268" actId="478"/>
            <ac:spMkLst>
              <pc:docMk/>
              <pc:sldMasterMk cId="582609979" sldId="2147483648"/>
              <pc:sldLayoutMk cId="3061689300" sldId="2147483664"/>
              <ac:spMk id="8" creationId="{D20EC947-3C86-DA80-4BD4-31DAF91090C6}"/>
            </ac:spMkLst>
          </pc:spChg>
          <pc:spChg chg="mod ord">
            <ac:chgData name="Vermeulen, Sander" userId="e08259fd-81d2-4a86-9b20-28ba02d67a18" providerId="ADAL" clId="{FFB69E64-5F05-4CD0-842B-AB9EC313D904}" dt="2023-10-11T13:22:38.931" v="2076" actId="20578"/>
            <ac:spMkLst>
              <pc:docMk/>
              <pc:sldMasterMk cId="582609979" sldId="2147483648"/>
              <pc:sldLayoutMk cId="3061689300" sldId="2147483664"/>
              <ac:spMk id="9" creationId="{D49DC992-DF28-3243-BCAF-54A3259D705E}"/>
            </ac:spMkLst>
          </pc:spChg>
          <pc:spChg chg="mod">
            <ac:chgData name="Vermeulen, Sander" userId="e08259fd-81d2-4a86-9b20-28ba02d67a18" providerId="ADAL" clId="{FFB69E64-5F05-4CD0-842B-AB9EC313D904}" dt="2023-10-11T11:41:01.248" v="1265" actId="20577"/>
            <ac:spMkLst>
              <pc:docMk/>
              <pc:sldMasterMk cId="582609979" sldId="2147483648"/>
              <pc:sldLayoutMk cId="3061689300" sldId="2147483664"/>
              <ac:spMk id="10" creationId="{F9F0A8E5-03D2-2767-D973-5CFB2F5D1EB1}"/>
            </ac:spMkLst>
          </pc:spChg>
          <pc:spChg chg="del">
            <ac:chgData name="Vermeulen, Sander" userId="e08259fd-81d2-4a86-9b20-28ba02d67a18" providerId="ADAL" clId="{FFB69E64-5F05-4CD0-842B-AB9EC313D904}" dt="2023-10-11T11:41:20.535" v="1268" actId="478"/>
            <ac:spMkLst>
              <pc:docMk/>
              <pc:sldMasterMk cId="582609979" sldId="2147483648"/>
              <pc:sldLayoutMk cId="3061689300" sldId="2147483664"/>
              <ac:spMk id="12" creationId="{09B3F5E6-6B26-6BC7-1251-2C198289419C}"/>
            </ac:spMkLst>
          </pc:spChg>
        </pc:sldLayoutChg>
        <pc:sldLayoutChg chg="addSp modSp add mod ord modTransition">
          <pc:chgData name="Vermeulen, Sander" userId="e08259fd-81d2-4a86-9b20-28ba02d67a18" providerId="ADAL" clId="{FFB69E64-5F05-4CD0-842B-AB9EC313D904}" dt="2023-10-11T13:22:38.931" v="2076" actId="20578"/>
          <pc:sldLayoutMkLst>
            <pc:docMk/>
            <pc:sldMasterMk cId="582609979" sldId="2147483648"/>
            <pc:sldLayoutMk cId="1058498703" sldId="2147483665"/>
          </pc:sldLayoutMkLst>
          <pc:spChg chg="mod">
            <ac:chgData name="Vermeulen, Sander" userId="e08259fd-81d2-4a86-9b20-28ba02d67a18" providerId="ADAL" clId="{FFB69E64-5F05-4CD0-842B-AB9EC313D904}" dt="2023-10-11T11:44:22.814" v="1443" actId="20577"/>
            <ac:spMkLst>
              <pc:docMk/>
              <pc:sldMasterMk cId="582609979" sldId="2147483648"/>
              <pc:sldLayoutMk cId="1058498703" sldId="2147483665"/>
              <ac:spMk id="2" creationId="{FA269D41-D39D-6A4D-F573-6508C2A61379}"/>
            </ac:spMkLst>
          </pc:spChg>
          <pc:spChg chg="mod">
            <ac:chgData name="Vermeulen, Sander" userId="e08259fd-81d2-4a86-9b20-28ba02d67a18" providerId="ADAL" clId="{FFB69E64-5F05-4CD0-842B-AB9EC313D904}" dt="2023-10-11T11:44:32.822" v="1508" actId="20577"/>
            <ac:spMkLst>
              <pc:docMk/>
              <pc:sldMasterMk cId="582609979" sldId="2147483648"/>
              <pc:sldLayoutMk cId="1058498703" sldId="2147483665"/>
              <ac:spMk id="3" creationId="{DBB94449-5BD6-0E92-A1D1-7AB05F3ABB97}"/>
            </ac:spMkLst>
          </pc:spChg>
          <pc:spChg chg="mod ord">
            <ac:chgData name="Vermeulen, Sander" userId="e08259fd-81d2-4a86-9b20-28ba02d67a18" providerId="ADAL" clId="{FFB69E64-5F05-4CD0-842B-AB9EC313D904}" dt="2023-10-11T13:22:38.931" v="2076" actId="20578"/>
            <ac:spMkLst>
              <pc:docMk/>
              <pc:sldMasterMk cId="582609979" sldId="2147483648"/>
              <pc:sldLayoutMk cId="1058498703" sldId="2147483665"/>
              <ac:spMk id="4" creationId="{90719C87-AD08-2C55-B688-CD3815C29D24}"/>
            </ac:spMkLst>
          </pc:spChg>
          <pc:spChg chg="mod ord">
            <ac:chgData name="Vermeulen, Sander" userId="e08259fd-81d2-4a86-9b20-28ba02d67a18" providerId="ADAL" clId="{FFB69E64-5F05-4CD0-842B-AB9EC313D904}" dt="2023-10-11T13:22:38.931" v="2076" actId="20578"/>
            <ac:spMkLst>
              <pc:docMk/>
              <pc:sldMasterMk cId="582609979" sldId="2147483648"/>
              <pc:sldLayoutMk cId="1058498703" sldId="2147483665"/>
              <ac:spMk id="5" creationId="{4FED4988-52D7-E973-BD1E-C58DB3109DFA}"/>
            </ac:spMkLst>
          </pc:spChg>
          <pc:spChg chg="add mod">
            <ac:chgData name="Vermeulen, Sander" userId="e08259fd-81d2-4a86-9b20-28ba02d67a18" providerId="ADAL" clId="{FFB69E64-5F05-4CD0-842B-AB9EC313D904}" dt="2023-10-11T13:22:38.931" v="2076" actId="20578"/>
            <ac:spMkLst>
              <pc:docMk/>
              <pc:sldMasterMk cId="582609979" sldId="2147483648"/>
              <pc:sldLayoutMk cId="1058498703" sldId="2147483665"/>
              <ac:spMk id="6" creationId="{68CBF841-FAF0-2946-073C-8823C059A383}"/>
            </ac:spMkLst>
          </pc:spChg>
          <pc:spChg chg="add mod">
            <ac:chgData name="Vermeulen, Sander" userId="e08259fd-81d2-4a86-9b20-28ba02d67a18" providerId="ADAL" clId="{FFB69E64-5F05-4CD0-842B-AB9EC313D904}" dt="2023-10-11T13:22:38.931" v="2076" actId="20578"/>
            <ac:spMkLst>
              <pc:docMk/>
              <pc:sldMasterMk cId="582609979" sldId="2147483648"/>
              <pc:sldLayoutMk cId="1058498703" sldId="2147483665"/>
              <ac:spMk id="7" creationId="{2C2BB3DA-26DB-4569-08A0-83B107D9395F}"/>
            </ac:spMkLst>
          </pc:spChg>
          <pc:spChg chg="mod ord">
            <ac:chgData name="Vermeulen, Sander" userId="e08259fd-81d2-4a86-9b20-28ba02d67a18" providerId="ADAL" clId="{FFB69E64-5F05-4CD0-842B-AB9EC313D904}" dt="2023-10-11T13:22:38.931" v="2076" actId="20578"/>
            <ac:spMkLst>
              <pc:docMk/>
              <pc:sldMasterMk cId="582609979" sldId="2147483648"/>
              <pc:sldLayoutMk cId="1058498703" sldId="2147483665"/>
              <ac:spMk id="9" creationId="{D49DC992-DF28-3243-BCAF-54A3259D705E}"/>
            </ac:spMkLst>
          </pc:spChg>
          <pc:spChg chg="mod">
            <ac:chgData name="Vermeulen, Sander" userId="e08259fd-81d2-4a86-9b20-28ba02d67a18" providerId="ADAL" clId="{FFB69E64-5F05-4CD0-842B-AB9EC313D904}" dt="2023-10-11T11:43:04.278" v="1385" actId="20577"/>
            <ac:spMkLst>
              <pc:docMk/>
              <pc:sldMasterMk cId="582609979" sldId="2147483648"/>
              <pc:sldLayoutMk cId="1058498703" sldId="2147483665"/>
              <ac:spMk id="10" creationId="{F9F0A8E5-03D2-2767-D973-5CFB2F5D1EB1}"/>
            </ac:spMkLst>
          </pc:spChg>
        </pc:sldLayoutChg>
        <pc:sldLayoutChg chg="modSp add mod ord modTransition">
          <pc:chgData name="Vermeulen, Sander" userId="e08259fd-81d2-4a86-9b20-28ba02d67a18" providerId="ADAL" clId="{FFB69E64-5F05-4CD0-842B-AB9EC313D904}" dt="2023-10-11T13:22:38.931" v="2076" actId="20578"/>
          <pc:sldLayoutMkLst>
            <pc:docMk/>
            <pc:sldMasterMk cId="582609979" sldId="2147483648"/>
            <pc:sldLayoutMk cId="1359933190" sldId="2147483666"/>
          </pc:sldLayoutMkLst>
          <pc:spChg chg="mod">
            <ac:chgData name="Vermeulen, Sander" userId="e08259fd-81d2-4a86-9b20-28ba02d67a18" providerId="ADAL" clId="{FFB69E64-5F05-4CD0-842B-AB9EC313D904}" dt="2023-10-11T11:52:01.743" v="1669" actId="313"/>
            <ac:spMkLst>
              <pc:docMk/>
              <pc:sldMasterMk cId="582609979" sldId="2147483648"/>
              <pc:sldLayoutMk cId="1359933190" sldId="2147483666"/>
              <ac:spMk id="2" creationId="{FA269D41-D39D-6A4D-F573-6508C2A61379}"/>
            </ac:spMkLst>
          </pc:spChg>
          <pc:spChg chg="mod">
            <ac:chgData name="Vermeulen, Sander" userId="e08259fd-81d2-4a86-9b20-28ba02d67a18" providerId="ADAL" clId="{FFB69E64-5F05-4CD0-842B-AB9EC313D904}" dt="2023-10-11T11:52:21.998" v="1748" actId="20577"/>
            <ac:spMkLst>
              <pc:docMk/>
              <pc:sldMasterMk cId="582609979" sldId="2147483648"/>
              <pc:sldLayoutMk cId="1359933190" sldId="2147483666"/>
              <ac:spMk id="3" creationId="{DBB94449-5BD6-0E92-A1D1-7AB05F3ABB97}"/>
            </ac:spMkLst>
          </pc:spChg>
          <pc:spChg chg="mod">
            <ac:chgData name="Vermeulen, Sander" userId="e08259fd-81d2-4a86-9b20-28ba02d67a18" providerId="ADAL" clId="{FFB69E64-5F05-4CD0-842B-AB9EC313D904}" dt="2023-10-11T13:22:38.931" v="2076" actId="20578"/>
            <ac:spMkLst>
              <pc:docMk/>
              <pc:sldMasterMk cId="582609979" sldId="2147483648"/>
              <pc:sldLayoutMk cId="1359933190" sldId="2147483666"/>
              <ac:spMk id="4" creationId="{90719C87-AD08-2C55-B688-CD3815C29D24}"/>
            </ac:spMkLst>
          </pc:spChg>
          <pc:spChg chg="mod">
            <ac:chgData name="Vermeulen, Sander" userId="e08259fd-81d2-4a86-9b20-28ba02d67a18" providerId="ADAL" clId="{FFB69E64-5F05-4CD0-842B-AB9EC313D904}" dt="2023-10-11T13:22:38.931" v="2076" actId="20578"/>
            <ac:spMkLst>
              <pc:docMk/>
              <pc:sldMasterMk cId="582609979" sldId="2147483648"/>
              <pc:sldLayoutMk cId="1359933190" sldId="2147483666"/>
              <ac:spMk id="5" creationId="{4FED4988-52D7-E973-BD1E-C58DB3109DFA}"/>
            </ac:spMkLst>
          </pc:spChg>
          <pc:spChg chg="mod">
            <ac:chgData name="Vermeulen, Sander" userId="e08259fd-81d2-4a86-9b20-28ba02d67a18" providerId="ADAL" clId="{FFB69E64-5F05-4CD0-842B-AB9EC313D904}" dt="2023-10-11T13:22:38.931" v="2076" actId="20578"/>
            <ac:spMkLst>
              <pc:docMk/>
              <pc:sldMasterMk cId="582609979" sldId="2147483648"/>
              <pc:sldLayoutMk cId="1359933190" sldId="2147483666"/>
              <ac:spMk id="6" creationId="{68CBF841-FAF0-2946-073C-8823C059A383}"/>
            </ac:spMkLst>
          </pc:spChg>
          <pc:spChg chg="mod">
            <ac:chgData name="Vermeulen, Sander" userId="e08259fd-81d2-4a86-9b20-28ba02d67a18" providerId="ADAL" clId="{FFB69E64-5F05-4CD0-842B-AB9EC313D904}" dt="2023-10-11T13:22:38.931" v="2076" actId="20578"/>
            <ac:spMkLst>
              <pc:docMk/>
              <pc:sldMasterMk cId="582609979" sldId="2147483648"/>
              <pc:sldLayoutMk cId="1359933190" sldId="2147483666"/>
              <ac:spMk id="7" creationId="{2C2BB3DA-26DB-4569-08A0-83B107D9395F}"/>
            </ac:spMkLst>
          </pc:spChg>
          <pc:spChg chg="mod">
            <ac:chgData name="Vermeulen, Sander" userId="e08259fd-81d2-4a86-9b20-28ba02d67a18" providerId="ADAL" clId="{FFB69E64-5F05-4CD0-842B-AB9EC313D904}" dt="2023-10-11T13:22:38.931" v="2076" actId="20578"/>
            <ac:spMkLst>
              <pc:docMk/>
              <pc:sldMasterMk cId="582609979" sldId="2147483648"/>
              <pc:sldLayoutMk cId="1359933190" sldId="2147483666"/>
              <ac:spMk id="9" creationId="{D49DC992-DF28-3243-BCAF-54A3259D705E}"/>
            </ac:spMkLst>
          </pc:spChg>
          <pc:spChg chg="mod">
            <ac:chgData name="Vermeulen, Sander" userId="e08259fd-81d2-4a86-9b20-28ba02d67a18" providerId="ADAL" clId="{FFB69E64-5F05-4CD0-842B-AB9EC313D904}" dt="2023-10-11T11:46:37.088" v="1544" actId="20577"/>
            <ac:spMkLst>
              <pc:docMk/>
              <pc:sldMasterMk cId="582609979" sldId="2147483648"/>
              <pc:sldLayoutMk cId="1359933190" sldId="2147483666"/>
              <ac:spMk id="10" creationId="{F9F0A8E5-03D2-2767-D973-5CFB2F5D1EB1}"/>
            </ac:spMkLst>
          </pc:spChg>
        </pc:sldLayoutChg>
        <pc:sldLayoutChg chg="addSp delSp modSp add mod ord modTransition">
          <pc:chgData name="Vermeulen, Sander" userId="e08259fd-81d2-4a86-9b20-28ba02d67a18" providerId="ADAL" clId="{FFB69E64-5F05-4CD0-842B-AB9EC313D904}" dt="2023-10-11T13:22:38.931" v="2076" actId="20578"/>
          <pc:sldLayoutMkLst>
            <pc:docMk/>
            <pc:sldMasterMk cId="582609979" sldId="2147483648"/>
            <pc:sldLayoutMk cId="2479119001" sldId="2147483667"/>
          </pc:sldLayoutMkLst>
          <pc:spChg chg="del">
            <ac:chgData name="Vermeulen, Sander" userId="e08259fd-81d2-4a86-9b20-28ba02d67a18" providerId="ADAL" clId="{FFB69E64-5F05-4CD0-842B-AB9EC313D904}" dt="2023-10-11T11:49:13.402" v="1585" actId="478"/>
            <ac:spMkLst>
              <pc:docMk/>
              <pc:sldMasterMk cId="582609979" sldId="2147483648"/>
              <pc:sldLayoutMk cId="2479119001" sldId="2147483667"/>
              <ac:spMk id="2" creationId="{FA269D41-D39D-6A4D-F573-6508C2A61379}"/>
            </ac:spMkLst>
          </pc:spChg>
          <pc:spChg chg="del">
            <ac:chgData name="Vermeulen, Sander" userId="e08259fd-81d2-4a86-9b20-28ba02d67a18" providerId="ADAL" clId="{FFB69E64-5F05-4CD0-842B-AB9EC313D904}" dt="2023-10-11T11:49:13.402" v="1585" actId="478"/>
            <ac:spMkLst>
              <pc:docMk/>
              <pc:sldMasterMk cId="582609979" sldId="2147483648"/>
              <pc:sldLayoutMk cId="2479119001" sldId="2147483667"/>
              <ac:spMk id="3" creationId="{DBB94449-5BD6-0E92-A1D1-7AB05F3ABB97}"/>
            </ac:spMkLst>
          </pc:spChg>
          <pc:spChg chg="del">
            <ac:chgData name="Vermeulen, Sander" userId="e08259fd-81d2-4a86-9b20-28ba02d67a18" providerId="ADAL" clId="{FFB69E64-5F05-4CD0-842B-AB9EC313D904}" dt="2023-10-11T11:49:13.402" v="1585" actId="478"/>
            <ac:spMkLst>
              <pc:docMk/>
              <pc:sldMasterMk cId="582609979" sldId="2147483648"/>
              <pc:sldLayoutMk cId="2479119001" sldId="2147483667"/>
              <ac:spMk id="4" creationId="{90719C87-AD08-2C55-B688-CD3815C29D24}"/>
            </ac:spMkLst>
          </pc:spChg>
          <pc:spChg chg="del">
            <ac:chgData name="Vermeulen, Sander" userId="e08259fd-81d2-4a86-9b20-28ba02d67a18" providerId="ADAL" clId="{FFB69E64-5F05-4CD0-842B-AB9EC313D904}" dt="2023-10-11T11:49:13.402" v="1585" actId="478"/>
            <ac:spMkLst>
              <pc:docMk/>
              <pc:sldMasterMk cId="582609979" sldId="2147483648"/>
              <pc:sldLayoutMk cId="2479119001" sldId="2147483667"/>
              <ac:spMk id="5" creationId="{4FED4988-52D7-E973-BD1E-C58DB3109DFA}"/>
            </ac:spMkLst>
          </pc:spChg>
          <pc:spChg chg="mod">
            <ac:chgData name="Vermeulen, Sander" userId="e08259fd-81d2-4a86-9b20-28ba02d67a18" providerId="ADAL" clId="{FFB69E64-5F05-4CD0-842B-AB9EC313D904}" dt="2023-10-11T13:22:38.931" v="2076" actId="20578"/>
            <ac:spMkLst>
              <pc:docMk/>
              <pc:sldMasterMk cId="582609979" sldId="2147483648"/>
              <pc:sldLayoutMk cId="2479119001" sldId="2147483667"/>
              <ac:spMk id="6" creationId="{68CBF841-FAF0-2946-073C-8823C059A383}"/>
            </ac:spMkLst>
          </pc:spChg>
          <pc:spChg chg="mod">
            <ac:chgData name="Vermeulen, Sander" userId="e08259fd-81d2-4a86-9b20-28ba02d67a18" providerId="ADAL" clId="{FFB69E64-5F05-4CD0-842B-AB9EC313D904}" dt="2023-10-11T13:22:38.931" v="2076" actId="20578"/>
            <ac:spMkLst>
              <pc:docMk/>
              <pc:sldMasterMk cId="582609979" sldId="2147483648"/>
              <pc:sldLayoutMk cId="2479119001" sldId="2147483667"/>
              <ac:spMk id="7" creationId="{2C2BB3DA-26DB-4569-08A0-83B107D9395F}"/>
            </ac:spMkLst>
          </pc:spChg>
          <pc:spChg chg="add mod ord">
            <ac:chgData name="Vermeulen, Sander" userId="e08259fd-81d2-4a86-9b20-28ba02d67a18" providerId="ADAL" clId="{FFB69E64-5F05-4CD0-842B-AB9EC313D904}" dt="2023-10-11T13:22:38.931" v="2076" actId="20578"/>
            <ac:spMkLst>
              <pc:docMk/>
              <pc:sldMasterMk cId="582609979" sldId="2147483648"/>
              <pc:sldLayoutMk cId="2479119001" sldId="2147483667"/>
              <ac:spMk id="8" creationId="{4FDD891E-B041-5972-D7D3-8E7A9674BF7E}"/>
            </ac:spMkLst>
          </pc:spChg>
          <pc:spChg chg="mod">
            <ac:chgData name="Vermeulen, Sander" userId="e08259fd-81d2-4a86-9b20-28ba02d67a18" providerId="ADAL" clId="{FFB69E64-5F05-4CD0-842B-AB9EC313D904}" dt="2023-10-11T13:22:38.931" v="2076" actId="20578"/>
            <ac:spMkLst>
              <pc:docMk/>
              <pc:sldMasterMk cId="582609979" sldId="2147483648"/>
              <pc:sldLayoutMk cId="2479119001" sldId="2147483667"/>
              <ac:spMk id="9" creationId="{D49DC992-DF28-3243-BCAF-54A3259D705E}"/>
            </ac:spMkLst>
          </pc:spChg>
          <pc:spChg chg="mod">
            <ac:chgData name="Vermeulen, Sander" userId="e08259fd-81d2-4a86-9b20-28ba02d67a18" providerId="ADAL" clId="{FFB69E64-5F05-4CD0-842B-AB9EC313D904}" dt="2023-10-11T11:48:16.805" v="1580" actId="20577"/>
            <ac:spMkLst>
              <pc:docMk/>
              <pc:sldMasterMk cId="582609979" sldId="2147483648"/>
              <pc:sldLayoutMk cId="2479119001" sldId="2147483667"/>
              <ac:spMk id="10" creationId="{F9F0A8E5-03D2-2767-D973-5CFB2F5D1EB1}"/>
            </ac:spMkLst>
          </pc:spChg>
        </pc:sldLayoutChg>
        <pc:sldLayoutChg chg="new del mod">
          <pc:chgData name="Vermeulen, Sander" userId="e08259fd-81d2-4a86-9b20-28ba02d67a18" providerId="ADAL" clId="{FFB69E64-5F05-4CD0-842B-AB9EC313D904}" dt="2023-10-11T11:48:41.823" v="1583" actId="11236"/>
          <pc:sldLayoutMkLst>
            <pc:docMk/>
            <pc:sldMasterMk cId="582609979" sldId="2147483648"/>
            <pc:sldLayoutMk cId="321958560" sldId="2147483668"/>
          </pc:sldLayoutMkLst>
        </pc:sldLayoutChg>
        <pc:sldLayoutChg chg="modSp add mod ord modTransition">
          <pc:chgData name="Vermeulen, Sander" userId="e08259fd-81d2-4a86-9b20-28ba02d67a18" providerId="ADAL" clId="{FFB69E64-5F05-4CD0-842B-AB9EC313D904}" dt="2023-10-11T13:22:38.931" v="2076" actId="20578"/>
          <pc:sldLayoutMkLst>
            <pc:docMk/>
            <pc:sldMasterMk cId="582609979" sldId="2147483648"/>
            <pc:sldLayoutMk cId="869669228" sldId="2147483668"/>
          </pc:sldLayoutMkLst>
          <pc:spChg chg="mod">
            <ac:chgData name="Vermeulen, Sander" userId="e08259fd-81d2-4a86-9b20-28ba02d67a18" providerId="ADAL" clId="{FFB69E64-5F05-4CD0-842B-AB9EC313D904}" dt="2023-10-11T11:53:23.752" v="1811" actId="20577"/>
            <ac:spMkLst>
              <pc:docMk/>
              <pc:sldMasterMk cId="582609979" sldId="2147483648"/>
              <pc:sldLayoutMk cId="869669228" sldId="2147483668"/>
              <ac:spMk id="2" creationId="{FA269D41-D39D-6A4D-F573-6508C2A61379}"/>
            </ac:spMkLst>
          </pc:spChg>
          <pc:spChg chg="mod">
            <ac:chgData name="Vermeulen, Sander" userId="e08259fd-81d2-4a86-9b20-28ba02d67a18" providerId="ADAL" clId="{FFB69E64-5F05-4CD0-842B-AB9EC313D904}" dt="2023-10-11T11:53:59.023" v="1900" actId="1076"/>
            <ac:spMkLst>
              <pc:docMk/>
              <pc:sldMasterMk cId="582609979" sldId="2147483648"/>
              <pc:sldLayoutMk cId="869669228" sldId="2147483668"/>
              <ac:spMk id="3" creationId="{DBB94449-5BD6-0E92-A1D1-7AB05F3ABB97}"/>
            </ac:spMkLst>
          </pc:spChg>
          <pc:spChg chg="mod">
            <ac:chgData name="Vermeulen, Sander" userId="e08259fd-81d2-4a86-9b20-28ba02d67a18" providerId="ADAL" clId="{FFB69E64-5F05-4CD0-842B-AB9EC313D904}" dt="2023-10-11T13:22:38.931" v="2076" actId="20578"/>
            <ac:spMkLst>
              <pc:docMk/>
              <pc:sldMasterMk cId="582609979" sldId="2147483648"/>
              <pc:sldLayoutMk cId="869669228" sldId="2147483668"/>
              <ac:spMk id="4" creationId="{90719C87-AD08-2C55-B688-CD3815C29D24}"/>
            </ac:spMkLst>
          </pc:spChg>
          <pc:spChg chg="mod">
            <ac:chgData name="Vermeulen, Sander" userId="e08259fd-81d2-4a86-9b20-28ba02d67a18" providerId="ADAL" clId="{FFB69E64-5F05-4CD0-842B-AB9EC313D904}" dt="2023-10-11T13:22:38.931" v="2076" actId="20578"/>
            <ac:spMkLst>
              <pc:docMk/>
              <pc:sldMasterMk cId="582609979" sldId="2147483648"/>
              <pc:sldLayoutMk cId="869669228" sldId="2147483668"/>
              <ac:spMk id="5" creationId="{4FED4988-52D7-E973-BD1E-C58DB3109DFA}"/>
            </ac:spMkLst>
          </pc:spChg>
          <pc:spChg chg="mod">
            <ac:chgData name="Vermeulen, Sander" userId="e08259fd-81d2-4a86-9b20-28ba02d67a18" providerId="ADAL" clId="{FFB69E64-5F05-4CD0-842B-AB9EC313D904}" dt="2023-10-11T13:22:38.931" v="2076" actId="20578"/>
            <ac:spMkLst>
              <pc:docMk/>
              <pc:sldMasterMk cId="582609979" sldId="2147483648"/>
              <pc:sldLayoutMk cId="869669228" sldId="2147483668"/>
              <ac:spMk id="6" creationId="{68CBF841-FAF0-2946-073C-8823C059A383}"/>
            </ac:spMkLst>
          </pc:spChg>
          <pc:spChg chg="mod">
            <ac:chgData name="Vermeulen, Sander" userId="e08259fd-81d2-4a86-9b20-28ba02d67a18" providerId="ADAL" clId="{FFB69E64-5F05-4CD0-842B-AB9EC313D904}" dt="2023-10-11T13:22:38.931" v="2076" actId="20578"/>
            <ac:spMkLst>
              <pc:docMk/>
              <pc:sldMasterMk cId="582609979" sldId="2147483648"/>
              <pc:sldLayoutMk cId="869669228" sldId="2147483668"/>
              <ac:spMk id="7" creationId="{2C2BB3DA-26DB-4569-08A0-83B107D9395F}"/>
            </ac:spMkLst>
          </pc:spChg>
          <pc:spChg chg="mod">
            <ac:chgData name="Vermeulen, Sander" userId="e08259fd-81d2-4a86-9b20-28ba02d67a18" providerId="ADAL" clId="{FFB69E64-5F05-4CD0-842B-AB9EC313D904}" dt="2023-10-11T13:22:38.931" v="2076" actId="20578"/>
            <ac:spMkLst>
              <pc:docMk/>
              <pc:sldMasterMk cId="582609979" sldId="2147483648"/>
              <pc:sldLayoutMk cId="869669228" sldId="2147483668"/>
              <ac:spMk id="9" creationId="{D49DC992-DF28-3243-BCAF-54A3259D705E}"/>
            </ac:spMkLst>
          </pc:spChg>
          <pc:spChg chg="mod">
            <ac:chgData name="Vermeulen, Sander" userId="e08259fd-81d2-4a86-9b20-28ba02d67a18" providerId="ADAL" clId="{FFB69E64-5F05-4CD0-842B-AB9EC313D904}" dt="2023-10-11T11:51:00.134" v="1608" actId="20577"/>
            <ac:spMkLst>
              <pc:docMk/>
              <pc:sldMasterMk cId="582609979" sldId="2147483648"/>
              <pc:sldLayoutMk cId="869669228" sldId="2147483668"/>
              <ac:spMk id="10" creationId="{F9F0A8E5-03D2-2767-D973-5CFB2F5D1EB1}"/>
            </ac:spMkLst>
          </pc:spChg>
        </pc:sldLayoutChg>
        <pc:sldLayoutChg chg="delSp modSp add mod ord modTransition">
          <pc:chgData name="Vermeulen, Sander" userId="e08259fd-81d2-4a86-9b20-28ba02d67a18" providerId="ADAL" clId="{FFB69E64-5F05-4CD0-842B-AB9EC313D904}" dt="2023-10-11T13:22:38.931" v="2076" actId="20578"/>
          <pc:sldLayoutMkLst>
            <pc:docMk/>
            <pc:sldMasterMk cId="582609979" sldId="2147483648"/>
            <pc:sldLayoutMk cId="2086029293" sldId="2147483669"/>
          </pc:sldLayoutMkLst>
          <pc:spChg chg="mod">
            <ac:chgData name="Vermeulen, Sander" userId="e08259fd-81d2-4a86-9b20-28ba02d67a18" providerId="ADAL" clId="{FFB69E64-5F05-4CD0-842B-AB9EC313D904}" dt="2023-10-11T11:55:31.229" v="1990" actId="20577"/>
            <ac:spMkLst>
              <pc:docMk/>
              <pc:sldMasterMk cId="582609979" sldId="2147483648"/>
              <pc:sldLayoutMk cId="2086029293" sldId="2147483669"/>
              <ac:spMk id="2" creationId="{FA269D41-D39D-6A4D-F573-6508C2A61379}"/>
            </ac:spMkLst>
          </pc:spChg>
          <pc:spChg chg="del">
            <ac:chgData name="Vermeulen, Sander" userId="e08259fd-81d2-4a86-9b20-28ba02d67a18" providerId="ADAL" clId="{FFB69E64-5F05-4CD0-842B-AB9EC313D904}" dt="2023-10-11T11:55:15.971" v="1921" actId="478"/>
            <ac:spMkLst>
              <pc:docMk/>
              <pc:sldMasterMk cId="582609979" sldId="2147483648"/>
              <pc:sldLayoutMk cId="2086029293" sldId="2147483669"/>
              <ac:spMk id="3" creationId="{DBB94449-5BD6-0E92-A1D1-7AB05F3ABB97}"/>
            </ac:spMkLst>
          </pc:spChg>
          <pc:spChg chg="del">
            <ac:chgData name="Vermeulen, Sander" userId="e08259fd-81d2-4a86-9b20-28ba02d67a18" providerId="ADAL" clId="{FFB69E64-5F05-4CD0-842B-AB9EC313D904}" dt="2023-10-11T11:55:15.971" v="1921" actId="478"/>
            <ac:spMkLst>
              <pc:docMk/>
              <pc:sldMasterMk cId="582609979" sldId="2147483648"/>
              <pc:sldLayoutMk cId="2086029293" sldId="2147483669"/>
              <ac:spMk id="4" creationId="{90719C87-AD08-2C55-B688-CD3815C29D24}"/>
            </ac:spMkLst>
          </pc:spChg>
          <pc:spChg chg="mod">
            <ac:chgData name="Vermeulen, Sander" userId="e08259fd-81d2-4a86-9b20-28ba02d67a18" providerId="ADAL" clId="{FFB69E64-5F05-4CD0-842B-AB9EC313D904}" dt="2023-10-11T13:22:38.931" v="2076" actId="20578"/>
            <ac:spMkLst>
              <pc:docMk/>
              <pc:sldMasterMk cId="582609979" sldId="2147483648"/>
              <pc:sldLayoutMk cId="2086029293" sldId="2147483669"/>
              <ac:spMk id="5" creationId="{4FED4988-52D7-E973-BD1E-C58DB3109DFA}"/>
            </ac:spMkLst>
          </pc:spChg>
          <pc:spChg chg="mod">
            <ac:chgData name="Vermeulen, Sander" userId="e08259fd-81d2-4a86-9b20-28ba02d67a18" providerId="ADAL" clId="{FFB69E64-5F05-4CD0-842B-AB9EC313D904}" dt="2023-10-11T13:22:38.931" v="2076" actId="20578"/>
            <ac:spMkLst>
              <pc:docMk/>
              <pc:sldMasterMk cId="582609979" sldId="2147483648"/>
              <pc:sldLayoutMk cId="2086029293" sldId="2147483669"/>
              <ac:spMk id="6" creationId="{68CBF841-FAF0-2946-073C-8823C059A383}"/>
            </ac:spMkLst>
          </pc:spChg>
          <pc:spChg chg="mod">
            <ac:chgData name="Vermeulen, Sander" userId="e08259fd-81d2-4a86-9b20-28ba02d67a18" providerId="ADAL" clId="{FFB69E64-5F05-4CD0-842B-AB9EC313D904}" dt="2023-10-11T13:22:38.931" v="2076" actId="20578"/>
            <ac:spMkLst>
              <pc:docMk/>
              <pc:sldMasterMk cId="582609979" sldId="2147483648"/>
              <pc:sldLayoutMk cId="2086029293" sldId="2147483669"/>
              <ac:spMk id="7" creationId="{2C2BB3DA-26DB-4569-08A0-83B107D9395F}"/>
            </ac:spMkLst>
          </pc:spChg>
          <pc:spChg chg="mod">
            <ac:chgData name="Vermeulen, Sander" userId="e08259fd-81d2-4a86-9b20-28ba02d67a18" providerId="ADAL" clId="{FFB69E64-5F05-4CD0-842B-AB9EC313D904}" dt="2023-10-11T13:22:38.931" v="2076" actId="20578"/>
            <ac:spMkLst>
              <pc:docMk/>
              <pc:sldMasterMk cId="582609979" sldId="2147483648"/>
              <pc:sldLayoutMk cId="2086029293" sldId="2147483669"/>
              <ac:spMk id="9" creationId="{D49DC992-DF28-3243-BCAF-54A3259D705E}"/>
            </ac:spMkLst>
          </pc:spChg>
          <pc:spChg chg="mod">
            <ac:chgData name="Vermeulen, Sander" userId="e08259fd-81d2-4a86-9b20-28ba02d67a18" providerId="ADAL" clId="{FFB69E64-5F05-4CD0-842B-AB9EC313D904}" dt="2023-10-11T11:54:58.633" v="1919" actId="20577"/>
            <ac:spMkLst>
              <pc:docMk/>
              <pc:sldMasterMk cId="582609979" sldId="2147483648"/>
              <pc:sldLayoutMk cId="2086029293" sldId="2147483669"/>
              <ac:spMk id="10" creationId="{F9F0A8E5-03D2-2767-D973-5CFB2F5D1EB1}"/>
            </ac:spMkLst>
          </pc:spChg>
        </pc:sldLayoutChg>
      </pc:sldMasterChg>
      <pc:sldMasterChg chg="addSp delSp modSp new del mod addSldLayout delSldLayout modSldLayout sldLayoutOrd">
        <pc:chgData name="Vermeulen, Sander" userId="e08259fd-81d2-4a86-9b20-28ba02d67a18" providerId="ADAL" clId="{FFB69E64-5F05-4CD0-842B-AB9EC313D904}" dt="2023-10-11T13:34:28.099" v="2077" actId="2696"/>
        <pc:sldMasterMkLst>
          <pc:docMk/>
          <pc:sldMasterMk cId="3397929151" sldId="2147483670"/>
        </pc:sldMasterMkLst>
        <pc:spChg chg="add del">
          <ac:chgData name="Vermeulen, Sander" userId="e08259fd-81d2-4a86-9b20-28ba02d67a18" providerId="ADAL" clId="{FFB69E64-5F05-4CD0-842B-AB9EC313D904}" dt="2023-10-11T13:22:38.712" v="2075" actId="478"/>
          <ac:spMkLst>
            <pc:docMk/>
            <pc:sldMasterMk cId="3397929151" sldId="2147483670"/>
            <ac:spMk id="2" creationId="{0F83ED55-E763-3FDF-18F5-3918B79651D7}"/>
          </ac:spMkLst>
        </pc:spChg>
        <pc:spChg chg="add del">
          <ac:chgData name="Vermeulen, Sander" userId="e08259fd-81d2-4a86-9b20-28ba02d67a18" providerId="ADAL" clId="{FFB69E64-5F05-4CD0-842B-AB9EC313D904}" dt="2023-10-11T13:22:38.712" v="2075" actId="478"/>
          <ac:spMkLst>
            <pc:docMk/>
            <pc:sldMasterMk cId="3397929151" sldId="2147483670"/>
            <ac:spMk id="3" creationId="{2A141E91-F67A-B61E-2F35-5FA2627AFC12}"/>
          </ac:spMkLst>
        </pc:spChg>
        <pc:spChg chg="add del">
          <ac:chgData name="Vermeulen, Sander" userId="e08259fd-81d2-4a86-9b20-28ba02d67a18" providerId="ADAL" clId="{FFB69E64-5F05-4CD0-842B-AB9EC313D904}" dt="2023-10-11T13:22:38.712" v="2075" actId="478"/>
          <ac:spMkLst>
            <pc:docMk/>
            <pc:sldMasterMk cId="3397929151" sldId="2147483670"/>
            <ac:spMk id="4" creationId="{F020B4CF-55E2-8DA9-BFE9-C8296EE8AD1B}"/>
          </ac:spMkLst>
        </pc:spChg>
        <pc:spChg chg="add del">
          <ac:chgData name="Vermeulen, Sander" userId="e08259fd-81d2-4a86-9b20-28ba02d67a18" providerId="ADAL" clId="{FFB69E64-5F05-4CD0-842B-AB9EC313D904}" dt="2023-10-11T13:22:38.712" v="2075" actId="478"/>
          <ac:spMkLst>
            <pc:docMk/>
            <pc:sldMasterMk cId="3397929151" sldId="2147483670"/>
            <ac:spMk id="5" creationId="{AA5E334A-7F29-D88F-503B-39A2A40ECC24}"/>
          </ac:spMkLst>
        </pc:spChg>
        <pc:spChg chg="add del">
          <ac:chgData name="Vermeulen, Sander" userId="e08259fd-81d2-4a86-9b20-28ba02d67a18" providerId="ADAL" clId="{FFB69E64-5F05-4CD0-842B-AB9EC313D904}" dt="2023-10-11T13:22:38.712" v="2075" actId="478"/>
          <ac:spMkLst>
            <pc:docMk/>
            <pc:sldMasterMk cId="3397929151" sldId="2147483670"/>
            <ac:spMk id="6" creationId="{C0CCAB40-2011-1A3D-DC24-1CDF80ED231F}"/>
          </ac:spMkLst>
        </pc:spChg>
        <pc:spChg chg="mod">
          <ac:chgData name="Vermeulen, Sander" userId="e08259fd-81d2-4a86-9b20-28ba02d67a18" providerId="ADAL" clId="{FFB69E64-5F05-4CD0-842B-AB9EC313D904}" dt="2023-10-11T13:22:27.851" v="2070"/>
          <ac:spMkLst>
            <pc:docMk/>
            <pc:sldMasterMk cId="3397929151" sldId="2147483670"/>
            <ac:spMk id="10" creationId="{1ED455A8-209E-80C0-B8CE-DE6B430C3953}"/>
          </ac:spMkLst>
        </pc:spChg>
        <pc:grpChg chg="add del mod">
          <ac:chgData name="Vermeulen, Sander" userId="e08259fd-81d2-4a86-9b20-28ba02d67a18" providerId="ADAL" clId="{FFB69E64-5F05-4CD0-842B-AB9EC313D904}" dt="2023-10-11T13:22:38.299" v="2073"/>
          <ac:grpSpMkLst>
            <pc:docMk/>
            <pc:sldMasterMk cId="3397929151" sldId="2147483670"/>
            <ac:grpSpMk id="9" creationId="{03643F8E-70DD-BF9F-D2EC-B07B86F7576B}"/>
          </ac:grpSpMkLst>
        </pc:grpChg>
        <pc:picChg chg="add del mod">
          <ac:chgData name="Vermeulen, Sander" userId="e08259fd-81d2-4a86-9b20-28ba02d67a18" providerId="ADAL" clId="{FFB69E64-5F05-4CD0-842B-AB9EC313D904}" dt="2023-10-11T13:22:38.483" v="2074"/>
          <ac:picMkLst>
            <pc:docMk/>
            <pc:sldMasterMk cId="3397929151" sldId="2147483670"/>
            <ac:picMk id="7" creationId="{761355D6-6F4B-60D3-A738-84D882E5D1C9}"/>
          </ac:picMkLst>
        </pc:picChg>
        <pc:picChg chg="add del mod">
          <ac:chgData name="Vermeulen, Sander" userId="e08259fd-81d2-4a86-9b20-28ba02d67a18" providerId="ADAL" clId="{FFB69E64-5F05-4CD0-842B-AB9EC313D904}" dt="2023-10-11T13:22:38.483" v="2074"/>
          <ac:picMkLst>
            <pc:docMk/>
            <pc:sldMasterMk cId="3397929151" sldId="2147483670"/>
            <ac:picMk id="8" creationId="{FF30A5ED-F39C-0FD9-6E25-969CAD5698A1}"/>
          </ac:picMkLst>
        </pc:picChg>
        <pc:picChg chg="mod">
          <ac:chgData name="Vermeulen, Sander" userId="e08259fd-81d2-4a86-9b20-28ba02d67a18" providerId="ADAL" clId="{FFB69E64-5F05-4CD0-842B-AB9EC313D904}" dt="2023-10-11T13:22:27.851" v="2070"/>
          <ac:picMkLst>
            <pc:docMk/>
            <pc:sldMasterMk cId="3397929151" sldId="2147483670"/>
            <ac:picMk id="11" creationId="{11DC94EB-E179-8870-B90D-9352FF12FC01}"/>
          </ac:picMkLst>
        </pc:picChg>
        <pc:sldLayoutChg chg="addSp delSp modSp mod ord">
          <pc:chgData name="Vermeulen, Sander" userId="e08259fd-81d2-4a86-9b20-28ba02d67a18" providerId="ADAL" clId="{FFB69E64-5F05-4CD0-842B-AB9EC313D904}" dt="2023-10-11T13:22:38.099" v="2072" actId="478"/>
          <pc:sldLayoutMkLst>
            <pc:docMk/>
            <pc:sldMasterMk cId="582609979" sldId="2147483648"/>
            <pc:sldLayoutMk cId="1387212898" sldId="2147483650"/>
          </pc:sldLayoutMkLst>
          <pc:spChg chg="mod">
            <ac:chgData name="Vermeulen, Sander" userId="e08259fd-81d2-4a86-9b20-28ba02d67a18" providerId="ADAL" clId="{FFB69E64-5F05-4CD0-842B-AB9EC313D904}" dt="2023-10-11T13:22:03.217" v="2067" actId="20578"/>
            <ac:spMkLst>
              <pc:docMk/>
              <pc:sldMasterMk cId="582609979" sldId="2147483648"/>
              <pc:sldLayoutMk cId="1387212898" sldId="2147483650"/>
              <ac:spMk id="21" creationId="{27DB3FDF-7FF4-97ED-CD32-606DD5320699}"/>
            </ac:spMkLst>
          </pc:spChg>
          <pc:spChg chg="mod">
            <ac:chgData name="Vermeulen, Sander" userId="e08259fd-81d2-4a86-9b20-28ba02d67a18" providerId="ADAL" clId="{FFB69E64-5F05-4CD0-842B-AB9EC313D904}" dt="2023-10-11T13:22:03.217" v="2067" actId="20578"/>
            <ac:spMkLst>
              <pc:docMk/>
              <pc:sldMasterMk cId="582609979" sldId="2147483648"/>
              <pc:sldLayoutMk cId="1387212898" sldId="2147483650"/>
              <ac:spMk id="26" creationId="{19A4FE2A-F43C-F184-90AE-6FE453A4CBDB}"/>
            </ac:spMkLst>
          </pc:spChg>
          <pc:spChg chg="mod">
            <ac:chgData name="Vermeulen, Sander" userId="e08259fd-81d2-4a86-9b20-28ba02d67a18" providerId="ADAL" clId="{FFB69E64-5F05-4CD0-842B-AB9EC313D904}" dt="2023-10-11T13:22:03.217" v="2067" actId="20578"/>
            <ac:spMkLst>
              <pc:docMk/>
              <pc:sldMasterMk cId="582609979" sldId="2147483648"/>
              <pc:sldLayoutMk cId="1387212898" sldId="2147483650"/>
              <ac:spMk id="29" creationId="{1E928B7B-FF23-E2BA-655E-6FE027EE10F2}"/>
            </ac:spMkLst>
          </pc:spChg>
          <pc:grpChg chg="add del">
            <ac:chgData name="Vermeulen, Sander" userId="e08259fd-81d2-4a86-9b20-28ba02d67a18" providerId="ADAL" clId="{FFB69E64-5F05-4CD0-842B-AB9EC313D904}" dt="2023-10-11T13:22:38.099" v="2072" actId="478"/>
            <ac:grpSpMkLst>
              <pc:docMk/>
              <pc:sldMasterMk cId="582609979" sldId="2147483648"/>
              <pc:sldLayoutMk cId="1387212898" sldId="2147483650"/>
              <ac:grpSpMk id="14" creationId="{05490B97-129D-D84B-CC6F-12DE01A1E926}"/>
            </ac:grpSpMkLst>
          </pc:gr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953332734" sldId="2147483656"/>
          </pc:sldLayoutMkLst>
          <pc:spChg chg="mod">
            <ac:chgData name="Vermeulen, Sander" userId="e08259fd-81d2-4a86-9b20-28ba02d67a18" providerId="ADAL" clId="{FFB69E64-5F05-4CD0-842B-AB9EC313D904}" dt="2023-10-11T13:22:03.217" v="2067" actId="20578"/>
            <ac:spMkLst>
              <pc:docMk/>
              <pc:sldMasterMk cId="582609979" sldId="2147483648"/>
              <pc:sldLayoutMk cId="953332734" sldId="2147483656"/>
              <ac:spMk id="34" creationId="{2B3ADC1B-9DF3-E97E-D245-7B7EEAC1F05E}"/>
            </ac:spMkLst>
          </pc:spChg>
          <pc:spChg chg="mod">
            <ac:chgData name="Vermeulen, Sander" userId="e08259fd-81d2-4a86-9b20-28ba02d67a18" providerId="ADAL" clId="{FFB69E64-5F05-4CD0-842B-AB9EC313D904}" dt="2023-10-11T13:22:03.217" v="2067" actId="20578"/>
            <ac:spMkLst>
              <pc:docMk/>
              <pc:sldMasterMk cId="582609979" sldId="2147483648"/>
              <pc:sldLayoutMk cId="953332734" sldId="2147483656"/>
              <ac:spMk id="38" creationId="{B7F8EBED-2DFC-E921-9D36-C0D59E3829E0}"/>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601542519" sldId="2147483657"/>
          </pc:sldLayoutMkLst>
          <pc:spChg chg="mod">
            <ac:chgData name="Vermeulen, Sander" userId="e08259fd-81d2-4a86-9b20-28ba02d67a18" providerId="ADAL" clId="{FFB69E64-5F05-4CD0-842B-AB9EC313D904}" dt="2023-10-11T13:22:03.217" v="2067" actId="20578"/>
            <ac:spMkLst>
              <pc:docMk/>
              <pc:sldMasterMk cId="582609979" sldId="2147483648"/>
              <pc:sldLayoutMk cId="601542519" sldId="2147483657"/>
              <ac:spMk id="2" creationId="{09AC8F95-77A3-29B6-B4DC-EAC838C4B242}"/>
            </ac:spMkLst>
          </pc:spChg>
          <pc:spChg chg="mod">
            <ac:chgData name="Vermeulen, Sander" userId="e08259fd-81d2-4a86-9b20-28ba02d67a18" providerId="ADAL" clId="{FFB69E64-5F05-4CD0-842B-AB9EC313D904}" dt="2023-10-11T13:22:03.217" v="2067" actId="20578"/>
            <ac:spMkLst>
              <pc:docMk/>
              <pc:sldMasterMk cId="582609979" sldId="2147483648"/>
              <pc:sldLayoutMk cId="601542519" sldId="2147483657"/>
              <ac:spMk id="3" creationId="{9D425F28-A08D-2E93-F585-7DCB06C12ED1}"/>
            </ac:spMkLst>
          </pc:spChg>
          <pc:spChg chg="mod">
            <ac:chgData name="Vermeulen, Sander" userId="e08259fd-81d2-4a86-9b20-28ba02d67a18" providerId="ADAL" clId="{FFB69E64-5F05-4CD0-842B-AB9EC313D904}" dt="2023-10-11T13:22:03.217" v="2067" actId="20578"/>
            <ac:spMkLst>
              <pc:docMk/>
              <pc:sldMasterMk cId="582609979" sldId="2147483648"/>
              <pc:sldLayoutMk cId="601542519" sldId="2147483657"/>
              <ac:spMk id="4" creationId="{DD5BEB99-7026-F31A-DCB0-D675FCF9957D}"/>
            </ac:spMkLst>
          </pc:spChg>
          <pc:spChg chg="mod">
            <ac:chgData name="Vermeulen, Sander" userId="e08259fd-81d2-4a86-9b20-28ba02d67a18" providerId="ADAL" clId="{FFB69E64-5F05-4CD0-842B-AB9EC313D904}" dt="2023-10-11T13:22:03.217" v="2067" actId="20578"/>
            <ac:spMkLst>
              <pc:docMk/>
              <pc:sldMasterMk cId="582609979" sldId="2147483648"/>
              <pc:sldLayoutMk cId="601542519" sldId="2147483657"/>
              <ac:spMk id="38" creationId="{B7F8EBED-2DFC-E921-9D36-C0D59E3829E0}"/>
            </ac:spMkLst>
          </pc:spChg>
        </pc:sldLayoutChg>
        <pc:sldLayoutChg chg="mod ord">
          <pc:chgData name="Vermeulen, Sander" userId="e08259fd-81d2-4a86-9b20-28ba02d67a18" providerId="ADAL" clId="{FFB69E64-5F05-4CD0-842B-AB9EC313D904}" dt="2023-10-11T13:22:03.217" v="2067" actId="20578"/>
          <pc:sldLayoutMkLst>
            <pc:docMk/>
            <pc:sldMasterMk cId="582609979" sldId="2147483648"/>
            <pc:sldLayoutMk cId="3831884665" sldId="2147483658"/>
          </pc:sldLayoutMkLst>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1702914841" sldId="2147483659"/>
          </pc:sldLayoutMkLst>
          <pc:spChg chg="mod">
            <ac:chgData name="Vermeulen, Sander" userId="e08259fd-81d2-4a86-9b20-28ba02d67a18" providerId="ADAL" clId="{FFB69E64-5F05-4CD0-842B-AB9EC313D904}" dt="2023-10-11T13:22:03.217" v="2067" actId="20578"/>
            <ac:spMkLst>
              <pc:docMk/>
              <pc:sldMasterMk cId="582609979" sldId="2147483648"/>
              <pc:sldLayoutMk cId="1702914841" sldId="2147483659"/>
              <ac:spMk id="38" creationId="{B7F8EBED-2DFC-E921-9D36-C0D59E3829E0}"/>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524280792" sldId="2147483660"/>
          </pc:sldLayoutMkLst>
          <pc:spChg chg="mod">
            <ac:chgData name="Vermeulen, Sander" userId="e08259fd-81d2-4a86-9b20-28ba02d67a18" providerId="ADAL" clId="{FFB69E64-5F05-4CD0-842B-AB9EC313D904}" dt="2023-10-11T13:22:03.217" v="2067" actId="20578"/>
            <ac:spMkLst>
              <pc:docMk/>
              <pc:sldMasterMk cId="582609979" sldId="2147483648"/>
              <pc:sldLayoutMk cId="524280792" sldId="2147483660"/>
              <ac:spMk id="2" creationId="{157FC52C-B520-AA1B-6BE7-58C85C519849}"/>
            </ac:spMkLst>
          </pc:spChg>
          <pc:spChg chg="mod">
            <ac:chgData name="Vermeulen, Sander" userId="e08259fd-81d2-4a86-9b20-28ba02d67a18" providerId="ADAL" clId="{FFB69E64-5F05-4CD0-842B-AB9EC313D904}" dt="2023-10-11T13:22:03.217" v="2067" actId="20578"/>
            <ac:spMkLst>
              <pc:docMk/>
              <pc:sldMasterMk cId="582609979" sldId="2147483648"/>
              <pc:sldLayoutMk cId="524280792" sldId="2147483660"/>
              <ac:spMk id="3" creationId="{2C4B4685-E5C0-92E2-09B0-CD8AF5C53749}"/>
            </ac:spMkLst>
          </pc:spChg>
          <pc:spChg chg="mod">
            <ac:chgData name="Vermeulen, Sander" userId="e08259fd-81d2-4a86-9b20-28ba02d67a18" providerId="ADAL" clId="{FFB69E64-5F05-4CD0-842B-AB9EC313D904}" dt="2023-10-11T13:22:03.217" v="2067" actId="20578"/>
            <ac:spMkLst>
              <pc:docMk/>
              <pc:sldMasterMk cId="582609979" sldId="2147483648"/>
              <pc:sldLayoutMk cId="524280792" sldId="2147483660"/>
              <ac:spMk id="5" creationId="{BC3D0EB8-E9DD-EC46-3C67-CB37D82BC2B8}"/>
            </ac:spMkLst>
          </pc:spChg>
          <pc:spChg chg="mod">
            <ac:chgData name="Vermeulen, Sander" userId="e08259fd-81d2-4a86-9b20-28ba02d67a18" providerId="ADAL" clId="{FFB69E64-5F05-4CD0-842B-AB9EC313D904}" dt="2023-10-11T13:22:03.217" v="2067" actId="20578"/>
            <ac:spMkLst>
              <pc:docMk/>
              <pc:sldMasterMk cId="582609979" sldId="2147483648"/>
              <pc:sldLayoutMk cId="524280792" sldId="2147483660"/>
              <ac:spMk id="7" creationId="{39E67E9D-A6B8-2C2A-1A53-654DF3163FF8}"/>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2741440439" sldId="2147483661"/>
          </pc:sldLayoutMkLst>
          <pc:spChg chg="mod">
            <ac:chgData name="Vermeulen, Sander" userId="e08259fd-81d2-4a86-9b20-28ba02d67a18" providerId="ADAL" clId="{FFB69E64-5F05-4CD0-842B-AB9EC313D904}" dt="2023-10-11T13:22:03.217" v="2067" actId="20578"/>
            <ac:spMkLst>
              <pc:docMk/>
              <pc:sldMasterMk cId="582609979" sldId="2147483648"/>
              <pc:sldLayoutMk cId="2741440439" sldId="2147483661"/>
              <ac:spMk id="8" creationId="{D20EC947-3C86-DA80-4BD4-31DAF91090C6}"/>
            </ac:spMkLst>
          </pc:spChg>
          <pc:spChg chg="mod">
            <ac:chgData name="Vermeulen, Sander" userId="e08259fd-81d2-4a86-9b20-28ba02d67a18" providerId="ADAL" clId="{FFB69E64-5F05-4CD0-842B-AB9EC313D904}" dt="2023-10-11T13:22:03.217" v="2067" actId="20578"/>
            <ac:spMkLst>
              <pc:docMk/>
              <pc:sldMasterMk cId="582609979" sldId="2147483648"/>
              <pc:sldLayoutMk cId="2741440439" sldId="2147483661"/>
              <ac:spMk id="9" creationId="{D49DC992-DF28-3243-BCAF-54A3259D705E}"/>
            </ac:spMkLst>
          </pc:spChg>
          <pc:spChg chg="mod">
            <ac:chgData name="Vermeulen, Sander" userId="e08259fd-81d2-4a86-9b20-28ba02d67a18" providerId="ADAL" clId="{FFB69E64-5F05-4CD0-842B-AB9EC313D904}" dt="2023-10-11T13:22:03.217" v="2067" actId="20578"/>
            <ac:spMkLst>
              <pc:docMk/>
              <pc:sldMasterMk cId="582609979" sldId="2147483648"/>
              <pc:sldLayoutMk cId="2741440439" sldId="2147483661"/>
              <ac:spMk id="12" creationId="{09B3F5E6-6B26-6BC7-1251-2C198289419C}"/>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325896067" sldId="2147483662"/>
          </pc:sldLayoutMkLst>
          <pc:spChg chg="mod">
            <ac:chgData name="Vermeulen, Sander" userId="e08259fd-81d2-4a86-9b20-28ba02d67a18" providerId="ADAL" clId="{FFB69E64-5F05-4CD0-842B-AB9EC313D904}" dt="2023-10-11T13:22:03.217" v="2067" actId="20578"/>
            <ac:spMkLst>
              <pc:docMk/>
              <pc:sldMasterMk cId="582609979" sldId="2147483648"/>
              <pc:sldLayoutMk cId="325896067" sldId="2147483662"/>
              <ac:spMk id="2" creationId="{D243BAED-8BD8-38DC-056A-403FA430E1B3}"/>
            </ac:spMkLst>
          </pc:spChg>
          <pc:spChg chg="mod">
            <ac:chgData name="Vermeulen, Sander" userId="e08259fd-81d2-4a86-9b20-28ba02d67a18" providerId="ADAL" clId="{FFB69E64-5F05-4CD0-842B-AB9EC313D904}" dt="2023-10-11T13:22:03.217" v="2067" actId="20578"/>
            <ac:spMkLst>
              <pc:docMk/>
              <pc:sldMasterMk cId="582609979" sldId="2147483648"/>
              <pc:sldLayoutMk cId="325896067" sldId="2147483662"/>
              <ac:spMk id="8" creationId="{D20EC947-3C86-DA80-4BD4-31DAF91090C6}"/>
            </ac:spMkLst>
          </pc:spChg>
          <pc:spChg chg="mod">
            <ac:chgData name="Vermeulen, Sander" userId="e08259fd-81d2-4a86-9b20-28ba02d67a18" providerId="ADAL" clId="{FFB69E64-5F05-4CD0-842B-AB9EC313D904}" dt="2023-10-11T13:22:03.217" v="2067" actId="20578"/>
            <ac:spMkLst>
              <pc:docMk/>
              <pc:sldMasterMk cId="582609979" sldId="2147483648"/>
              <pc:sldLayoutMk cId="325896067" sldId="2147483662"/>
              <ac:spMk id="9" creationId="{D49DC992-DF28-3243-BCAF-54A3259D705E}"/>
            </ac:spMkLst>
          </pc:spChg>
          <pc:spChg chg="mod">
            <ac:chgData name="Vermeulen, Sander" userId="e08259fd-81d2-4a86-9b20-28ba02d67a18" providerId="ADAL" clId="{FFB69E64-5F05-4CD0-842B-AB9EC313D904}" dt="2023-10-11T13:22:03.217" v="2067" actId="20578"/>
            <ac:spMkLst>
              <pc:docMk/>
              <pc:sldMasterMk cId="582609979" sldId="2147483648"/>
              <pc:sldLayoutMk cId="325896067" sldId="2147483662"/>
              <ac:spMk id="12" creationId="{09B3F5E6-6B26-6BC7-1251-2C198289419C}"/>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352518537" sldId="2147483663"/>
          </pc:sldLayoutMkLst>
          <pc:spChg chg="mod">
            <ac:chgData name="Vermeulen, Sander" userId="e08259fd-81d2-4a86-9b20-28ba02d67a18" providerId="ADAL" clId="{FFB69E64-5F05-4CD0-842B-AB9EC313D904}" dt="2023-10-11T13:22:03.217" v="2067" actId="20578"/>
            <ac:spMkLst>
              <pc:docMk/>
              <pc:sldMasterMk cId="582609979" sldId="2147483648"/>
              <pc:sldLayoutMk cId="352518537" sldId="2147483663"/>
              <ac:spMk id="8" creationId="{D20EC947-3C86-DA80-4BD4-31DAF91090C6}"/>
            </ac:spMkLst>
          </pc:spChg>
          <pc:spChg chg="mod">
            <ac:chgData name="Vermeulen, Sander" userId="e08259fd-81d2-4a86-9b20-28ba02d67a18" providerId="ADAL" clId="{FFB69E64-5F05-4CD0-842B-AB9EC313D904}" dt="2023-10-11T13:22:03.217" v="2067" actId="20578"/>
            <ac:spMkLst>
              <pc:docMk/>
              <pc:sldMasterMk cId="582609979" sldId="2147483648"/>
              <pc:sldLayoutMk cId="352518537" sldId="2147483663"/>
              <ac:spMk id="9" creationId="{D49DC992-DF28-3243-BCAF-54A3259D705E}"/>
            </ac:spMkLst>
          </pc:spChg>
          <pc:spChg chg="mod">
            <ac:chgData name="Vermeulen, Sander" userId="e08259fd-81d2-4a86-9b20-28ba02d67a18" providerId="ADAL" clId="{FFB69E64-5F05-4CD0-842B-AB9EC313D904}" dt="2023-10-11T13:22:03.217" v="2067" actId="20578"/>
            <ac:spMkLst>
              <pc:docMk/>
              <pc:sldMasterMk cId="582609979" sldId="2147483648"/>
              <pc:sldLayoutMk cId="352518537" sldId="2147483663"/>
              <ac:spMk id="12" creationId="{09B3F5E6-6B26-6BC7-1251-2C198289419C}"/>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3061689300" sldId="2147483664"/>
          </pc:sldLayoutMkLst>
          <pc:spChg chg="mod">
            <ac:chgData name="Vermeulen, Sander" userId="e08259fd-81d2-4a86-9b20-28ba02d67a18" providerId="ADAL" clId="{FFB69E64-5F05-4CD0-842B-AB9EC313D904}" dt="2023-10-11T13:22:03.217" v="2067" actId="20578"/>
            <ac:spMkLst>
              <pc:docMk/>
              <pc:sldMasterMk cId="582609979" sldId="2147483648"/>
              <pc:sldLayoutMk cId="3061689300" sldId="2147483664"/>
              <ac:spMk id="4" creationId="{90719C87-AD08-2C55-B688-CD3815C29D24}"/>
            </ac:spMkLst>
          </pc:spChg>
          <pc:spChg chg="mod">
            <ac:chgData name="Vermeulen, Sander" userId="e08259fd-81d2-4a86-9b20-28ba02d67a18" providerId="ADAL" clId="{FFB69E64-5F05-4CD0-842B-AB9EC313D904}" dt="2023-10-11T13:22:03.217" v="2067" actId="20578"/>
            <ac:spMkLst>
              <pc:docMk/>
              <pc:sldMasterMk cId="582609979" sldId="2147483648"/>
              <pc:sldLayoutMk cId="3061689300" sldId="2147483664"/>
              <ac:spMk id="5" creationId="{4FED4988-52D7-E973-BD1E-C58DB3109DFA}"/>
            </ac:spMkLst>
          </pc:spChg>
          <pc:spChg chg="mod">
            <ac:chgData name="Vermeulen, Sander" userId="e08259fd-81d2-4a86-9b20-28ba02d67a18" providerId="ADAL" clId="{FFB69E64-5F05-4CD0-842B-AB9EC313D904}" dt="2023-10-11T13:22:03.217" v="2067" actId="20578"/>
            <ac:spMkLst>
              <pc:docMk/>
              <pc:sldMasterMk cId="582609979" sldId="2147483648"/>
              <pc:sldLayoutMk cId="3061689300" sldId="2147483664"/>
              <ac:spMk id="9" creationId="{D49DC992-DF28-3243-BCAF-54A3259D705E}"/>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1058498703" sldId="2147483665"/>
          </pc:sldLayoutMkLst>
          <pc:spChg chg="mod">
            <ac:chgData name="Vermeulen, Sander" userId="e08259fd-81d2-4a86-9b20-28ba02d67a18" providerId="ADAL" clId="{FFB69E64-5F05-4CD0-842B-AB9EC313D904}" dt="2023-10-11T13:22:03.217" v="2067" actId="20578"/>
            <ac:spMkLst>
              <pc:docMk/>
              <pc:sldMasterMk cId="582609979" sldId="2147483648"/>
              <pc:sldLayoutMk cId="1058498703" sldId="2147483665"/>
              <ac:spMk id="4" creationId="{90719C87-AD08-2C55-B688-CD3815C29D24}"/>
            </ac:spMkLst>
          </pc:spChg>
          <pc:spChg chg="mod">
            <ac:chgData name="Vermeulen, Sander" userId="e08259fd-81d2-4a86-9b20-28ba02d67a18" providerId="ADAL" clId="{FFB69E64-5F05-4CD0-842B-AB9EC313D904}" dt="2023-10-11T13:22:03.217" v="2067" actId="20578"/>
            <ac:spMkLst>
              <pc:docMk/>
              <pc:sldMasterMk cId="582609979" sldId="2147483648"/>
              <pc:sldLayoutMk cId="1058498703" sldId="2147483665"/>
              <ac:spMk id="5" creationId="{4FED4988-52D7-E973-BD1E-C58DB3109DFA}"/>
            </ac:spMkLst>
          </pc:spChg>
          <pc:spChg chg="mod">
            <ac:chgData name="Vermeulen, Sander" userId="e08259fd-81d2-4a86-9b20-28ba02d67a18" providerId="ADAL" clId="{FFB69E64-5F05-4CD0-842B-AB9EC313D904}" dt="2023-10-11T13:22:03.217" v="2067" actId="20578"/>
            <ac:spMkLst>
              <pc:docMk/>
              <pc:sldMasterMk cId="582609979" sldId="2147483648"/>
              <pc:sldLayoutMk cId="1058498703" sldId="2147483665"/>
              <ac:spMk id="6" creationId="{68CBF841-FAF0-2946-073C-8823C059A383}"/>
            </ac:spMkLst>
          </pc:spChg>
          <pc:spChg chg="mod">
            <ac:chgData name="Vermeulen, Sander" userId="e08259fd-81d2-4a86-9b20-28ba02d67a18" providerId="ADAL" clId="{FFB69E64-5F05-4CD0-842B-AB9EC313D904}" dt="2023-10-11T13:22:03.217" v="2067" actId="20578"/>
            <ac:spMkLst>
              <pc:docMk/>
              <pc:sldMasterMk cId="582609979" sldId="2147483648"/>
              <pc:sldLayoutMk cId="1058498703" sldId="2147483665"/>
              <ac:spMk id="7" creationId="{2C2BB3DA-26DB-4569-08A0-83B107D9395F}"/>
            </ac:spMkLst>
          </pc:spChg>
          <pc:spChg chg="mod">
            <ac:chgData name="Vermeulen, Sander" userId="e08259fd-81d2-4a86-9b20-28ba02d67a18" providerId="ADAL" clId="{FFB69E64-5F05-4CD0-842B-AB9EC313D904}" dt="2023-10-11T13:22:03.217" v="2067" actId="20578"/>
            <ac:spMkLst>
              <pc:docMk/>
              <pc:sldMasterMk cId="582609979" sldId="2147483648"/>
              <pc:sldLayoutMk cId="1058498703" sldId="2147483665"/>
              <ac:spMk id="9" creationId="{D49DC992-DF28-3243-BCAF-54A3259D705E}"/>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1359933190" sldId="2147483666"/>
          </pc:sldLayoutMkLst>
          <pc:spChg chg="mod">
            <ac:chgData name="Vermeulen, Sander" userId="e08259fd-81d2-4a86-9b20-28ba02d67a18" providerId="ADAL" clId="{FFB69E64-5F05-4CD0-842B-AB9EC313D904}" dt="2023-10-11T13:22:03.217" v="2067" actId="20578"/>
            <ac:spMkLst>
              <pc:docMk/>
              <pc:sldMasterMk cId="582609979" sldId="2147483648"/>
              <pc:sldLayoutMk cId="1359933190" sldId="2147483666"/>
              <ac:spMk id="4" creationId="{90719C87-AD08-2C55-B688-CD3815C29D24}"/>
            </ac:spMkLst>
          </pc:spChg>
          <pc:spChg chg="mod">
            <ac:chgData name="Vermeulen, Sander" userId="e08259fd-81d2-4a86-9b20-28ba02d67a18" providerId="ADAL" clId="{FFB69E64-5F05-4CD0-842B-AB9EC313D904}" dt="2023-10-11T13:22:03.217" v="2067" actId="20578"/>
            <ac:spMkLst>
              <pc:docMk/>
              <pc:sldMasterMk cId="582609979" sldId="2147483648"/>
              <pc:sldLayoutMk cId="1359933190" sldId="2147483666"/>
              <ac:spMk id="5" creationId="{4FED4988-52D7-E973-BD1E-C58DB3109DFA}"/>
            </ac:spMkLst>
          </pc:spChg>
          <pc:spChg chg="mod">
            <ac:chgData name="Vermeulen, Sander" userId="e08259fd-81d2-4a86-9b20-28ba02d67a18" providerId="ADAL" clId="{FFB69E64-5F05-4CD0-842B-AB9EC313D904}" dt="2023-10-11T13:22:03.217" v="2067" actId="20578"/>
            <ac:spMkLst>
              <pc:docMk/>
              <pc:sldMasterMk cId="582609979" sldId="2147483648"/>
              <pc:sldLayoutMk cId="1359933190" sldId="2147483666"/>
              <ac:spMk id="6" creationId="{68CBF841-FAF0-2946-073C-8823C059A383}"/>
            </ac:spMkLst>
          </pc:spChg>
          <pc:spChg chg="mod">
            <ac:chgData name="Vermeulen, Sander" userId="e08259fd-81d2-4a86-9b20-28ba02d67a18" providerId="ADAL" clId="{FFB69E64-5F05-4CD0-842B-AB9EC313D904}" dt="2023-10-11T13:22:03.217" v="2067" actId="20578"/>
            <ac:spMkLst>
              <pc:docMk/>
              <pc:sldMasterMk cId="582609979" sldId="2147483648"/>
              <pc:sldLayoutMk cId="1359933190" sldId="2147483666"/>
              <ac:spMk id="7" creationId="{2C2BB3DA-26DB-4569-08A0-83B107D9395F}"/>
            </ac:spMkLst>
          </pc:spChg>
          <pc:spChg chg="mod">
            <ac:chgData name="Vermeulen, Sander" userId="e08259fd-81d2-4a86-9b20-28ba02d67a18" providerId="ADAL" clId="{FFB69E64-5F05-4CD0-842B-AB9EC313D904}" dt="2023-10-11T13:22:03.217" v="2067" actId="20578"/>
            <ac:spMkLst>
              <pc:docMk/>
              <pc:sldMasterMk cId="582609979" sldId="2147483648"/>
              <pc:sldLayoutMk cId="1359933190" sldId="2147483666"/>
              <ac:spMk id="9" creationId="{D49DC992-DF28-3243-BCAF-54A3259D705E}"/>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2479119001" sldId="2147483667"/>
          </pc:sldLayoutMkLst>
          <pc:spChg chg="mod">
            <ac:chgData name="Vermeulen, Sander" userId="e08259fd-81d2-4a86-9b20-28ba02d67a18" providerId="ADAL" clId="{FFB69E64-5F05-4CD0-842B-AB9EC313D904}" dt="2023-10-11T13:22:03.217" v="2067" actId="20578"/>
            <ac:spMkLst>
              <pc:docMk/>
              <pc:sldMasterMk cId="582609979" sldId="2147483648"/>
              <pc:sldLayoutMk cId="2479119001" sldId="2147483667"/>
              <ac:spMk id="6" creationId="{68CBF841-FAF0-2946-073C-8823C059A383}"/>
            </ac:spMkLst>
          </pc:spChg>
          <pc:spChg chg="mod">
            <ac:chgData name="Vermeulen, Sander" userId="e08259fd-81d2-4a86-9b20-28ba02d67a18" providerId="ADAL" clId="{FFB69E64-5F05-4CD0-842B-AB9EC313D904}" dt="2023-10-11T13:22:03.217" v="2067" actId="20578"/>
            <ac:spMkLst>
              <pc:docMk/>
              <pc:sldMasterMk cId="582609979" sldId="2147483648"/>
              <pc:sldLayoutMk cId="2479119001" sldId="2147483667"/>
              <ac:spMk id="7" creationId="{2C2BB3DA-26DB-4569-08A0-83B107D9395F}"/>
            </ac:spMkLst>
          </pc:spChg>
          <pc:spChg chg="mod">
            <ac:chgData name="Vermeulen, Sander" userId="e08259fd-81d2-4a86-9b20-28ba02d67a18" providerId="ADAL" clId="{FFB69E64-5F05-4CD0-842B-AB9EC313D904}" dt="2023-10-11T13:22:03.217" v="2067" actId="20578"/>
            <ac:spMkLst>
              <pc:docMk/>
              <pc:sldMasterMk cId="582609979" sldId="2147483648"/>
              <pc:sldLayoutMk cId="2479119001" sldId="2147483667"/>
              <ac:spMk id="8" creationId="{4FDD891E-B041-5972-D7D3-8E7A9674BF7E}"/>
            </ac:spMkLst>
          </pc:spChg>
          <pc:spChg chg="mod">
            <ac:chgData name="Vermeulen, Sander" userId="e08259fd-81d2-4a86-9b20-28ba02d67a18" providerId="ADAL" clId="{FFB69E64-5F05-4CD0-842B-AB9EC313D904}" dt="2023-10-11T13:22:03.217" v="2067" actId="20578"/>
            <ac:spMkLst>
              <pc:docMk/>
              <pc:sldMasterMk cId="582609979" sldId="2147483648"/>
              <pc:sldLayoutMk cId="2479119001" sldId="2147483667"/>
              <ac:spMk id="9" creationId="{D49DC992-DF28-3243-BCAF-54A3259D705E}"/>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869669228" sldId="2147483668"/>
          </pc:sldLayoutMkLst>
          <pc:spChg chg="mod">
            <ac:chgData name="Vermeulen, Sander" userId="e08259fd-81d2-4a86-9b20-28ba02d67a18" providerId="ADAL" clId="{FFB69E64-5F05-4CD0-842B-AB9EC313D904}" dt="2023-10-11T13:22:03.217" v="2067" actId="20578"/>
            <ac:spMkLst>
              <pc:docMk/>
              <pc:sldMasterMk cId="582609979" sldId="2147483648"/>
              <pc:sldLayoutMk cId="869669228" sldId="2147483668"/>
              <ac:spMk id="4" creationId="{90719C87-AD08-2C55-B688-CD3815C29D24}"/>
            </ac:spMkLst>
          </pc:spChg>
          <pc:spChg chg="mod">
            <ac:chgData name="Vermeulen, Sander" userId="e08259fd-81d2-4a86-9b20-28ba02d67a18" providerId="ADAL" clId="{FFB69E64-5F05-4CD0-842B-AB9EC313D904}" dt="2023-10-11T13:22:03.217" v="2067" actId="20578"/>
            <ac:spMkLst>
              <pc:docMk/>
              <pc:sldMasterMk cId="582609979" sldId="2147483648"/>
              <pc:sldLayoutMk cId="869669228" sldId="2147483668"/>
              <ac:spMk id="5" creationId="{4FED4988-52D7-E973-BD1E-C58DB3109DFA}"/>
            </ac:spMkLst>
          </pc:spChg>
          <pc:spChg chg="mod">
            <ac:chgData name="Vermeulen, Sander" userId="e08259fd-81d2-4a86-9b20-28ba02d67a18" providerId="ADAL" clId="{FFB69E64-5F05-4CD0-842B-AB9EC313D904}" dt="2023-10-11T13:22:03.217" v="2067" actId="20578"/>
            <ac:spMkLst>
              <pc:docMk/>
              <pc:sldMasterMk cId="582609979" sldId="2147483648"/>
              <pc:sldLayoutMk cId="869669228" sldId="2147483668"/>
              <ac:spMk id="6" creationId="{68CBF841-FAF0-2946-073C-8823C059A383}"/>
            </ac:spMkLst>
          </pc:spChg>
          <pc:spChg chg="mod">
            <ac:chgData name="Vermeulen, Sander" userId="e08259fd-81d2-4a86-9b20-28ba02d67a18" providerId="ADAL" clId="{FFB69E64-5F05-4CD0-842B-AB9EC313D904}" dt="2023-10-11T13:22:03.217" v="2067" actId="20578"/>
            <ac:spMkLst>
              <pc:docMk/>
              <pc:sldMasterMk cId="582609979" sldId="2147483648"/>
              <pc:sldLayoutMk cId="869669228" sldId="2147483668"/>
              <ac:spMk id="7" creationId="{2C2BB3DA-26DB-4569-08A0-83B107D9395F}"/>
            </ac:spMkLst>
          </pc:spChg>
          <pc:spChg chg="mod">
            <ac:chgData name="Vermeulen, Sander" userId="e08259fd-81d2-4a86-9b20-28ba02d67a18" providerId="ADAL" clId="{FFB69E64-5F05-4CD0-842B-AB9EC313D904}" dt="2023-10-11T13:22:03.217" v="2067" actId="20578"/>
            <ac:spMkLst>
              <pc:docMk/>
              <pc:sldMasterMk cId="582609979" sldId="2147483648"/>
              <pc:sldLayoutMk cId="869669228" sldId="2147483668"/>
              <ac:spMk id="9" creationId="{D49DC992-DF28-3243-BCAF-54A3259D705E}"/>
            </ac:spMkLst>
          </pc:spChg>
        </pc:sldLayoutChg>
        <pc:sldLayoutChg chg="modSp mod ord">
          <pc:chgData name="Vermeulen, Sander" userId="e08259fd-81d2-4a86-9b20-28ba02d67a18" providerId="ADAL" clId="{FFB69E64-5F05-4CD0-842B-AB9EC313D904}" dt="2023-10-11T13:22:03.217" v="2067" actId="20578"/>
          <pc:sldLayoutMkLst>
            <pc:docMk/>
            <pc:sldMasterMk cId="582609979" sldId="2147483648"/>
            <pc:sldLayoutMk cId="2086029293" sldId="2147483669"/>
          </pc:sldLayoutMkLst>
          <pc:spChg chg="mod">
            <ac:chgData name="Vermeulen, Sander" userId="e08259fd-81d2-4a86-9b20-28ba02d67a18" providerId="ADAL" clId="{FFB69E64-5F05-4CD0-842B-AB9EC313D904}" dt="2023-10-11T13:22:03.217" v="2067" actId="20578"/>
            <ac:spMkLst>
              <pc:docMk/>
              <pc:sldMasterMk cId="582609979" sldId="2147483648"/>
              <pc:sldLayoutMk cId="2086029293" sldId="2147483669"/>
              <ac:spMk id="5" creationId="{4FED4988-52D7-E973-BD1E-C58DB3109DFA}"/>
            </ac:spMkLst>
          </pc:spChg>
          <pc:spChg chg="mod">
            <ac:chgData name="Vermeulen, Sander" userId="e08259fd-81d2-4a86-9b20-28ba02d67a18" providerId="ADAL" clId="{FFB69E64-5F05-4CD0-842B-AB9EC313D904}" dt="2023-10-11T13:22:03.217" v="2067" actId="20578"/>
            <ac:spMkLst>
              <pc:docMk/>
              <pc:sldMasterMk cId="582609979" sldId="2147483648"/>
              <pc:sldLayoutMk cId="2086029293" sldId="2147483669"/>
              <ac:spMk id="6" creationId="{68CBF841-FAF0-2946-073C-8823C059A383}"/>
            </ac:spMkLst>
          </pc:spChg>
          <pc:spChg chg="mod">
            <ac:chgData name="Vermeulen, Sander" userId="e08259fd-81d2-4a86-9b20-28ba02d67a18" providerId="ADAL" clId="{FFB69E64-5F05-4CD0-842B-AB9EC313D904}" dt="2023-10-11T13:22:03.217" v="2067" actId="20578"/>
            <ac:spMkLst>
              <pc:docMk/>
              <pc:sldMasterMk cId="582609979" sldId="2147483648"/>
              <pc:sldLayoutMk cId="2086029293" sldId="2147483669"/>
              <ac:spMk id="7" creationId="{2C2BB3DA-26DB-4569-08A0-83B107D9395F}"/>
            </ac:spMkLst>
          </pc:spChg>
          <pc:spChg chg="mod">
            <ac:chgData name="Vermeulen, Sander" userId="e08259fd-81d2-4a86-9b20-28ba02d67a18" providerId="ADAL" clId="{FFB69E64-5F05-4CD0-842B-AB9EC313D904}" dt="2023-10-11T13:22:03.217" v="2067" actId="20578"/>
            <ac:spMkLst>
              <pc:docMk/>
              <pc:sldMasterMk cId="582609979" sldId="2147483648"/>
              <pc:sldLayoutMk cId="2086029293" sldId="2147483669"/>
              <ac:spMk id="9" creationId="{D49DC992-DF28-3243-BCAF-54A3259D705E}"/>
            </ac:spMkLst>
          </pc:spChg>
        </pc:sldLayoutChg>
        <pc:sldLayoutChg chg="new del replId">
          <pc:chgData name="Vermeulen, Sander" userId="e08259fd-81d2-4a86-9b20-28ba02d67a18" providerId="ADAL" clId="{FFB69E64-5F05-4CD0-842B-AB9EC313D904}" dt="2023-10-11T13:21:54.016" v="2057" actId="2696"/>
          <pc:sldLayoutMkLst>
            <pc:docMk/>
            <pc:sldMasterMk cId="3397929151" sldId="2147483670"/>
            <pc:sldLayoutMk cId="1579349150" sldId="2147483671"/>
          </pc:sldLayoutMkLst>
        </pc:sldLayoutChg>
        <pc:sldLayoutChg chg="new del replId">
          <pc:chgData name="Vermeulen, Sander" userId="e08259fd-81d2-4a86-9b20-28ba02d67a18" providerId="ADAL" clId="{FFB69E64-5F05-4CD0-842B-AB9EC313D904}" dt="2023-10-11T13:21:54.016" v="2058" actId="2696"/>
          <pc:sldLayoutMkLst>
            <pc:docMk/>
            <pc:sldMasterMk cId="3397929151" sldId="2147483670"/>
            <pc:sldLayoutMk cId="458503403" sldId="2147483672"/>
          </pc:sldLayoutMkLst>
        </pc:sldLayoutChg>
        <pc:sldLayoutChg chg="new del replId">
          <pc:chgData name="Vermeulen, Sander" userId="e08259fd-81d2-4a86-9b20-28ba02d67a18" providerId="ADAL" clId="{FFB69E64-5F05-4CD0-842B-AB9EC313D904}" dt="2023-10-11T13:21:54.016" v="2059" actId="2696"/>
          <pc:sldLayoutMkLst>
            <pc:docMk/>
            <pc:sldMasterMk cId="3397929151" sldId="2147483670"/>
            <pc:sldLayoutMk cId="3699238464" sldId="2147483673"/>
          </pc:sldLayoutMkLst>
        </pc:sldLayoutChg>
        <pc:sldLayoutChg chg="new del replId">
          <pc:chgData name="Vermeulen, Sander" userId="e08259fd-81d2-4a86-9b20-28ba02d67a18" providerId="ADAL" clId="{FFB69E64-5F05-4CD0-842B-AB9EC313D904}" dt="2023-10-11T13:21:54.016" v="2060" actId="2696"/>
          <pc:sldLayoutMkLst>
            <pc:docMk/>
            <pc:sldMasterMk cId="3397929151" sldId="2147483670"/>
            <pc:sldLayoutMk cId="1314196605" sldId="2147483674"/>
          </pc:sldLayoutMkLst>
        </pc:sldLayoutChg>
        <pc:sldLayoutChg chg="new del replId">
          <pc:chgData name="Vermeulen, Sander" userId="e08259fd-81d2-4a86-9b20-28ba02d67a18" providerId="ADAL" clId="{FFB69E64-5F05-4CD0-842B-AB9EC313D904}" dt="2023-10-11T13:21:54.016" v="2061" actId="2696"/>
          <pc:sldLayoutMkLst>
            <pc:docMk/>
            <pc:sldMasterMk cId="3397929151" sldId="2147483670"/>
            <pc:sldLayoutMk cId="3651805125" sldId="2147483675"/>
          </pc:sldLayoutMkLst>
        </pc:sldLayoutChg>
        <pc:sldLayoutChg chg="new del replId">
          <pc:chgData name="Vermeulen, Sander" userId="e08259fd-81d2-4a86-9b20-28ba02d67a18" providerId="ADAL" clId="{FFB69E64-5F05-4CD0-842B-AB9EC313D904}" dt="2023-10-11T13:21:54.016" v="2062" actId="2696"/>
          <pc:sldLayoutMkLst>
            <pc:docMk/>
            <pc:sldMasterMk cId="3397929151" sldId="2147483670"/>
            <pc:sldLayoutMk cId="2356698322" sldId="2147483676"/>
          </pc:sldLayoutMkLst>
        </pc:sldLayoutChg>
        <pc:sldLayoutChg chg="new del replId">
          <pc:chgData name="Vermeulen, Sander" userId="e08259fd-81d2-4a86-9b20-28ba02d67a18" providerId="ADAL" clId="{FFB69E64-5F05-4CD0-842B-AB9EC313D904}" dt="2023-10-11T13:21:54.016" v="2063" actId="2696"/>
          <pc:sldLayoutMkLst>
            <pc:docMk/>
            <pc:sldMasterMk cId="3397929151" sldId="2147483670"/>
            <pc:sldLayoutMk cId="809502225" sldId="2147483677"/>
          </pc:sldLayoutMkLst>
        </pc:sldLayoutChg>
        <pc:sldLayoutChg chg="new del replId">
          <pc:chgData name="Vermeulen, Sander" userId="e08259fd-81d2-4a86-9b20-28ba02d67a18" providerId="ADAL" clId="{FFB69E64-5F05-4CD0-842B-AB9EC313D904}" dt="2023-10-11T13:21:54.032" v="2064" actId="2696"/>
          <pc:sldLayoutMkLst>
            <pc:docMk/>
            <pc:sldMasterMk cId="3397929151" sldId="2147483670"/>
            <pc:sldLayoutMk cId="3215220992" sldId="2147483678"/>
          </pc:sldLayoutMkLst>
        </pc:sldLayoutChg>
        <pc:sldLayoutChg chg="new del replId">
          <pc:chgData name="Vermeulen, Sander" userId="e08259fd-81d2-4a86-9b20-28ba02d67a18" providerId="ADAL" clId="{FFB69E64-5F05-4CD0-842B-AB9EC313D904}" dt="2023-10-11T13:21:54.032" v="2065" actId="2696"/>
          <pc:sldLayoutMkLst>
            <pc:docMk/>
            <pc:sldMasterMk cId="3397929151" sldId="2147483670"/>
            <pc:sldLayoutMk cId="848913151" sldId="2147483679"/>
          </pc:sldLayoutMkLst>
        </pc:sldLayoutChg>
        <pc:sldLayoutChg chg="new del replId">
          <pc:chgData name="Vermeulen, Sander" userId="e08259fd-81d2-4a86-9b20-28ba02d67a18" providerId="ADAL" clId="{FFB69E64-5F05-4CD0-842B-AB9EC313D904}" dt="2023-10-11T13:21:54.040" v="2066" actId="2696"/>
          <pc:sldLayoutMkLst>
            <pc:docMk/>
            <pc:sldMasterMk cId="3397929151" sldId="2147483670"/>
            <pc:sldLayoutMk cId="2290587539" sldId="2147483680"/>
          </pc:sldLayoutMkLst>
        </pc:sldLayoutChg>
        <pc:sldLayoutChg chg="new del replId">
          <pc:chgData name="Vermeulen, Sander" userId="e08259fd-81d2-4a86-9b20-28ba02d67a18" providerId="ADAL" clId="{FFB69E64-5F05-4CD0-842B-AB9EC313D904}" dt="2023-10-11T13:21:54.010" v="2056" actId="2696"/>
          <pc:sldLayoutMkLst>
            <pc:docMk/>
            <pc:sldMasterMk cId="3397929151" sldId="2147483670"/>
            <pc:sldLayoutMk cId="1634160984" sldId="214748368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EBBECAC4-2E7B-4F8F-9A4B-AD585A9C19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A903FDF7-94AC-44A9-8B57-EA4E7EFFAA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EDBBAB-6028-4680-9556-A8238B314949}" type="datetimeFigureOut">
              <a:rPr lang="nl-NL" smtClean="0"/>
              <a:t>11-10-2023</a:t>
            </a:fld>
            <a:endParaRPr lang="nl-NL"/>
          </a:p>
        </p:txBody>
      </p:sp>
      <p:sp>
        <p:nvSpPr>
          <p:cNvPr id="4" name="Tijdelijke aanduiding voor voettekst 3">
            <a:extLst>
              <a:ext uri="{FF2B5EF4-FFF2-40B4-BE49-F238E27FC236}">
                <a16:creationId xmlns:a16="http://schemas.microsoft.com/office/drawing/2014/main" id="{29C166FE-01DB-4F65-AB1C-AC6312E344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48D10FC2-8D7C-4786-A51B-666BD71966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DADB5A-DDF7-45B4-A85B-ACE6999A9481}" type="slidenum">
              <a:rPr lang="nl-NL" smtClean="0"/>
              <a:t>‹nr.›</a:t>
            </a:fld>
            <a:endParaRPr lang="nl-NL"/>
          </a:p>
        </p:txBody>
      </p:sp>
    </p:spTree>
    <p:extLst>
      <p:ext uri="{BB962C8B-B14F-4D97-AF65-F5344CB8AC3E}">
        <p14:creationId xmlns:p14="http://schemas.microsoft.com/office/powerpoint/2010/main" val="6537904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pagina">
    <p:spTree>
      <p:nvGrpSpPr>
        <p:cNvPr id="1" name=""/>
        <p:cNvGrpSpPr/>
        <p:nvPr/>
      </p:nvGrpSpPr>
      <p:grpSpPr>
        <a:xfrm>
          <a:off x="0" y="0"/>
          <a:ext cx="0" cy="0"/>
          <a:chOff x="0" y="0"/>
          <a:chExt cx="0" cy="0"/>
        </a:xfrm>
      </p:grpSpPr>
      <p:pic>
        <p:nvPicPr>
          <p:cNvPr id="2" name="Afbeelding 1" descr="Banner met de tekst gezondheidsmonitor jeugd 2023 en drie personen die aan het lezen zijn.">
            <a:extLst>
              <a:ext uri="{FF2B5EF4-FFF2-40B4-BE49-F238E27FC236}">
                <a16:creationId xmlns:a16="http://schemas.microsoft.com/office/drawing/2014/main" id="{5D659D3C-CF44-9399-6F12-0CA85C91CC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906000" cy="1485900"/>
          </a:xfrm>
          <a:prstGeom prst="rect">
            <a:avLst/>
          </a:prstGeom>
        </p:spPr>
      </p:pic>
      <p:sp>
        <p:nvSpPr>
          <p:cNvPr id="12" name="Slide Number Placeholder 4">
            <a:extLst>
              <a:ext uri="{FF2B5EF4-FFF2-40B4-BE49-F238E27FC236}">
                <a16:creationId xmlns:a16="http://schemas.microsoft.com/office/drawing/2014/main" id="{1E8047E1-DA97-8A55-6A61-20AA899FD914}"/>
              </a:ext>
            </a:extLst>
          </p:cNvPr>
          <p:cNvSpPr txBox="1">
            <a:spLocks noChangeAspect="1"/>
          </p:cNvSpPr>
          <p:nvPr userDrawn="1"/>
        </p:nvSpPr>
        <p:spPr>
          <a:xfrm>
            <a:off x="9405688" y="6407794"/>
            <a:ext cx="500312" cy="450207"/>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3" name="Tekstvak 2">
            <a:extLst>
              <a:ext uri="{FF2B5EF4-FFF2-40B4-BE49-F238E27FC236}">
                <a16:creationId xmlns:a16="http://schemas.microsoft.com/office/drawing/2014/main" id="{7AD222FE-C5E0-A8FA-E370-81E6E376DF77}"/>
              </a:ext>
            </a:extLst>
          </p:cNvPr>
          <p:cNvSpPr txBox="1"/>
          <p:nvPr userDrawn="1"/>
        </p:nvSpPr>
        <p:spPr>
          <a:xfrm>
            <a:off x="1567397" y="1867866"/>
            <a:ext cx="7075488" cy="1257299"/>
          </a:xfrm>
          <a:prstGeom prst="rect">
            <a:avLst/>
          </a:prstGeom>
        </p:spPr>
        <p:txBody>
          <a:bodyPr anchor="ctr"/>
          <a:lstStyle>
            <a:lvl1pPr lvl="0" indent="0" algn="ctr" defTabSz="1087873">
              <a:spcBef>
                <a:spcPct val="20000"/>
              </a:spcBef>
              <a:buFont typeface="Arial" panose="020B0604020202020204" pitchFamily="34" charset="0"/>
              <a:buNone/>
              <a:defRPr sz="3807"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dirty="0"/>
              <a:t>Schoolprofiel</a:t>
            </a:r>
          </a:p>
        </p:txBody>
      </p:sp>
      <p:sp>
        <p:nvSpPr>
          <p:cNvPr id="5" name="Tekstvak 4">
            <a:extLst>
              <a:ext uri="{FF2B5EF4-FFF2-40B4-BE49-F238E27FC236}">
                <a16:creationId xmlns:a16="http://schemas.microsoft.com/office/drawing/2014/main" id="{295BBC29-5DB9-8D27-B682-D13C9FC9512B}"/>
              </a:ext>
            </a:extLst>
          </p:cNvPr>
          <p:cNvSpPr txBox="1"/>
          <p:nvPr userDrawn="1"/>
        </p:nvSpPr>
        <p:spPr>
          <a:xfrm>
            <a:off x="1567397" y="4536985"/>
            <a:ext cx="7075488" cy="1257299"/>
          </a:xfrm>
          <a:prstGeom prst="rect">
            <a:avLst/>
          </a:prstGeom>
        </p:spPr>
        <p:txBody>
          <a:bodyPr anchor="ctr"/>
          <a:lstStyle>
            <a:lvl1pPr lvl="0" indent="0" algn="ctr" defTabSz="1087873">
              <a:spcBef>
                <a:spcPct val="20000"/>
              </a:spcBef>
              <a:buFont typeface="Arial" panose="020B0604020202020204" pitchFamily="34" charset="0"/>
              <a:buNone/>
              <a:defRPr sz="3807"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dirty="0"/>
              <a:t>December 2023</a:t>
            </a:r>
          </a:p>
        </p:txBody>
      </p:sp>
      <p:sp>
        <p:nvSpPr>
          <p:cNvPr id="10" name="Rapport">
            <a:extLst>
              <a:ext uri="{FF2B5EF4-FFF2-40B4-BE49-F238E27FC236}">
                <a16:creationId xmlns:a16="http://schemas.microsoft.com/office/drawing/2014/main" id="{79C5A450-F904-4990-F8B1-1711DCE53D94}"/>
              </a:ext>
            </a:extLst>
          </p:cNvPr>
          <p:cNvSpPr>
            <a:spLocks noGrp="1"/>
          </p:cNvSpPr>
          <p:nvPr>
            <p:ph type="body" sz="quarter" idx="13" hasCustomPrompt="1"/>
          </p:nvPr>
        </p:nvSpPr>
        <p:spPr>
          <a:xfrm>
            <a:off x="1567397" y="3202425"/>
            <a:ext cx="7075488" cy="1257300"/>
          </a:xfrm>
          <a:prstGeom prst="rect">
            <a:avLst/>
          </a:prstGeom>
        </p:spPr>
        <p:txBody>
          <a:bodyPr anchor="ctr"/>
          <a:lstStyle>
            <a:lvl1pPr marL="0" indent="0" algn="ctr">
              <a:buNone/>
              <a:defRPr b="0">
                <a:solidFill>
                  <a:srgbClr val="009898"/>
                </a:solidFill>
                <a:latin typeface="Century Gothic" panose="020B0502020202020204" pitchFamily="34" charset="0"/>
                <a:cs typeface="Arial" panose="020B0604020202020204" pitchFamily="34" charset="0"/>
              </a:defRPr>
            </a:lvl1pPr>
            <a:lvl2pPr marL="543937" indent="0">
              <a:buNone/>
              <a:defRPr>
                <a:latin typeface="Arial" panose="020B0604020202020204" pitchFamily="34" charset="0"/>
                <a:cs typeface="Arial" panose="020B0604020202020204" pitchFamily="34" charset="0"/>
              </a:defRPr>
            </a:lvl2pPr>
            <a:lvl3pPr marL="1087873" indent="0">
              <a:buNone/>
              <a:defRPr>
                <a:latin typeface="Arial" panose="020B0604020202020204" pitchFamily="34" charset="0"/>
                <a:cs typeface="Arial" panose="020B0604020202020204" pitchFamily="34" charset="0"/>
              </a:defRPr>
            </a:lvl3pPr>
            <a:lvl4pPr marL="1631810" indent="0">
              <a:buNone/>
              <a:defRPr>
                <a:latin typeface="Arial" panose="020B0604020202020204" pitchFamily="34" charset="0"/>
                <a:cs typeface="Arial" panose="020B0604020202020204" pitchFamily="34" charset="0"/>
              </a:defRPr>
            </a:lvl4pPr>
            <a:lvl5pPr marL="2175746" indent="0">
              <a:buNone/>
              <a:defRPr>
                <a:latin typeface="Arial" panose="020B0604020202020204" pitchFamily="34" charset="0"/>
                <a:cs typeface="Arial" panose="020B0604020202020204" pitchFamily="34" charset="0"/>
              </a:defRPr>
            </a:lvl5pPr>
          </a:lstStyle>
          <a:p>
            <a:pPr lvl="0"/>
            <a:r>
              <a:rPr lang="nl-NL" dirty="0"/>
              <a:t>Schoolnaam</a:t>
            </a:r>
          </a:p>
        </p:txBody>
      </p:sp>
    </p:spTree>
    <p:extLst>
      <p:ext uri="{BB962C8B-B14F-4D97-AF65-F5344CB8AC3E}">
        <p14:creationId xmlns:p14="http://schemas.microsoft.com/office/powerpoint/2010/main" val="3923193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lcohol">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3" y="208218"/>
            <a:ext cx="9472396" cy="424561"/>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9472396" y="208218"/>
            <a:ext cx="433604" cy="424561"/>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9405688" y="6407794"/>
            <a:ext cx="500312" cy="450207"/>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10" name="Tekstvak 9">
            <a:extLst>
              <a:ext uri="{FF2B5EF4-FFF2-40B4-BE49-F238E27FC236}">
                <a16:creationId xmlns:a16="http://schemas.microsoft.com/office/drawing/2014/main" id="{F9F0A8E5-03D2-2767-D973-5CFB2F5D1EB1}"/>
              </a:ext>
            </a:extLst>
          </p:cNvPr>
          <p:cNvSpPr txBox="1"/>
          <p:nvPr userDrawn="1"/>
        </p:nvSpPr>
        <p:spPr>
          <a:xfrm>
            <a:off x="563051" y="208219"/>
            <a:ext cx="5223004" cy="416042"/>
          </a:xfrm>
          <a:prstGeom prst="rect">
            <a:avLst/>
          </a:prstGeom>
        </p:spPr>
        <p:txBody>
          <a:bodyPr vert="horz" wrap="square" bIns="72000" anchor="ctr" anchorCtr="0">
            <a:noAutofit/>
          </a:bodyPr>
          <a:lstStyle>
            <a:lvl1pPr indent="0" defTabSz="1087873">
              <a:lnSpc>
                <a:spcPts val="3238"/>
              </a:lnSpc>
              <a:spcBef>
                <a:spcPct val="20000"/>
              </a:spcBef>
              <a:buFont typeface="Arial" panose="020B0604020202020204" pitchFamily="34" charset="0"/>
              <a:buNone/>
              <a:defRPr sz="1700" b="1" baseline="0">
                <a:solidFill>
                  <a:schemeClr val="bg1"/>
                </a:solidFill>
                <a:latin typeface="Century Gothic" panose="020B0502020202020204" pitchFamily="34" charset="0"/>
              </a:defRPr>
            </a:lvl1pPr>
            <a:lvl2pPr marL="493456" indent="0" algn="ctr" defTabSz="1087873">
              <a:spcBef>
                <a:spcPct val="20000"/>
              </a:spcBef>
              <a:buFont typeface="Arial" panose="020B0604020202020204" pitchFamily="34" charset="0"/>
              <a:buNone/>
              <a:defRPr sz="2159">
                <a:latin typeface="Serifa Std 45 Light" pitchFamily="18" charset="0"/>
              </a:defRPr>
            </a:lvl2pPr>
            <a:lvl3pPr marL="986912" indent="0" algn="ctr" defTabSz="1087873">
              <a:spcBef>
                <a:spcPct val="20000"/>
              </a:spcBef>
              <a:buFont typeface="Arial" panose="020B0604020202020204" pitchFamily="34" charset="0"/>
              <a:buNone/>
              <a:defRPr sz="1943">
                <a:latin typeface="Serifa Std 45 Light" pitchFamily="18" charset="0"/>
              </a:defRPr>
            </a:lvl3pPr>
            <a:lvl4pPr marL="1480368" indent="0" algn="ctr" defTabSz="1087873">
              <a:spcBef>
                <a:spcPct val="20000"/>
              </a:spcBef>
              <a:buFont typeface="Arial" panose="020B0604020202020204" pitchFamily="34" charset="0"/>
              <a:buNone/>
              <a:defRPr sz="1727">
                <a:latin typeface="Serifa Std 45 Light" pitchFamily="18" charset="0"/>
              </a:defRPr>
            </a:lvl4pPr>
            <a:lvl5pPr marL="1973824" indent="0" algn="ctr" defTabSz="1087873">
              <a:spcBef>
                <a:spcPct val="20000"/>
              </a:spcBef>
              <a:buFont typeface="Arial" panose="020B0604020202020204" pitchFamily="34" charset="0"/>
              <a:buNone/>
              <a:defRPr sz="1727">
                <a:latin typeface="Serifa Std 45 Light" pitchFamily="18" charset="0"/>
              </a:defRPr>
            </a:lvl5pPr>
            <a:lvl6pPr marL="2467280" indent="0" algn="ctr" defTabSz="1087873">
              <a:spcBef>
                <a:spcPct val="20000"/>
              </a:spcBef>
              <a:buFont typeface="Arial" panose="020B0604020202020204" pitchFamily="34" charset="0"/>
              <a:buNone/>
              <a:defRPr sz="1727"/>
            </a:lvl6pPr>
            <a:lvl7pPr marL="2960736" indent="0" algn="ctr" defTabSz="1087873">
              <a:spcBef>
                <a:spcPct val="20000"/>
              </a:spcBef>
              <a:buFont typeface="Arial" panose="020B0604020202020204" pitchFamily="34" charset="0"/>
              <a:buNone/>
              <a:defRPr sz="1727"/>
            </a:lvl7pPr>
            <a:lvl8pPr marL="3454192" indent="0" algn="ctr" defTabSz="1087873">
              <a:spcBef>
                <a:spcPct val="20000"/>
              </a:spcBef>
              <a:buFont typeface="Arial" panose="020B0604020202020204" pitchFamily="34" charset="0"/>
              <a:buNone/>
              <a:defRPr sz="1727"/>
            </a:lvl8pPr>
            <a:lvl9pPr marL="3947648" indent="0" algn="ctr" defTabSz="1087873">
              <a:spcBef>
                <a:spcPct val="20000"/>
              </a:spcBef>
              <a:buFont typeface="Arial" panose="020B0604020202020204" pitchFamily="34" charset="0"/>
              <a:buNone/>
              <a:defRPr sz="1727"/>
            </a:lvl9pPr>
          </a:lstStyle>
          <a:p>
            <a:pPr lvl="0"/>
            <a:r>
              <a:rPr lang="nl-NL" sz="2000" dirty="0"/>
              <a:t>Alcohol</a:t>
            </a:r>
          </a:p>
        </p:txBody>
      </p:sp>
      <p:sp>
        <p:nvSpPr>
          <p:cNvPr id="12" name="Grafiek dronkenschap">
            <a:extLst>
              <a:ext uri="{FF2B5EF4-FFF2-40B4-BE49-F238E27FC236}">
                <a16:creationId xmlns:a16="http://schemas.microsoft.com/office/drawing/2014/main" id="{09B3F5E6-6B26-6BC7-1251-2C198289419C}"/>
              </a:ext>
            </a:extLst>
          </p:cNvPr>
          <p:cNvSpPr>
            <a:spLocks noGrp="1"/>
          </p:cNvSpPr>
          <p:nvPr>
            <p:ph type="chart" sz="quarter" idx="16"/>
          </p:nvPr>
        </p:nvSpPr>
        <p:spPr>
          <a:xfrm>
            <a:off x="1017967" y="3672133"/>
            <a:ext cx="3240000" cy="2520000"/>
          </a:xfrm>
          <a:prstGeom prst="rect">
            <a:avLst/>
          </a:prstGeom>
        </p:spPr>
        <p:txBody>
          <a:bodyPr/>
          <a:lstStyle>
            <a:lvl1pPr marL="0" indent="0">
              <a:buNone/>
              <a:defRPr/>
            </a:lvl1pPr>
          </a:lstStyle>
          <a:p>
            <a:endParaRPr lang="nl-NL" dirty="0"/>
          </a:p>
        </p:txBody>
      </p:sp>
      <p:sp>
        <p:nvSpPr>
          <p:cNvPr id="8" name="Grafiek bingedrinken">
            <a:extLst>
              <a:ext uri="{FF2B5EF4-FFF2-40B4-BE49-F238E27FC236}">
                <a16:creationId xmlns:a16="http://schemas.microsoft.com/office/drawing/2014/main" id="{D20EC947-3C86-DA80-4BD4-31DAF91090C6}"/>
              </a:ext>
            </a:extLst>
          </p:cNvPr>
          <p:cNvSpPr>
            <a:spLocks noGrp="1"/>
          </p:cNvSpPr>
          <p:nvPr>
            <p:ph type="chart" sz="quarter" idx="15"/>
          </p:nvPr>
        </p:nvSpPr>
        <p:spPr>
          <a:xfrm>
            <a:off x="5648035" y="796857"/>
            <a:ext cx="3240000" cy="2520000"/>
          </a:xfrm>
          <a:prstGeom prst="rect">
            <a:avLst/>
          </a:prstGeom>
        </p:spPr>
        <p:txBody>
          <a:bodyPr/>
          <a:lstStyle>
            <a:lvl1pPr marL="0" indent="0">
              <a:buNone/>
              <a:defRPr/>
            </a:lvl1pPr>
          </a:lstStyle>
          <a:p>
            <a:endParaRPr lang="nl-NL" dirty="0"/>
          </a:p>
        </p:txBody>
      </p:sp>
      <p:sp>
        <p:nvSpPr>
          <p:cNvPr id="9" name="Grafiek alcohol">
            <a:extLst>
              <a:ext uri="{FF2B5EF4-FFF2-40B4-BE49-F238E27FC236}">
                <a16:creationId xmlns:a16="http://schemas.microsoft.com/office/drawing/2014/main" id="{D49DC992-DF28-3243-BCAF-54A3259D705E}"/>
              </a:ext>
            </a:extLst>
          </p:cNvPr>
          <p:cNvSpPr>
            <a:spLocks noGrp="1"/>
          </p:cNvSpPr>
          <p:nvPr>
            <p:ph type="chart" sz="quarter" idx="14"/>
          </p:nvPr>
        </p:nvSpPr>
        <p:spPr>
          <a:xfrm>
            <a:off x="1017967" y="796857"/>
            <a:ext cx="324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2741440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lcohol OKO">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3" y="208218"/>
            <a:ext cx="9472396" cy="424561"/>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9472396" y="208218"/>
            <a:ext cx="433604" cy="424561"/>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9405688" y="6407794"/>
            <a:ext cx="500312" cy="450207"/>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10" name="Tekstvak 9">
            <a:extLst>
              <a:ext uri="{FF2B5EF4-FFF2-40B4-BE49-F238E27FC236}">
                <a16:creationId xmlns:a16="http://schemas.microsoft.com/office/drawing/2014/main" id="{F9F0A8E5-03D2-2767-D973-5CFB2F5D1EB1}"/>
              </a:ext>
            </a:extLst>
          </p:cNvPr>
          <p:cNvSpPr txBox="1"/>
          <p:nvPr userDrawn="1"/>
        </p:nvSpPr>
        <p:spPr>
          <a:xfrm>
            <a:off x="563051" y="208219"/>
            <a:ext cx="5223004" cy="416042"/>
          </a:xfrm>
          <a:prstGeom prst="rect">
            <a:avLst/>
          </a:prstGeom>
        </p:spPr>
        <p:txBody>
          <a:bodyPr vert="horz" wrap="square" bIns="72000" anchor="ctr" anchorCtr="0">
            <a:noAutofit/>
          </a:bodyPr>
          <a:lstStyle>
            <a:lvl1pPr indent="0" defTabSz="1087873">
              <a:lnSpc>
                <a:spcPts val="3238"/>
              </a:lnSpc>
              <a:spcBef>
                <a:spcPct val="20000"/>
              </a:spcBef>
              <a:buFont typeface="Arial" panose="020B0604020202020204" pitchFamily="34" charset="0"/>
              <a:buNone/>
              <a:defRPr sz="1700" b="1" baseline="0">
                <a:solidFill>
                  <a:schemeClr val="bg1"/>
                </a:solidFill>
                <a:latin typeface="Century Gothic" panose="020B0502020202020204" pitchFamily="34" charset="0"/>
              </a:defRPr>
            </a:lvl1pPr>
            <a:lvl2pPr marL="493456" indent="0" algn="ctr" defTabSz="1087873">
              <a:spcBef>
                <a:spcPct val="20000"/>
              </a:spcBef>
              <a:buFont typeface="Arial" panose="020B0604020202020204" pitchFamily="34" charset="0"/>
              <a:buNone/>
              <a:defRPr sz="2159">
                <a:latin typeface="Serifa Std 45 Light" pitchFamily="18" charset="0"/>
              </a:defRPr>
            </a:lvl2pPr>
            <a:lvl3pPr marL="986912" indent="0" algn="ctr" defTabSz="1087873">
              <a:spcBef>
                <a:spcPct val="20000"/>
              </a:spcBef>
              <a:buFont typeface="Arial" panose="020B0604020202020204" pitchFamily="34" charset="0"/>
              <a:buNone/>
              <a:defRPr sz="1943">
                <a:latin typeface="Serifa Std 45 Light" pitchFamily="18" charset="0"/>
              </a:defRPr>
            </a:lvl3pPr>
            <a:lvl4pPr marL="1480368" indent="0" algn="ctr" defTabSz="1087873">
              <a:spcBef>
                <a:spcPct val="20000"/>
              </a:spcBef>
              <a:buFont typeface="Arial" panose="020B0604020202020204" pitchFamily="34" charset="0"/>
              <a:buNone/>
              <a:defRPr sz="1727">
                <a:latin typeface="Serifa Std 45 Light" pitchFamily="18" charset="0"/>
              </a:defRPr>
            </a:lvl4pPr>
            <a:lvl5pPr marL="1973824" indent="0" algn="ctr" defTabSz="1087873">
              <a:spcBef>
                <a:spcPct val="20000"/>
              </a:spcBef>
              <a:buFont typeface="Arial" panose="020B0604020202020204" pitchFamily="34" charset="0"/>
              <a:buNone/>
              <a:defRPr sz="1727">
                <a:latin typeface="Serifa Std 45 Light" pitchFamily="18" charset="0"/>
              </a:defRPr>
            </a:lvl5pPr>
            <a:lvl6pPr marL="2467280" indent="0" algn="ctr" defTabSz="1087873">
              <a:spcBef>
                <a:spcPct val="20000"/>
              </a:spcBef>
              <a:buFont typeface="Arial" panose="020B0604020202020204" pitchFamily="34" charset="0"/>
              <a:buNone/>
              <a:defRPr sz="1727"/>
            </a:lvl6pPr>
            <a:lvl7pPr marL="2960736" indent="0" algn="ctr" defTabSz="1087873">
              <a:spcBef>
                <a:spcPct val="20000"/>
              </a:spcBef>
              <a:buFont typeface="Arial" panose="020B0604020202020204" pitchFamily="34" charset="0"/>
              <a:buNone/>
              <a:defRPr sz="1727"/>
            </a:lvl7pPr>
            <a:lvl8pPr marL="3454192" indent="0" algn="ctr" defTabSz="1087873">
              <a:spcBef>
                <a:spcPct val="20000"/>
              </a:spcBef>
              <a:buFont typeface="Arial" panose="020B0604020202020204" pitchFamily="34" charset="0"/>
              <a:buNone/>
              <a:defRPr sz="1727"/>
            </a:lvl8pPr>
            <a:lvl9pPr marL="3947648" indent="0" algn="ctr" defTabSz="1087873">
              <a:spcBef>
                <a:spcPct val="20000"/>
              </a:spcBef>
              <a:buFont typeface="Arial" panose="020B0604020202020204" pitchFamily="34" charset="0"/>
              <a:buNone/>
              <a:defRPr sz="1727"/>
            </a:lvl9pPr>
          </a:lstStyle>
          <a:p>
            <a:pPr lvl="0"/>
            <a:r>
              <a:rPr lang="nl-NL" sz="2000" dirty="0"/>
              <a:t>Alcohol OKO</a:t>
            </a:r>
          </a:p>
        </p:txBody>
      </p:sp>
      <p:sp>
        <p:nvSpPr>
          <p:cNvPr id="2" name="Grafiek alcohol ouders">
            <a:extLst>
              <a:ext uri="{FF2B5EF4-FFF2-40B4-BE49-F238E27FC236}">
                <a16:creationId xmlns:a16="http://schemas.microsoft.com/office/drawing/2014/main" id="{D243BAED-8BD8-38DC-056A-403FA430E1B3}"/>
              </a:ext>
            </a:extLst>
          </p:cNvPr>
          <p:cNvSpPr>
            <a:spLocks noGrp="1"/>
          </p:cNvSpPr>
          <p:nvPr>
            <p:ph type="chart" sz="quarter" idx="17"/>
          </p:nvPr>
        </p:nvSpPr>
        <p:spPr>
          <a:xfrm>
            <a:off x="5648035" y="3672133"/>
            <a:ext cx="3240000" cy="2520000"/>
          </a:xfrm>
          <a:prstGeom prst="rect">
            <a:avLst/>
          </a:prstGeom>
        </p:spPr>
        <p:txBody>
          <a:bodyPr/>
          <a:lstStyle>
            <a:lvl1pPr marL="0" indent="0">
              <a:buNone/>
              <a:defRPr/>
            </a:lvl1pPr>
          </a:lstStyle>
          <a:p>
            <a:endParaRPr lang="nl-NL" dirty="0"/>
          </a:p>
        </p:txBody>
      </p:sp>
      <p:sp>
        <p:nvSpPr>
          <p:cNvPr id="12" name="Grafiek alcohol vrienden">
            <a:extLst>
              <a:ext uri="{FF2B5EF4-FFF2-40B4-BE49-F238E27FC236}">
                <a16:creationId xmlns:a16="http://schemas.microsoft.com/office/drawing/2014/main" id="{09B3F5E6-6B26-6BC7-1251-2C198289419C}"/>
              </a:ext>
            </a:extLst>
          </p:cNvPr>
          <p:cNvSpPr>
            <a:spLocks noGrp="1"/>
          </p:cNvSpPr>
          <p:nvPr>
            <p:ph type="chart" sz="quarter" idx="16"/>
          </p:nvPr>
        </p:nvSpPr>
        <p:spPr>
          <a:xfrm>
            <a:off x="1017967" y="3672133"/>
            <a:ext cx="3240000" cy="2520000"/>
          </a:xfrm>
          <a:prstGeom prst="rect">
            <a:avLst/>
          </a:prstGeom>
        </p:spPr>
        <p:txBody>
          <a:bodyPr/>
          <a:lstStyle>
            <a:lvl1pPr marL="0" indent="0">
              <a:buNone/>
              <a:defRPr/>
            </a:lvl1pPr>
          </a:lstStyle>
          <a:p>
            <a:endParaRPr lang="nl-NL" dirty="0"/>
          </a:p>
        </p:txBody>
      </p:sp>
      <p:sp>
        <p:nvSpPr>
          <p:cNvPr id="8" name="Grafiek alcohol kopen">
            <a:extLst>
              <a:ext uri="{FF2B5EF4-FFF2-40B4-BE49-F238E27FC236}">
                <a16:creationId xmlns:a16="http://schemas.microsoft.com/office/drawing/2014/main" id="{D20EC947-3C86-DA80-4BD4-31DAF91090C6}"/>
              </a:ext>
            </a:extLst>
          </p:cNvPr>
          <p:cNvSpPr>
            <a:spLocks noGrp="1"/>
          </p:cNvSpPr>
          <p:nvPr>
            <p:ph type="chart" sz="quarter" idx="15"/>
          </p:nvPr>
        </p:nvSpPr>
        <p:spPr>
          <a:xfrm>
            <a:off x="5648035" y="796857"/>
            <a:ext cx="3240000" cy="2520000"/>
          </a:xfrm>
          <a:prstGeom prst="rect">
            <a:avLst/>
          </a:prstGeom>
        </p:spPr>
        <p:txBody>
          <a:bodyPr/>
          <a:lstStyle>
            <a:lvl1pPr marL="0" indent="0">
              <a:buNone/>
              <a:defRPr/>
            </a:lvl1pPr>
          </a:lstStyle>
          <a:p>
            <a:endParaRPr lang="nl-NL" dirty="0"/>
          </a:p>
        </p:txBody>
      </p:sp>
      <p:sp>
        <p:nvSpPr>
          <p:cNvPr id="9" name="Grafiek alcohol locatie">
            <a:extLst>
              <a:ext uri="{FF2B5EF4-FFF2-40B4-BE49-F238E27FC236}">
                <a16:creationId xmlns:a16="http://schemas.microsoft.com/office/drawing/2014/main" id="{D49DC992-DF28-3243-BCAF-54A3259D705E}"/>
              </a:ext>
            </a:extLst>
          </p:cNvPr>
          <p:cNvSpPr>
            <a:spLocks noGrp="1"/>
          </p:cNvSpPr>
          <p:nvPr>
            <p:ph type="chart" sz="quarter" idx="14"/>
          </p:nvPr>
        </p:nvSpPr>
        <p:spPr>
          <a:xfrm>
            <a:off x="1017967" y="796857"/>
            <a:ext cx="324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325896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oken en drugs">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3" y="208218"/>
            <a:ext cx="9472396" cy="424561"/>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9472396" y="208218"/>
            <a:ext cx="433604" cy="424561"/>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9405688" y="6407794"/>
            <a:ext cx="500312" cy="450207"/>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10" name="Tekstvak 9">
            <a:extLst>
              <a:ext uri="{FF2B5EF4-FFF2-40B4-BE49-F238E27FC236}">
                <a16:creationId xmlns:a16="http://schemas.microsoft.com/office/drawing/2014/main" id="{F9F0A8E5-03D2-2767-D973-5CFB2F5D1EB1}"/>
              </a:ext>
            </a:extLst>
          </p:cNvPr>
          <p:cNvSpPr txBox="1"/>
          <p:nvPr userDrawn="1"/>
        </p:nvSpPr>
        <p:spPr>
          <a:xfrm>
            <a:off x="563051" y="208219"/>
            <a:ext cx="5223004" cy="416042"/>
          </a:xfrm>
          <a:prstGeom prst="rect">
            <a:avLst/>
          </a:prstGeom>
        </p:spPr>
        <p:txBody>
          <a:bodyPr vert="horz" wrap="square" bIns="72000" anchor="ctr" anchorCtr="0">
            <a:noAutofit/>
          </a:bodyPr>
          <a:lstStyle>
            <a:lvl1pPr indent="0" defTabSz="1087873">
              <a:lnSpc>
                <a:spcPts val="3238"/>
              </a:lnSpc>
              <a:spcBef>
                <a:spcPct val="20000"/>
              </a:spcBef>
              <a:buFont typeface="Arial" panose="020B0604020202020204" pitchFamily="34" charset="0"/>
              <a:buNone/>
              <a:defRPr sz="1700" b="1" baseline="0">
                <a:solidFill>
                  <a:schemeClr val="bg1"/>
                </a:solidFill>
                <a:latin typeface="Century Gothic" panose="020B0502020202020204" pitchFamily="34" charset="0"/>
              </a:defRPr>
            </a:lvl1pPr>
            <a:lvl2pPr marL="493456" indent="0" algn="ctr" defTabSz="1087873">
              <a:spcBef>
                <a:spcPct val="20000"/>
              </a:spcBef>
              <a:buFont typeface="Arial" panose="020B0604020202020204" pitchFamily="34" charset="0"/>
              <a:buNone/>
              <a:defRPr sz="2159">
                <a:latin typeface="Serifa Std 45 Light" pitchFamily="18" charset="0"/>
              </a:defRPr>
            </a:lvl2pPr>
            <a:lvl3pPr marL="986912" indent="0" algn="ctr" defTabSz="1087873">
              <a:spcBef>
                <a:spcPct val="20000"/>
              </a:spcBef>
              <a:buFont typeface="Arial" panose="020B0604020202020204" pitchFamily="34" charset="0"/>
              <a:buNone/>
              <a:defRPr sz="1943">
                <a:latin typeface="Serifa Std 45 Light" pitchFamily="18" charset="0"/>
              </a:defRPr>
            </a:lvl3pPr>
            <a:lvl4pPr marL="1480368" indent="0" algn="ctr" defTabSz="1087873">
              <a:spcBef>
                <a:spcPct val="20000"/>
              </a:spcBef>
              <a:buFont typeface="Arial" panose="020B0604020202020204" pitchFamily="34" charset="0"/>
              <a:buNone/>
              <a:defRPr sz="1727">
                <a:latin typeface="Serifa Std 45 Light" pitchFamily="18" charset="0"/>
              </a:defRPr>
            </a:lvl4pPr>
            <a:lvl5pPr marL="1973824" indent="0" algn="ctr" defTabSz="1087873">
              <a:spcBef>
                <a:spcPct val="20000"/>
              </a:spcBef>
              <a:buFont typeface="Arial" panose="020B0604020202020204" pitchFamily="34" charset="0"/>
              <a:buNone/>
              <a:defRPr sz="1727">
                <a:latin typeface="Serifa Std 45 Light" pitchFamily="18" charset="0"/>
              </a:defRPr>
            </a:lvl5pPr>
            <a:lvl6pPr marL="2467280" indent="0" algn="ctr" defTabSz="1087873">
              <a:spcBef>
                <a:spcPct val="20000"/>
              </a:spcBef>
              <a:buFont typeface="Arial" panose="020B0604020202020204" pitchFamily="34" charset="0"/>
              <a:buNone/>
              <a:defRPr sz="1727"/>
            </a:lvl6pPr>
            <a:lvl7pPr marL="2960736" indent="0" algn="ctr" defTabSz="1087873">
              <a:spcBef>
                <a:spcPct val="20000"/>
              </a:spcBef>
              <a:buFont typeface="Arial" panose="020B0604020202020204" pitchFamily="34" charset="0"/>
              <a:buNone/>
              <a:defRPr sz="1727"/>
            </a:lvl7pPr>
            <a:lvl8pPr marL="3454192" indent="0" algn="ctr" defTabSz="1087873">
              <a:spcBef>
                <a:spcPct val="20000"/>
              </a:spcBef>
              <a:buFont typeface="Arial" panose="020B0604020202020204" pitchFamily="34" charset="0"/>
              <a:buNone/>
              <a:defRPr sz="1727"/>
            </a:lvl8pPr>
            <a:lvl9pPr marL="3947648" indent="0" algn="ctr" defTabSz="1087873">
              <a:spcBef>
                <a:spcPct val="20000"/>
              </a:spcBef>
              <a:buFont typeface="Arial" panose="020B0604020202020204" pitchFamily="34" charset="0"/>
              <a:buNone/>
              <a:defRPr sz="1727"/>
            </a:lvl9pPr>
          </a:lstStyle>
          <a:p>
            <a:pPr lvl="0"/>
            <a:r>
              <a:rPr lang="nl-NL" sz="2000" dirty="0"/>
              <a:t>Roken en drugs</a:t>
            </a:r>
          </a:p>
        </p:txBody>
      </p:sp>
      <p:sp>
        <p:nvSpPr>
          <p:cNvPr id="12" name="Grafiek softdrugs">
            <a:extLst>
              <a:ext uri="{FF2B5EF4-FFF2-40B4-BE49-F238E27FC236}">
                <a16:creationId xmlns:a16="http://schemas.microsoft.com/office/drawing/2014/main" id="{09B3F5E6-6B26-6BC7-1251-2C198289419C}"/>
              </a:ext>
            </a:extLst>
          </p:cNvPr>
          <p:cNvSpPr>
            <a:spLocks noGrp="1"/>
          </p:cNvSpPr>
          <p:nvPr>
            <p:ph type="chart" sz="quarter" idx="16"/>
          </p:nvPr>
        </p:nvSpPr>
        <p:spPr>
          <a:xfrm>
            <a:off x="1017967" y="3672133"/>
            <a:ext cx="3240000" cy="2520000"/>
          </a:xfrm>
          <a:prstGeom prst="rect">
            <a:avLst/>
          </a:prstGeom>
        </p:spPr>
        <p:txBody>
          <a:bodyPr/>
          <a:lstStyle>
            <a:lvl1pPr marL="0" indent="0">
              <a:buNone/>
              <a:defRPr/>
            </a:lvl1pPr>
          </a:lstStyle>
          <a:p>
            <a:endParaRPr lang="nl-NL" dirty="0"/>
          </a:p>
        </p:txBody>
      </p:sp>
      <p:sp>
        <p:nvSpPr>
          <p:cNvPr id="8" name="Grafiek vapen">
            <a:extLst>
              <a:ext uri="{FF2B5EF4-FFF2-40B4-BE49-F238E27FC236}">
                <a16:creationId xmlns:a16="http://schemas.microsoft.com/office/drawing/2014/main" id="{D20EC947-3C86-DA80-4BD4-31DAF91090C6}"/>
              </a:ext>
            </a:extLst>
          </p:cNvPr>
          <p:cNvSpPr>
            <a:spLocks noGrp="1"/>
          </p:cNvSpPr>
          <p:nvPr>
            <p:ph type="chart" sz="quarter" idx="15"/>
          </p:nvPr>
        </p:nvSpPr>
        <p:spPr>
          <a:xfrm>
            <a:off x="5648035" y="796857"/>
            <a:ext cx="3240000" cy="2520000"/>
          </a:xfrm>
          <a:prstGeom prst="rect">
            <a:avLst/>
          </a:prstGeom>
        </p:spPr>
        <p:txBody>
          <a:bodyPr/>
          <a:lstStyle>
            <a:lvl1pPr marL="0" indent="0">
              <a:buNone/>
              <a:defRPr/>
            </a:lvl1pPr>
          </a:lstStyle>
          <a:p>
            <a:endParaRPr lang="nl-NL" dirty="0"/>
          </a:p>
        </p:txBody>
      </p:sp>
      <p:sp>
        <p:nvSpPr>
          <p:cNvPr id="9" name="Grafiek roken">
            <a:extLst>
              <a:ext uri="{FF2B5EF4-FFF2-40B4-BE49-F238E27FC236}">
                <a16:creationId xmlns:a16="http://schemas.microsoft.com/office/drawing/2014/main" id="{D49DC992-DF28-3243-BCAF-54A3259D705E}"/>
              </a:ext>
            </a:extLst>
          </p:cNvPr>
          <p:cNvSpPr>
            <a:spLocks noGrp="1"/>
          </p:cNvSpPr>
          <p:nvPr>
            <p:ph type="chart" sz="quarter" idx="14"/>
          </p:nvPr>
        </p:nvSpPr>
        <p:spPr>
          <a:xfrm>
            <a:off x="1017967" y="796857"/>
            <a:ext cx="324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352518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oken en drugs OKO">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3" y="208218"/>
            <a:ext cx="9472396" cy="424561"/>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9472396" y="208218"/>
            <a:ext cx="433604" cy="424561"/>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9405688" y="6407794"/>
            <a:ext cx="500312" cy="450207"/>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10" name="Tekstvak 9">
            <a:extLst>
              <a:ext uri="{FF2B5EF4-FFF2-40B4-BE49-F238E27FC236}">
                <a16:creationId xmlns:a16="http://schemas.microsoft.com/office/drawing/2014/main" id="{F9F0A8E5-03D2-2767-D973-5CFB2F5D1EB1}"/>
              </a:ext>
            </a:extLst>
          </p:cNvPr>
          <p:cNvSpPr txBox="1"/>
          <p:nvPr userDrawn="1"/>
        </p:nvSpPr>
        <p:spPr>
          <a:xfrm>
            <a:off x="563051" y="208219"/>
            <a:ext cx="5223004" cy="416042"/>
          </a:xfrm>
          <a:prstGeom prst="rect">
            <a:avLst/>
          </a:prstGeom>
        </p:spPr>
        <p:txBody>
          <a:bodyPr vert="horz" wrap="square" bIns="72000" anchor="ctr" anchorCtr="0">
            <a:noAutofit/>
          </a:bodyPr>
          <a:lstStyle>
            <a:lvl1pPr indent="0" defTabSz="1087873">
              <a:lnSpc>
                <a:spcPts val="3238"/>
              </a:lnSpc>
              <a:spcBef>
                <a:spcPct val="20000"/>
              </a:spcBef>
              <a:buFont typeface="Arial" panose="020B0604020202020204" pitchFamily="34" charset="0"/>
              <a:buNone/>
              <a:defRPr sz="1700" b="1" baseline="0">
                <a:solidFill>
                  <a:schemeClr val="bg1"/>
                </a:solidFill>
                <a:latin typeface="Century Gothic" panose="020B0502020202020204" pitchFamily="34" charset="0"/>
              </a:defRPr>
            </a:lvl1pPr>
            <a:lvl2pPr marL="493456" indent="0" algn="ctr" defTabSz="1087873">
              <a:spcBef>
                <a:spcPct val="20000"/>
              </a:spcBef>
              <a:buFont typeface="Arial" panose="020B0604020202020204" pitchFamily="34" charset="0"/>
              <a:buNone/>
              <a:defRPr sz="2159">
                <a:latin typeface="Serifa Std 45 Light" pitchFamily="18" charset="0"/>
              </a:defRPr>
            </a:lvl2pPr>
            <a:lvl3pPr marL="986912" indent="0" algn="ctr" defTabSz="1087873">
              <a:spcBef>
                <a:spcPct val="20000"/>
              </a:spcBef>
              <a:buFont typeface="Arial" panose="020B0604020202020204" pitchFamily="34" charset="0"/>
              <a:buNone/>
              <a:defRPr sz="1943">
                <a:latin typeface="Serifa Std 45 Light" pitchFamily="18" charset="0"/>
              </a:defRPr>
            </a:lvl3pPr>
            <a:lvl4pPr marL="1480368" indent="0" algn="ctr" defTabSz="1087873">
              <a:spcBef>
                <a:spcPct val="20000"/>
              </a:spcBef>
              <a:buFont typeface="Arial" panose="020B0604020202020204" pitchFamily="34" charset="0"/>
              <a:buNone/>
              <a:defRPr sz="1727">
                <a:latin typeface="Serifa Std 45 Light" pitchFamily="18" charset="0"/>
              </a:defRPr>
            </a:lvl4pPr>
            <a:lvl5pPr marL="1973824" indent="0" algn="ctr" defTabSz="1087873">
              <a:spcBef>
                <a:spcPct val="20000"/>
              </a:spcBef>
              <a:buFont typeface="Arial" panose="020B0604020202020204" pitchFamily="34" charset="0"/>
              <a:buNone/>
              <a:defRPr sz="1727">
                <a:latin typeface="Serifa Std 45 Light" pitchFamily="18" charset="0"/>
              </a:defRPr>
            </a:lvl5pPr>
            <a:lvl6pPr marL="2467280" indent="0" algn="ctr" defTabSz="1087873">
              <a:spcBef>
                <a:spcPct val="20000"/>
              </a:spcBef>
              <a:buFont typeface="Arial" panose="020B0604020202020204" pitchFamily="34" charset="0"/>
              <a:buNone/>
              <a:defRPr sz="1727"/>
            </a:lvl6pPr>
            <a:lvl7pPr marL="2960736" indent="0" algn="ctr" defTabSz="1087873">
              <a:spcBef>
                <a:spcPct val="20000"/>
              </a:spcBef>
              <a:buFont typeface="Arial" panose="020B0604020202020204" pitchFamily="34" charset="0"/>
              <a:buNone/>
              <a:defRPr sz="1727"/>
            </a:lvl7pPr>
            <a:lvl8pPr marL="3454192" indent="0" algn="ctr" defTabSz="1087873">
              <a:spcBef>
                <a:spcPct val="20000"/>
              </a:spcBef>
              <a:buFont typeface="Arial" panose="020B0604020202020204" pitchFamily="34" charset="0"/>
              <a:buNone/>
              <a:defRPr sz="1727"/>
            </a:lvl8pPr>
            <a:lvl9pPr marL="3947648" indent="0" algn="ctr" defTabSz="1087873">
              <a:spcBef>
                <a:spcPct val="20000"/>
              </a:spcBef>
              <a:buFont typeface="Arial" panose="020B0604020202020204" pitchFamily="34" charset="0"/>
              <a:buNone/>
              <a:defRPr sz="1727"/>
            </a:lvl9pPr>
          </a:lstStyle>
          <a:p>
            <a:pPr lvl="0"/>
            <a:r>
              <a:rPr lang="nl-NL" sz="2000" dirty="0"/>
              <a:t>Roken en drugs OKO</a:t>
            </a:r>
          </a:p>
        </p:txBody>
      </p:sp>
      <p:sp>
        <p:nvSpPr>
          <p:cNvPr id="2" name="Tekstvak 1">
            <a:extLst>
              <a:ext uri="{FF2B5EF4-FFF2-40B4-BE49-F238E27FC236}">
                <a16:creationId xmlns:a16="http://schemas.microsoft.com/office/drawing/2014/main" id="{FA269D41-D39D-6A4D-F573-6508C2A61379}"/>
              </a:ext>
            </a:extLst>
          </p:cNvPr>
          <p:cNvSpPr txBox="1"/>
          <p:nvPr userDrawn="1"/>
        </p:nvSpPr>
        <p:spPr>
          <a:xfrm>
            <a:off x="1732817" y="4534733"/>
            <a:ext cx="3269672" cy="523220"/>
          </a:xfrm>
          <a:prstGeom prst="rect">
            <a:avLst/>
          </a:prstGeom>
          <a:noFill/>
        </p:spPr>
        <p:txBody>
          <a:bodyPr wrap="square" rtlCol="0">
            <a:spAutoFit/>
          </a:bodyPr>
          <a:lstStyle/>
          <a:p>
            <a:r>
              <a:rPr lang="nl-NL" sz="1400" b="1" dirty="0">
                <a:solidFill>
                  <a:srgbClr val="009898"/>
                </a:solidFill>
                <a:latin typeface="Century Gothic" panose="020B0502020202020204" pitchFamily="34" charset="0"/>
                <a:cs typeface="Arial" panose="020B0604020202020204" pitchFamily="34" charset="0"/>
              </a:rPr>
              <a:t>Vrienden en vriendinnen roken sigaretten</a:t>
            </a:r>
          </a:p>
        </p:txBody>
      </p:sp>
      <p:sp>
        <p:nvSpPr>
          <p:cNvPr id="3" name="Tekstvak 2">
            <a:extLst>
              <a:ext uri="{FF2B5EF4-FFF2-40B4-BE49-F238E27FC236}">
                <a16:creationId xmlns:a16="http://schemas.microsoft.com/office/drawing/2014/main" id="{DBB94449-5BD6-0E92-A1D1-7AB05F3ABB97}"/>
              </a:ext>
            </a:extLst>
          </p:cNvPr>
          <p:cNvSpPr txBox="1"/>
          <p:nvPr userDrawn="1"/>
        </p:nvSpPr>
        <p:spPr>
          <a:xfrm>
            <a:off x="6290153" y="4530528"/>
            <a:ext cx="3269672" cy="523220"/>
          </a:xfrm>
          <a:prstGeom prst="rect">
            <a:avLst/>
          </a:prstGeom>
          <a:noFill/>
        </p:spPr>
        <p:txBody>
          <a:bodyPr wrap="square" rtlCol="0">
            <a:spAutoFit/>
          </a:bodyPr>
          <a:lstStyle/>
          <a:p>
            <a:r>
              <a:rPr lang="nl-NL" sz="1400" b="1" dirty="0">
                <a:solidFill>
                  <a:srgbClr val="009898"/>
                </a:solidFill>
                <a:latin typeface="Century Gothic" panose="020B0502020202020204" pitchFamily="34" charset="0"/>
                <a:cs typeface="Arial" panose="020B0604020202020204" pitchFamily="34" charset="0"/>
              </a:rPr>
              <a:t>Vrienden en vriendinnen roken hasj of wiet</a:t>
            </a:r>
          </a:p>
        </p:txBody>
      </p:sp>
      <p:sp>
        <p:nvSpPr>
          <p:cNvPr id="4" name="Percentage vrienden softdrugs">
            <a:extLst>
              <a:ext uri="{FF2B5EF4-FFF2-40B4-BE49-F238E27FC236}">
                <a16:creationId xmlns:a16="http://schemas.microsoft.com/office/drawing/2014/main" id="{90719C87-AD08-2C55-B688-CD3815C29D24}"/>
              </a:ext>
            </a:extLst>
          </p:cNvPr>
          <p:cNvSpPr>
            <a:spLocks noGrp="1"/>
          </p:cNvSpPr>
          <p:nvPr>
            <p:ph type="body" sz="quarter" idx="18" hasCustomPrompt="1"/>
          </p:nvPr>
        </p:nvSpPr>
        <p:spPr>
          <a:xfrm>
            <a:off x="5390153" y="4342138"/>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543937" indent="0">
              <a:buNone/>
              <a:defRPr/>
            </a:lvl2pPr>
            <a:lvl3pPr marL="1087873" indent="0">
              <a:buNone/>
              <a:defRPr/>
            </a:lvl3pPr>
            <a:lvl4pPr marL="1631810" indent="0">
              <a:buNone/>
              <a:defRPr/>
            </a:lvl4pPr>
            <a:lvl5pPr marL="2175746" indent="0">
              <a:buNone/>
              <a:defRPr/>
            </a:lvl5pPr>
          </a:lstStyle>
          <a:p>
            <a:pPr lvl="0"/>
            <a:r>
              <a:rPr lang="nl-NL" dirty="0"/>
              <a:t>99%</a:t>
            </a:r>
          </a:p>
        </p:txBody>
      </p:sp>
      <p:sp>
        <p:nvSpPr>
          <p:cNvPr id="5" name="Percentage vrienden sigaretten">
            <a:extLst>
              <a:ext uri="{FF2B5EF4-FFF2-40B4-BE49-F238E27FC236}">
                <a16:creationId xmlns:a16="http://schemas.microsoft.com/office/drawing/2014/main" id="{4FED4988-52D7-E973-BD1E-C58DB3109DFA}"/>
              </a:ext>
            </a:extLst>
          </p:cNvPr>
          <p:cNvSpPr>
            <a:spLocks noGrp="1"/>
          </p:cNvSpPr>
          <p:nvPr>
            <p:ph type="body" sz="quarter" idx="13" hasCustomPrompt="1"/>
          </p:nvPr>
        </p:nvSpPr>
        <p:spPr>
          <a:xfrm>
            <a:off x="832817" y="4342138"/>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543937" indent="0">
              <a:buNone/>
              <a:defRPr/>
            </a:lvl2pPr>
            <a:lvl3pPr marL="1087873" indent="0">
              <a:buNone/>
              <a:defRPr/>
            </a:lvl3pPr>
            <a:lvl4pPr marL="1631810" indent="0">
              <a:buNone/>
              <a:defRPr/>
            </a:lvl4pPr>
            <a:lvl5pPr marL="2175746" indent="0">
              <a:buNone/>
              <a:defRPr/>
            </a:lvl5pPr>
          </a:lstStyle>
          <a:p>
            <a:pPr lvl="0"/>
            <a:r>
              <a:rPr lang="nl-NL" dirty="0"/>
              <a:t>99%</a:t>
            </a:r>
          </a:p>
        </p:txBody>
      </p:sp>
      <p:sp>
        <p:nvSpPr>
          <p:cNvPr id="9" name="Grafiek harddrugs">
            <a:extLst>
              <a:ext uri="{FF2B5EF4-FFF2-40B4-BE49-F238E27FC236}">
                <a16:creationId xmlns:a16="http://schemas.microsoft.com/office/drawing/2014/main" id="{D49DC992-DF28-3243-BCAF-54A3259D705E}"/>
              </a:ext>
            </a:extLst>
          </p:cNvPr>
          <p:cNvSpPr>
            <a:spLocks noGrp="1"/>
          </p:cNvSpPr>
          <p:nvPr>
            <p:ph type="chart" sz="quarter" idx="14"/>
          </p:nvPr>
        </p:nvSpPr>
        <p:spPr>
          <a:xfrm>
            <a:off x="1017967" y="796857"/>
            <a:ext cx="324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3061689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eschermende factoren">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3" y="208218"/>
            <a:ext cx="9472396" cy="424561"/>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9472396" y="208218"/>
            <a:ext cx="433604" cy="424561"/>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9405688" y="6407794"/>
            <a:ext cx="500312" cy="450207"/>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10" name="Tekstvak 9">
            <a:extLst>
              <a:ext uri="{FF2B5EF4-FFF2-40B4-BE49-F238E27FC236}">
                <a16:creationId xmlns:a16="http://schemas.microsoft.com/office/drawing/2014/main" id="{F9F0A8E5-03D2-2767-D973-5CFB2F5D1EB1}"/>
              </a:ext>
            </a:extLst>
          </p:cNvPr>
          <p:cNvSpPr txBox="1"/>
          <p:nvPr userDrawn="1"/>
        </p:nvSpPr>
        <p:spPr>
          <a:xfrm>
            <a:off x="563051" y="208219"/>
            <a:ext cx="5223004" cy="416042"/>
          </a:xfrm>
          <a:prstGeom prst="rect">
            <a:avLst/>
          </a:prstGeom>
        </p:spPr>
        <p:txBody>
          <a:bodyPr vert="horz" wrap="square" bIns="72000" anchor="ctr" anchorCtr="0">
            <a:noAutofit/>
          </a:bodyPr>
          <a:lstStyle>
            <a:lvl1pPr indent="0" defTabSz="1087873">
              <a:lnSpc>
                <a:spcPts val="3238"/>
              </a:lnSpc>
              <a:spcBef>
                <a:spcPct val="20000"/>
              </a:spcBef>
              <a:buFont typeface="Arial" panose="020B0604020202020204" pitchFamily="34" charset="0"/>
              <a:buNone/>
              <a:defRPr sz="1700" b="1" baseline="0">
                <a:solidFill>
                  <a:schemeClr val="bg1"/>
                </a:solidFill>
                <a:latin typeface="Century Gothic" panose="020B0502020202020204" pitchFamily="34" charset="0"/>
              </a:defRPr>
            </a:lvl1pPr>
            <a:lvl2pPr marL="493456" indent="0" algn="ctr" defTabSz="1087873">
              <a:spcBef>
                <a:spcPct val="20000"/>
              </a:spcBef>
              <a:buFont typeface="Arial" panose="020B0604020202020204" pitchFamily="34" charset="0"/>
              <a:buNone/>
              <a:defRPr sz="2159">
                <a:latin typeface="Serifa Std 45 Light" pitchFamily="18" charset="0"/>
              </a:defRPr>
            </a:lvl2pPr>
            <a:lvl3pPr marL="986912" indent="0" algn="ctr" defTabSz="1087873">
              <a:spcBef>
                <a:spcPct val="20000"/>
              </a:spcBef>
              <a:buFont typeface="Arial" panose="020B0604020202020204" pitchFamily="34" charset="0"/>
              <a:buNone/>
              <a:defRPr sz="1943">
                <a:latin typeface="Serifa Std 45 Light" pitchFamily="18" charset="0"/>
              </a:defRPr>
            </a:lvl3pPr>
            <a:lvl4pPr marL="1480368" indent="0" algn="ctr" defTabSz="1087873">
              <a:spcBef>
                <a:spcPct val="20000"/>
              </a:spcBef>
              <a:buFont typeface="Arial" panose="020B0604020202020204" pitchFamily="34" charset="0"/>
              <a:buNone/>
              <a:defRPr sz="1727">
                <a:latin typeface="Serifa Std 45 Light" pitchFamily="18" charset="0"/>
              </a:defRPr>
            </a:lvl4pPr>
            <a:lvl5pPr marL="1973824" indent="0" algn="ctr" defTabSz="1087873">
              <a:spcBef>
                <a:spcPct val="20000"/>
              </a:spcBef>
              <a:buFont typeface="Arial" panose="020B0604020202020204" pitchFamily="34" charset="0"/>
              <a:buNone/>
              <a:defRPr sz="1727">
                <a:latin typeface="Serifa Std 45 Light" pitchFamily="18" charset="0"/>
              </a:defRPr>
            </a:lvl5pPr>
            <a:lvl6pPr marL="2467280" indent="0" algn="ctr" defTabSz="1087873">
              <a:spcBef>
                <a:spcPct val="20000"/>
              </a:spcBef>
              <a:buFont typeface="Arial" panose="020B0604020202020204" pitchFamily="34" charset="0"/>
              <a:buNone/>
              <a:defRPr sz="1727"/>
            </a:lvl6pPr>
            <a:lvl7pPr marL="2960736" indent="0" algn="ctr" defTabSz="1087873">
              <a:spcBef>
                <a:spcPct val="20000"/>
              </a:spcBef>
              <a:buFont typeface="Arial" panose="020B0604020202020204" pitchFamily="34" charset="0"/>
              <a:buNone/>
              <a:defRPr sz="1727"/>
            </a:lvl7pPr>
            <a:lvl8pPr marL="3454192" indent="0" algn="ctr" defTabSz="1087873">
              <a:spcBef>
                <a:spcPct val="20000"/>
              </a:spcBef>
              <a:buFont typeface="Arial" panose="020B0604020202020204" pitchFamily="34" charset="0"/>
              <a:buNone/>
              <a:defRPr sz="1727"/>
            </a:lvl8pPr>
            <a:lvl9pPr marL="3947648" indent="0" algn="ctr" defTabSz="1087873">
              <a:spcBef>
                <a:spcPct val="20000"/>
              </a:spcBef>
              <a:buFont typeface="Arial" panose="020B0604020202020204" pitchFamily="34" charset="0"/>
              <a:buNone/>
              <a:defRPr sz="1727"/>
            </a:lvl9pPr>
          </a:lstStyle>
          <a:p>
            <a:pPr lvl="0"/>
            <a:r>
              <a:rPr lang="nl-NL" sz="2000" dirty="0"/>
              <a:t>Beschermende factoren</a:t>
            </a:r>
          </a:p>
        </p:txBody>
      </p:sp>
      <p:sp>
        <p:nvSpPr>
          <p:cNvPr id="2" name="Tekstvak 1">
            <a:extLst>
              <a:ext uri="{FF2B5EF4-FFF2-40B4-BE49-F238E27FC236}">
                <a16:creationId xmlns:a16="http://schemas.microsoft.com/office/drawing/2014/main" id="{FA269D41-D39D-6A4D-F573-6508C2A61379}"/>
              </a:ext>
            </a:extLst>
          </p:cNvPr>
          <p:cNvSpPr txBox="1"/>
          <p:nvPr userDrawn="1"/>
        </p:nvSpPr>
        <p:spPr>
          <a:xfrm>
            <a:off x="6399707" y="1114442"/>
            <a:ext cx="3269672" cy="523220"/>
          </a:xfrm>
          <a:prstGeom prst="rect">
            <a:avLst/>
          </a:prstGeom>
          <a:noFill/>
        </p:spPr>
        <p:txBody>
          <a:bodyPr wrap="square" rtlCol="0">
            <a:spAutoFit/>
          </a:bodyPr>
          <a:lstStyle/>
          <a:p>
            <a:r>
              <a:rPr lang="nl-NL" sz="1400" b="1" dirty="0">
                <a:solidFill>
                  <a:srgbClr val="009898"/>
                </a:solidFill>
                <a:latin typeface="Century Gothic" panose="020B0502020202020204" pitchFamily="34" charset="0"/>
                <a:cs typeface="Arial" panose="020B0604020202020204" pitchFamily="34" charset="0"/>
              </a:rPr>
              <a:t>Herstelt snel na een moeilijke periode</a:t>
            </a:r>
          </a:p>
        </p:txBody>
      </p:sp>
      <p:sp>
        <p:nvSpPr>
          <p:cNvPr id="3" name="Tekstvak 2">
            <a:extLst>
              <a:ext uri="{FF2B5EF4-FFF2-40B4-BE49-F238E27FC236}">
                <a16:creationId xmlns:a16="http://schemas.microsoft.com/office/drawing/2014/main" id="{DBB94449-5BD6-0E92-A1D1-7AB05F3ABB97}"/>
              </a:ext>
            </a:extLst>
          </p:cNvPr>
          <p:cNvSpPr txBox="1"/>
          <p:nvPr userDrawn="1"/>
        </p:nvSpPr>
        <p:spPr>
          <a:xfrm>
            <a:off x="6399707" y="2202832"/>
            <a:ext cx="3269672" cy="523220"/>
          </a:xfrm>
          <a:prstGeom prst="rect">
            <a:avLst/>
          </a:prstGeom>
          <a:noFill/>
        </p:spPr>
        <p:txBody>
          <a:bodyPr wrap="square" rtlCol="0">
            <a:spAutoFit/>
          </a:bodyPr>
          <a:lstStyle/>
          <a:p>
            <a:r>
              <a:rPr lang="nl-NL" sz="1400" b="1" dirty="0">
                <a:solidFill>
                  <a:srgbClr val="009898"/>
                </a:solidFill>
                <a:latin typeface="Century Gothic" panose="020B0502020202020204" pitchFamily="34" charset="0"/>
                <a:cs typeface="Arial" panose="020B0604020202020204" pitchFamily="34" charset="0"/>
              </a:rPr>
              <a:t>Vind het makkelijk om stressvolle gebeurtenissen te doorstaan</a:t>
            </a:r>
          </a:p>
        </p:txBody>
      </p:sp>
      <p:sp>
        <p:nvSpPr>
          <p:cNvPr id="6" name="Grafiek terechtkunnen">
            <a:extLst>
              <a:ext uri="{FF2B5EF4-FFF2-40B4-BE49-F238E27FC236}">
                <a16:creationId xmlns:a16="http://schemas.microsoft.com/office/drawing/2014/main" id="{68CBF841-FAF0-2946-073C-8823C059A383}"/>
              </a:ext>
            </a:extLst>
          </p:cNvPr>
          <p:cNvSpPr>
            <a:spLocks noGrp="1"/>
          </p:cNvSpPr>
          <p:nvPr>
            <p:ph type="chart" sz="quarter" idx="17"/>
          </p:nvPr>
        </p:nvSpPr>
        <p:spPr>
          <a:xfrm>
            <a:off x="5648035" y="3672133"/>
            <a:ext cx="3240000" cy="2520000"/>
          </a:xfrm>
          <a:prstGeom prst="rect">
            <a:avLst/>
          </a:prstGeom>
        </p:spPr>
        <p:txBody>
          <a:bodyPr/>
          <a:lstStyle>
            <a:lvl1pPr marL="0" indent="0">
              <a:buNone/>
              <a:defRPr/>
            </a:lvl1pPr>
          </a:lstStyle>
          <a:p>
            <a:endParaRPr lang="nl-NL" dirty="0"/>
          </a:p>
        </p:txBody>
      </p:sp>
      <p:sp>
        <p:nvSpPr>
          <p:cNvPr id="7" name="Grafiek vertrouwen">
            <a:extLst>
              <a:ext uri="{FF2B5EF4-FFF2-40B4-BE49-F238E27FC236}">
                <a16:creationId xmlns:a16="http://schemas.microsoft.com/office/drawing/2014/main" id="{2C2BB3DA-26DB-4569-08A0-83B107D9395F}"/>
              </a:ext>
            </a:extLst>
          </p:cNvPr>
          <p:cNvSpPr>
            <a:spLocks noGrp="1"/>
          </p:cNvSpPr>
          <p:nvPr>
            <p:ph type="chart" sz="quarter" idx="16"/>
          </p:nvPr>
        </p:nvSpPr>
        <p:spPr>
          <a:xfrm>
            <a:off x="1017967" y="3672133"/>
            <a:ext cx="3240000" cy="2520000"/>
          </a:xfrm>
          <a:prstGeom prst="rect">
            <a:avLst/>
          </a:prstGeom>
        </p:spPr>
        <p:txBody>
          <a:bodyPr/>
          <a:lstStyle>
            <a:lvl1pPr marL="0" indent="0">
              <a:buNone/>
              <a:defRPr/>
            </a:lvl1pPr>
          </a:lstStyle>
          <a:p>
            <a:endParaRPr lang="nl-NL" dirty="0"/>
          </a:p>
        </p:txBody>
      </p:sp>
      <p:sp>
        <p:nvSpPr>
          <p:cNvPr id="4" name="Percentage veerkracht 2">
            <a:extLst>
              <a:ext uri="{FF2B5EF4-FFF2-40B4-BE49-F238E27FC236}">
                <a16:creationId xmlns:a16="http://schemas.microsoft.com/office/drawing/2014/main" id="{90719C87-AD08-2C55-B688-CD3815C29D24}"/>
              </a:ext>
            </a:extLst>
          </p:cNvPr>
          <p:cNvSpPr>
            <a:spLocks noGrp="1"/>
          </p:cNvSpPr>
          <p:nvPr>
            <p:ph type="body" sz="quarter" idx="18" hasCustomPrompt="1"/>
          </p:nvPr>
        </p:nvSpPr>
        <p:spPr>
          <a:xfrm>
            <a:off x="5499707" y="2014442"/>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543937" indent="0">
              <a:buNone/>
              <a:defRPr/>
            </a:lvl2pPr>
            <a:lvl3pPr marL="1087873" indent="0">
              <a:buNone/>
              <a:defRPr/>
            </a:lvl3pPr>
            <a:lvl4pPr marL="1631810" indent="0">
              <a:buNone/>
              <a:defRPr/>
            </a:lvl4pPr>
            <a:lvl5pPr marL="2175746" indent="0">
              <a:buNone/>
              <a:defRPr/>
            </a:lvl5pPr>
          </a:lstStyle>
          <a:p>
            <a:pPr lvl="0"/>
            <a:r>
              <a:rPr lang="nl-NL" dirty="0"/>
              <a:t>99%</a:t>
            </a:r>
          </a:p>
        </p:txBody>
      </p:sp>
      <p:sp>
        <p:nvSpPr>
          <p:cNvPr id="5" name="Percentage veerkracht 1">
            <a:extLst>
              <a:ext uri="{FF2B5EF4-FFF2-40B4-BE49-F238E27FC236}">
                <a16:creationId xmlns:a16="http://schemas.microsoft.com/office/drawing/2014/main" id="{4FED4988-52D7-E973-BD1E-C58DB3109DFA}"/>
              </a:ext>
            </a:extLst>
          </p:cNvPr>
          <p:cNvSpPr>
            <a:spLocks noGrp="1"/>
          </p:cNvSpPr>
          <p:nvPr>
            <p:ph type="body" sz="quarter" idx="13" hasCustomPrompt="1"/>
          </p:nvPr>
        </p:nvSpPr>
        <p:spPr>
          <a:xfrm>
            <a:off x="5499707" y="921847"/>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543937" indent="0">
              <a:buNone/>
              <a:defRPr/>
            </a:lvl2pPr>
            <a:lvl3pPr marL="1087873" indent="0">
              <a:buNone/>
              <a:defRPr/>
            </a:lvl3pPr>
            <a:lvl4pPr marL="1631810" indent="0">
              <a:buNone/>
              <a:defRPr/>
            </a:lvl4pPr>
            <a:lvl5pPr marL="2175746" indent="0">
              <a:buNone/>
              <a:defRPr/>
            </a:lvl5pPr>
          </a:lstStyle>
          <a:p>
            <a:pPr lvl="0"/>
            <a:r>
              <a:rPr lang="nl-NL" dirty="0"/>
              <a:t>99%</a:t>
            </a:r>
          </a:p>
        </p:txBody>
      </p:sp>
      <p:sp>
        <p:nvSpPr>
          <p:cNvPr id="9" name="Grafiek opkomen">
            <a:extLst>
              <a:ext uri="{FF2B5EF4-FFF2-40B4-BE49-F238E27FC236}">
                <a16:creationId xmlns:a16="http://schemas.microsoft.com/office/drawing/2014/main" id="{D49DC992-DF28-3243-BCAF-54A3259D705E}"/>
              </a:ext>
            </a:extLst>
          </p:cNvPr>
          <p:cNvSpPr>
            <a:spLocks noGrp="1"/>
          </p:cNvSpPr>
          <p:nvPr>
            <p:ph type="chart" sz="quarter" idx="14"/>
          </p:nvPr>
        </p:nvSpPr>
        <p:spPr>
          <a:xfrm>
            <a:off x="1017967" y="796857"/>
            <a:ext cx="324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1058498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sychische klachten en stress">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3" y="208218"/>
            <a:ext cx="9472396" cy="424561"/>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9472396" y="208218"/>
            <a:ext cx="433604" cy="424561"/>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9405688" y="6407794"/>
            <a:ext cx="500312" cy="450207"/>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10" name="Tekstvak 9">
            <a:extLst>
              <a:ext uri="{FF2B5EF4-FFF2-40B4-BE49-F238E27FC236}">
                <a16:creationId xmlns:a16="http://schemas.microsoft.com/office/drawing/2014/main" id="{F9F0A8E5-03D2-2767-D973-5CFB2F5D1EB1}"/>
              </a:ext>
            </a:extLst>
          </p:cNvPr>
          <p:cNvSpPr txBox="1"/>
          <p:nvPr userDrawn="1"/>
        </p:nvSpPr>
        <p:spPr>
          <a:xfrm>
            <a:off x="563051" y="208219"/>
            <a:ext cx="5223004" cy="416042"/>
          </a:xfrm>
          <a:prstGeom prst="rect">
            <a:avLst/>
          </a:prstGeom>
        </p:spPr>
        <p:txBody>
          <a:bodyPr vert="horz" wrap="square" bIns="72000" anchor="ctr" anchorCtr="0">
            <a:noAutofit/>
          </a:bodyPr>
          <a:lstStyle>
            <a:lvl1pPr indent="0" defTabSz="1087873">
              <a:lnSpc>
                <a:spcPts val="3238"/>
              </a:lnSpc>
              <a:spcBef>
                <a:spcPct val="20000"/>
              </a:spcBef>
              <a:buFont typeface="Arial" panose="020B0604020202020204" pitchFamily="34" charset="0"/>
              <a:buNone/>
              <a:defRPr sz="1700" b="1" baseline="0">
                <a:solidFill>
                  <a:schemeClr val="bg1"/>
                </a:solidFill>
                <a:latin typeface="Century Gothic" panose="020B0502020202020204" pitchFamily="34" charset="0"/>
              </a:defRPr>
            </a:lvl1pPr>
            <a:lvl2pPr marL="493456" indent="0" algn="ctr" defTabSz="1087873">
              <a:spcBef>
                <a:spcPct val="20000"/>
              </a:spcBef>
              <a:buFont typeface="Arial" panose="020B0604020202020204" pitchFamily="34" charset="0"/>
              <a:buNone/>
              <a:defRPr sz="2159">
                <a:latin typeface="Serifa Std 45 Light" pitchFamily="18" charset="0"/>
              </a:defRPr>
            </a:lvl2pPr>
            <a:lvl3pPr marL="986912" indent="0" algn="ctr" defTabSz="1087873">
              <a:spcBef>
                <a:spcPct val="20000"/>
              </a:spcBef>
              <a:buFont typeface="Arial" panose="020B0604020202020204" pitchFamily="34" charset="0"/>
              <a:buNone/>
              <a:defRPr sz="1943">
                <a:latin typeface="Serifa Std 45 Light" pitchFamily="18" charset="0"/>
              </a:defRPr>
            </a:lvl3pPr>
            <a:lvl4pPr marL="1480368" indent="0" algn="ctr" defTabSz="1087873">
              <a:spcBef>
                <a:spcPct val="20000"/>
              </a:spcBef>
              <a:buFont typeface="Arial" panose="020B0604020202020204" pitchFamily="34" charset="0"/>
              <a:buNone/>
              <a:defRPr sz="1727">
                <a:latin typeface="Serifa Std 45 Light" pitchFamily="18" charset="0"/>
              </a:defRPr>
            </a:lvl4pPr>
            <a:lvl5pPr marL="1973824" indent="0" algn="ctr" defTabSz="1087873">
              <a:spcBef>
                <a:spcPct val="20000"/>
              </a:spcBef>
              <a:buFont typeface="Arial" panose="020B0604020202020204" pitchFamily="34" charset="0"/>
              <a:buNone/>
              <a:defRPr sz="1727">
                <a:latin typeface="Serifa Std 45 Light" pitchFamily="18" charset="0"/>
              </a:defRPr>
            </a:lvl5pPr>
            <a:lvl6pPr marL="2467280" indent="0" algn="ctr" defTabSz="1087873">
              <a:spcBef>
                <a:spcPct val="20000"/>
              </a:spcBef>
              <a:buFont typeface="Arial" panose="020B0604020202020204" pitchFamily="34" charset="0"/>
              <a:buNone/>
              <a:defRPr sz="1727"/>
            </a:lvl6pPr>
            <a:lvl7pPr marL="2960736" indent="0" algn="ctr" defTabSz="1087873">
              <a:spcBef>
                <a:spcPct val="20000"/>
              </a:spcBef>
              <a:buFont typeface="Arial" panose="020B0604020202020204" pitchFamily="34" charset="0"/>
              <a:buNone/>
              <a:defRPr sz="1727"/>
            </a:lvl7pPr>
            <a:lvl8pPr marL="3454192" indent="0" algn="ctr" defTabSz="1087873">
              <a:spcBef>
                <a:spcPct val="20000"/>
              </a:spcBef>
              <a:buFont typeface="Arial" panose="020B0604020202020204" pitchFamily="34" charset="0"/>
              <a:buNone/>
              <a:defRPr sz="1727"/>
            </a:lvl8pPr>
            <a:lvl9pPr marL="3947648" indent="0" algn="ctr" defTabSz="1087873">
              <a:spcBef>
                <a:spcPct val="20000"/>
              </a:spcBef>
              <a:buFont typeface="Arial" panose="020B0604020202020204" pitchFamily="34" charset="0"/>
              <a:buNone/>
              <a:defRPr sz="1727"/>
            </a:lvl9pPr>
          </a:lstStyle>
          <a:p>
            <a:pPr lvl="0"/>
            <a:r>
              <a:rPr lang="nl-NL" sz="2000" dirty="0"/>
              <a:t>Psychische klachten en stress</a:t>
            </a:r>
          </a:p>
        </p:txBody>
      </p:sp>
      <p:sp>
        <p:nvSpPr>
          <p:cNvPr id="2" name="Tekstvak 1">
            <a:extLst>
              <a:ext uri="{FF2B5EF4-FFF2-40B4-BE49-F238E27FC236}">
                <a16:creationId xmlns:a16="http://schemas.microsoft.com/office/drawing/2014/main" id="{FA269D41-D39D-6A4D-F573-6508C2A61379}"/>
              </a:ext>
            </a:extLst>
          </p:cNvPr>
          <p:cNvSpPr txBox="1"/>
          <p:nvPr userDrawn="1"/>
        </p:nvSpPr>
        <p:spPr>
          <a:xfrm>
            <a:off x="6399707" y="1114442"/>
            <a:ext cx="3269672" cy="523220"/>
          </a:xfrm>
          <a:prstGeom prst="rect">
            <a:avLst/>
          </a:prstGeom>
          <a:noFill/>
        </p:spPr>
        <p:txBody>
          <a:bodyPr wrap="square" rtlCol="0">
            <a:spAutoFit/>
          </a:bodyPr>
          <a:lstStyle/>
          <a:p>
            <a:r>
              <a:rPr lang="nl-NL" sz="1400" b="1" dirty="0">
                <a:solidFill>
                  <a:srgbClr val="009898"/>
                </a:solidFill>
                <a:latin typeface="Century Gothic" panose="020B0502020202020204" pitchFamily="34" charset="0"/>
                <a:cs typeface="Arial" panose="020B0604020202020204" pitchFamily="34" charset="0"/>
              </a:rPr>
              <a:t>Voelt zich zeer vaak gestrest door een of meer factoren</a:t>
            </a:r>
          </a:p>
        </p:txBody>
      </p:sp>
      <p:sp>
        <p:nvSpPr>
          <p:cNvPr id="3" name="Tekstvak 2">
            <a:extLst>
              <a:ext uri="{FF2B5EF4-FFF2-40B4-BE49-F238E27FC236}">
                <a16:creationId xmlns:a16="http://schemas.microsoft.com/office/drawing/2014/main" id="{DBB94449-5BD6-0E92-A1D1-7AB05F3ABB97}"/>
              </a:ext>
            </a:extLst>
          </p:cNvPr>
          <p:cNvSpPr txBox="1"/>
          <p:nvPr userDrawn="1"/>
        </p:nvSpPr>
        <p:spPr>
          <a:xfrm>
            <a:off x="6399707" y="2202832"/>
            <a:ext cx="3269672" cy="523220"/>
          </a:xfrm>
          <a:prstGeom prst="rect">
            <a:avLst/>
          </a:prstGeom>
          <a:noFill/>
        </p:spPr>
        <p:txBody>
          <a:bodyPr wrap="square" rtlCol="0">
            <a:spAutoFit/>
          </a:bodyPr>
          <a:lstStyle/>
          <a:p>
            <a:r>
              <a:rPr lang="nl-NL" sz="1400" b="1" dirty="0">
                <a:solidFill>
                  <a:srgbClr val="009898"/>
                </a:solidFill>
                <a:latin typeface="Century Gothic" panose="020B0502020202020204" pitchFamily="34" charset="0"/>
                <a:cs typeface="Arial" panose="020B0604020202020204" pitchFamily="34" charset="0"/>
              </a:rPr>
              <a:t>Heeft in de laatste 12 maanden su</a:t>
            </a:r>
            <a:r>
              <a:rPr lang="nl-NL" sz="1400" b="1" i="0" dirty="0">
                <a:solidFill>
                  <a:srgbClr val="009898"/>
                </a:solidFill>
                <a:latin typeface="Century Gothic" panose="020B0502020202020204" pitchFamily="34" charset="0"/>
                <a:cs typeface="Arial" panose="020B0604020202020204" pitchFamily="34" charset="0"/>
              </a:rPr>
              <a:t>ïcidegedachten gehad</a:t>
            </a:r>
            <a:endParaRPr lang="nl-NL" sz="1400" b="1" dirty="0">
              <a:solidFill>
                <a:srgbClr val="009898"/>
              </a:solidFill>
              <a:latin typeface="Century Gothic" panose="020B0502020202020204" pitchFamily="34" charset="0"/>
              <a:cs typeface="Arial" panose="020B0604020202020204" pitchFamily="34" charset="0"/>
            </a:endParaRPr>
          </a:p>
        </p:txBody>
      </p:sp>
      <p:sp>
        <p:nvSpPr>
          <p:cNvPr id="6" name="Grafiek stress bronnen">
            <a:extLst>
              <a:ext uri="{FF2B5EF4-FFF2-40B4-BE49-F238E27FC236}">
                <a16:creationId xmlns:a16="http://schemas.microsoft.com/office/drawing/2014/main" id="{68CBF841-FAF0-2946-073C-8823C059A383}"/>
              </a:ext>
            </a:extLst>
          </p:cNvPr>
          <p:cNvSpPr>
            <a:spLocks noGrp="1"/>
          </p:cNvSpPr>
          <p:nvPr>
            <p:ph type="chart" sz="quarter" idx="17"/>
          </p:nvPr>
        </p:nvSpPr>
        <p:spPr>
          <a:xfrm>
            <a:off x="5648035" y="3672133"/>
            <a:ext cx="3240000" cy="2520000"/>
          </a:xfrm>
          <a:prstGeom prst="rect">
            <a:avLst/>
          </a:prstGeom>
        </p:spPr>
        <p:txBody>
          <a:bodyPr/>
          <a:lstStyle>
            <a:lvl1pPr marL="0" indent="0">
              <a:buNone/>
              <a:defRPr/>
            </a:lvl1pPr>
          </a:lstStyle>
          <a:p>
            <a:endParaRPr lang="nl-NL" dirty="0"/>
          </a:p>
        </p:txBody>
      </p:sp>
      <p:sp>
        <p:nvSpPr>
          <p:cNvPr id="7" name="Grafiek psychische klachten 2">
            <a:extLst>
              <a:ext uri="{FF2B5EF4-FFF2-40B4-BE49-F238E27FC236}">
                <a16:creationId xmlns:a16="http://schemas.microsoft.com/office/drawing/2014/main" id="{2C2BB3DA-26DB-4569-08A0-83B107D9395F}"/>
              </a:ext>
            </a:extLst>
          </p:cNvPr>
          <p:cNvSpPr>
            <a:spLocks noGrp="1"/>
          </p:cNvSpPr>
          <p:nvPr>
            <p:ph type="chart" sz="quarter" idx="16"/>
          </p:nvPr>
        </p:nvSpPr>
        <p:spPr>
          <a:xfrm>
            <a:off x="1017967" y="3672133"/>
            <a:ext cx="3240000" cy="2520000"/>
          </a:xfrm>
          <a:prstGeom prst="rect">
            <a:avLst/>
          </a:prstGeom>
        </p:spPr>
        <p:txBody>
          <a:bodyPr/>
          <a:lstStyle>
            <a:lvl1pPr marL="0" indent="0">
              <a:buNone/>
              <a:defRPr/>
            </a:lvl1pPr>
          </a:lstStyle>
          <a:p>
            <a:endParaRPr lang="nl-NL" dirty="0"/>
          </a:p>
        </p:txBody>
      </p:sp>
      <p:sp>
        <p:nvSpPr>
          <p:cNvPr id="4" name="Percentage suicidegedachten">
            <a:extLst>
              <a:ext uri="{FF2B5EF4-FFF2-40B4-BE49-F238E27FC236}">
                <a16:creationId xmlns:a16="http://schemas.microsoft.com/office/drawing/2014/main" id="{90719C87-AD08-2C55-B688-CD3815C29D24}"/>
              </a:ext>
            </a:extLst>
          </p:cNvPr>
          <p:cNvSpPr>
            <a:spLocks noGrp="1"/>
          </p:cNvSpPr>
          <p:nvPr>
            <p:ph type="body" sz="quarter" idx="18" hasCustomPrompt="1"/>
          </p:nvPr>
        </p:nvSpPr>
        <p:spPr>
          <a:xfrm>
            <a:off x="5499707" y="2014442"/>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543937" indent="0">
              <a:buNone/>
              <a:defRPr/>
            </a:lvl2pPr>
            <a:lvl3pPr marL="1087873" indent="0">
              <a:buNone/>
              <a:defRPr/>
            </a:lvl3pPr>
            <a:lvl4pPr marL="1631810" indent="0">
              <a:buNone/>
              <a:defRPr/>
            </a:lvl4pPr>
            <a:lvl5pPr marL="2175746" indent="0">
              <a:buNone/>
              <a:defRPr/>
            </a:lvl5pPr>
          </a:lstStyle>
          <a:p>
            <a:pPr lvl="0"/>
            <a:r>
              <a:rPr lang="nl-NL" dirty="0"/>
              <a:t>99%</a:t>
            </a:r>
          </a:p>
        </p:txBody>
      </p:sp>
      <p:sp>
        <p:nvSpPr>
          <p:cNvPr id="5" name="Percentage stress">
            <a:extLst>
              <a:ext uri="{FF2B5EF4-FFF2-40B4-BE49-F238E27FC236}">
                <a16:creationId xmlns:a16="http://schemas.microsoft.com/office/drawing/2014/main" id="{4FED4988-52D7-E973-BD1E-C58DB3109DFA}"/>
              </a:ext>
            </a:extLst>
          </p:cNvPr>
          <p:cNvSpPr>
            <a:spLocks noGrp="1"/>
          </p:cNvSpPr>
          <p:nvPr>
            <p:ph type="body" sz="quarter" idx="13" hasCustomPrompt="1"/>
          </p:nvPr>
        </p:nvSpPr>
        <p:spPr>
          <a:xfrm>
            <a:off x="5499707" y="921847"/>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543937" indent="0">
              <a:buNone/>
              <a:defRPr/>
            </a:lvl2pPr>
            <a:lvl3pPr marL="1087873" indent="0">
              <a:buNone/>
              <a:defRPr/>
            </a:lvl3pPr>
            <a:lvl4pPr marL="1631810" indent="0">
              <a:buNone/>
              <a:defRPr/>
            </a:lvl4pPr>
            <a:lvl5pPr marL="2175746" indent="0">
              <a:buNone/>
              <a:defRPr/>
            </a:lvl5pPr>
          </a:lstStyle>
          <a:p>
            <a:pPr lvl="0"/>
            <a:r>
              <a:rPr lang="nl-NL" dirty="0"/>
              <a:t>99%</a:t>
            </a:r>
          </a:p>
        </p:txBody>
      </p:sp>
      <p:sp>
        <p:nvSpPr>
          <p:cNvPr id="9" name="Grafiek psychische klachten 1">
            <a:extLst>
              <a:ext uri="{FF2B5EF4-FFF2-40B4-BE49-F238E27FC236}">
                <a16:creationId xmlns:a16="http://schemas.microsoft.com/office/drawing/2014/main" id="{D49DC992-DF28-3243-BCAF-54A3259D705E}"/>
              </a:ext>
            </a:extLst>
          </p:cNvPr>
          <p:cNvSpPr>
            <a:spLocks noGrp="1"/>
          </p:cNvSpPr>
          <p:nvPr>
            <p:ph type="chart" sz="quarter" idx="14"/>
          </p:nvPr>
        </p:nvSpPr>
        <p:spPr>
          <a:xfrm>
            <a:off x="1017967" y="796857"/>
            <a:ext cx="324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1359933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estatiedruk en eenzaamheid">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3" y="208218"/>
            <a:ext cx="9472396" cy="424561"/>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9472396" y="208218"/>
            <a:ext cx="433604" cy="424561"/>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9405688" y="6407794"/>
            <a:ext cx="500312" cy="450207"/>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10" name="Tekstvak 9">
            <a:extLst>
              <a:ext uri="{FF2B5EF4-FFF2-40B4-BE49-F238E27FC236}">
                <a16:creationId xmlns:a16="http://schemas.microsoft.com/office/drawing/2014/main" id="{F9F0A8E5-03D2-2767-D973-5CFB2F5D1EB1}"/>
              </a:ext>
            </a:extLst>
          </p:cNvPr>
          <p:cNvSpPr txBox="1"/>
          <p:nvPr userDrawn="1"/>
        </p:nvSpPr>
        <p:spPr>
          <a:xfrm>
            <a:off x="563051" y="208219"/>
            <a:ext cx="5223004" cy="416042"/>
          </a:xfrm>
          <a:prstGeom prst="rect">
            <a:avLst/>
          </a:prstGeom>
        </p:spPr>
        <p:txBody>
          <a:bodyPr vert="horz" wrap="square" bIns="72000" anchor="ctr" anchorCtr="0">
            <a:noAutofit/>
          </a:bodyPr>
          <a:lstStyle>
            <a:lvl1pPr indent="0" defTabSz="1087873">
              <a:lnSpc>
                <a:spcPts val="3238"/>
              </a:lnSpc>
              <a:spcBef>
                <a:spcPct val="20000"/>
              </a:spcBef>
              <a:buFont typeface="Arial" panose="020B0604020202020204" pitchFamily="34" charset="0"/>
              <a:buNone/>
              <a:defRPr sz="1700" b="1" baseline="0">
                <a:solidFill>
                  <a:schemeClr val="bg1"/>
                </a:solidFill>
                <a:latin typeface="Century Gothic" panose="020B0502020202020204" pitchFamily="34" charset="0"/>
              </a:defRPr>
            </a:lvl1pPr>
            <a:lvl2pPr marL="493456" indent="0" algn="ctr" defTabSz="1087873">
              <a:spcBef>
                <a:spcPct val="20000"/>
              </a:spcBef>
              <a:buFont typeface="Arial" panose="020B0604020202020204" pitchFamily="34" charset="0"/>
              <a:buNone/>
              <a:defRPr sz="2159">
                <a:latin typeface="Serifa Std 45 Light" pitchFamily="18" charset="0"/>
              </a:defRPr>
            </a:lvl2pPr>
            <a:lvl3pPr marL="986912" indent="0" algn="ctr" defTabSz="1087873">
              <a:spcBef>
                <a:spcPct val="20000"/>
              </a:spcBef>
              <a:buFont typeface="Arial" panose="020B0604020202020204" pitchFamily="34" charset="0"/>
              <a:buNone/>
              <a:defRPr sz="1943">
                <a:latin typeface="Serifa Std 45 Light" pitchFamily="18" charset="0"/>
              </a:defRPr>
            </a:lvl3pPr>
            <a:lvl4pPr marL="1480368" indent="0" algn="ctr" defTabSz="1087873">
              <a:spcBef>
                <a:spcPct val="20000"/>
              </a:spcBef>
              <a:buFont typeface="Arial" panose="020B0604020202020204" pitchFamily="34" charset="0"/>
              <a:buNone/>
              <a:defRPr sz="1727">
                <a:latin typeface="Serifa Std 45 Light" pitchFamily="18" charset="0"/>
              </a:defRPr>
            </a:lvl4pPr>
            <a:lvl5pPr marL="1973824" indent="0" algn="ctr" defTabSz="1087873">
              <a:spcBef>
                <a:spcPct val="20000"/>
              </a:spcBef>
              <a:buFont typeface="Arial" panose="020B0604020202020204" pitchFamily="34" charset="0"/>
              <a:buNone/>
              <a:defRPr sz="1727">
                <a:latin typeface="Serifa Std 45 Light" pitchFamily="18" charset="0"/>
              </a:defRPr>
            </a:lvl5pPr>
            <a:lvl6pPr marL="2467280" indent="0" algn="ctr" defTabSz="1087873">
              <a:spcBef>
                <a:spcPct val="20000"/>
              </a:spcBef>
              <a:buFont typeface="Arial" panose="020B0604020202020204" pitchFamily="34" charset="0"/>
              <a:buNone/>
              <a:defRPr sz="1727"/>
            </a:lvl6pPr>
            <a:lvl7pPr marL="2960736" indent="0" algn="ctr" defTabSz="1087873">
              <a:spcBef>
                <a:spcPct val="20000"/>
              </a:spcBef>
              <a:buFont typeface="Arial" panose="020B0604020202020204" pitchFamily="34" charset="0"/>
              <a:buNone/>
              <a:defRPr sz="1727"/>
            </a:lvl7pPr>
            <a:lvl8pPr marL="3454192" indent="0" algn="ctr" defTabSz="1087873">
              <a:spcBef>
                <a:spcPct val="20000"/>
              </a:spcBef>
              <a:buFont typeface="Arial" panose="020B0604020202020204" pitchFamily="34" charset="0"/>
              <a:buNone/>
              <a:defRPr sz="1727"/>
            </a:lvl8pPr>
            <a:lvl9pPr marL="3947648" indent="0" algn="ctr" defTabSz="1087873">
              <a:spcBef>
                <a:spcPct val="20000"/>
              </a:spcBef>
              <a:buFont typeface="Arial" panose="020B0604020202020204" pitchFamily="34" charset="0"/>
              <a:buNone/>
              <a:defRPr sz="1727"/>
            </a:lvl9pPr>
          </a:lstStyle>
          <a:p>
            <a:pPr lvl="0"/>
            <a:r>
              <a:rPr lang="nl-NL" sz="2000" dirty="0"/>
              <a:t>Prestatiedruk en eenzaamheid</a:t>
            </a:r>
          </a:p>
        </p:txBody>
      </p:sp>
      <p:sp>
        <p:nvSpPr>
          <p:cNvPr id="6" name="Grafiek eenzaamheid">
            <a:extLst>
              <a:ext uri="{FF2B5EF4-FFF2-40B4-BE49-F238E27FC236}">
                <a16:creationId xmlns:a16="http://schemas.microsoft.com/office/drawing/2014/main" id="{68CBF841-FAF0-2946-073C-8823C059A383}"/>
              </a:ext>
            </a:extLst>
          </p:cNvPr>
          <p:cNvSpPr>
            <a:spLocks noGrp="1"/>
          </p:cNvSpPr>
          <p:nvPr>
            <p:ph type="chart" sz="quarter" idx="17"/>
          </p:nvPr>
        </p:nvSpPr>
        <p:spPr>
          <a:xfrm>
            <a:off x="5648035" y="3672133"/>
            <a:ext cx="3240000" cy="2520000"/>
          </a:xfrm>
          <a:prstGeom prst="rect">
            <a:avLst/>
          </a:prstGeom>
        </p:spPr>
        <p:txBody>
          <a:bodyPr/>
          <a:lstStyle>
            <a:lvl1pPr marL="0" indent="0">
              <a:buNone/>
              <a:defRPr/>
            </a:lvl1pPr>
          </a:lstStyle>
          <a:p>
            <a:endParaRPr lang="nl-NL" dirty="0"/>
          </a:p>
        </p:txBody>
      </p:sp>
      <p:sp>
        <p:nvSpPr>
          <p:cNvPr id="7" name="Grafiek druk bronnen">
            <a:extLst>
              <a:ext uri="{FF2B5EF4-FFF2-40B4-BE49-F238E27FC236}">
                <a16:creationId xmlns:a16="http://schemas.microsoft.com/office/drawing/2014/main" id="{2C2BB3DA-26DB-4569-08A0-83B107D9395F}"/>
              </a:ext>
            </a:extLst>
          </p:cNvPr>
          <p:cNvSpPr>
            <a:spLocks noGrp="1"/>
          </p:cNvSpPr>
          <p:nvPr>
            <p:ph type="chart" sz="quarter" idx="16"/>
          </p:nvPr>
        </p:nvSpPr>
        <p:spPr>
          <a:xfrm>
            <a:off x="1017967" y="3672133"/>
            <a:ext cx="3240000" cy="2520000"/>
          </a:xfrm>
          <a:prstGeom prst="rect">
            <a:avLst/>
          </a:prstGeom>
        </p:spPr>
        <p:txBody>
          <a:bodyPr/>
          <a:lstStyle>
            <a:lvl1pPr marL="0" indent="0">
              <a:buNone/>
              <a:defRPr/>
            </a:lvl1pPr>
          </a:lstStyle>
          <a:p>
            <a:endParaRPr lang="nl-NL" dirty="0"/>
          </a:p>
        </p:txBody>
      </p:sp>
      <p:sp>
        <p:nvSpPr>
          <p:cNvPr id="8" name="Grafiek druk anderen">
            <a:extLst>
              <a:ext uri="{FF2B5EF4-FFF2-40B4-BE49-F238E27FC236}">
                <a16:creationId xmlns:a16="http://schemas.microsoft.com/office/drawing/2014/main" id="{4FDD891E-B041-5972-D7D3-8E7A9674BF7E}"/>
              </a:ext>
            </a:extLst>
          </p:cNvPr>
          <p:cNvSpPr>
            <a:spLocks noGrp="1"/>
          </p:cNvSpPr>
          <p:nvPr>
            <p:ph type="chart" sz="quarter" idx="15"/>
          </p:nvPr>
        </p:nvSpPr>
        <p:spPr>
          <a:xfrm>
            <a:off x="5648035" y="796857"/>
            <a:ext cx="3240000" cy="2520000"/>
          </a:xfrm>
          <a:prstGeom prst="rect">
            <a:avLst/>
          </a:prstGeom>
        </p:spPr>
        <p:txBody>
          <a:bodyPr/>
          <a:lstStyle>
            <a:lvl1pPr marL="0" indent="0">
              <a:buNone/>
              <a:defRPr/>
            </a:lvl1pPr>
          </a:lstStyle>
          <a:p>
            <a:endParaRPr lang="nl-NL" dirty="0"/>
          </a:p>
        </p:txBody>
      </p:sp>
      <p:sp>
        <p:nvSpPr>
          <p:cNvPr id="9" name="Grafiek druk zelf">
            <a:extLst>
              <a:ext uri="{FF2B5EF4-FFF2-40B4-BE49-F238E27FC236}">
                <a16:creationId xmlns:a16="http://schemas.microsoft.com/office/drawing/2014/main" id="{D49DC992-DF28-3243-BCAF-54A3259D705E}"/>
              </a:ext>
            </a:extLst>
          </p:cNvPr>
          <p:cNvSpPr>
            <a:spLocks noGrp="1"/>
          </p:cNvSpPr>
          <p:nvPr>
            <p:ph type="chart" sz="quarter" idx="14"/>
          </p:nvPr>
        </p:nvSpPr>
        <p:spPr>
          <a:xfrm>
            <a:off x="1017967" y="796857"/>
            <a:ext cx="324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2479119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ewegen en sport">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3" y="208218"/>
            <a:ext cx="9472396" cy="424561"/>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9472396" y="208218"/>
            <a:ext cx="433604" cy="424561"/>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9405688" y="6407794"/>
            <a:ext cx="500312" cy="450207"/>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10" name="Tekstvak 9">
            <a:extLst>
              <a:ext uri="{FF2B5EF4-FFF2-40B4-BE49-F238E27FC236}">
                <a16:creationId xmlns:a16="http://schemas.microsoft.com/office/drawing/2014/main" id="{F9F0A8E5-03D2-2767-D973-5CFB2F5D1EB1}"/>
              </a:ext>
            </a:extLst>
          </p:cNvPr>
          <p:cNvSpPr txBox="1"/>
          <p:nvPr userDrawn="1"/>
        </p:nvSpPr>
        <p:spPr>
          <a:xfrm>
            <a:off x="563051" y="208219"/>
            <a:ext cx="5223004" cy="416042"/>
          </a:xfrm>
          <a:prstGeom prst="rect">
            <a:avLst/>
          </a:prstGeom>
        </p:spPr>
        <p:txBody>
          <a:bodyPr vert="horz" wrap="square" bIns="72000" anchor="ctr" anchorCtr="0">
            <a:noAutofit/>
          </a:bodyPr>
          <a:lstStyle>
            <a:lvl1pPr indent="0" defTabSz="1087873">
              <a:lnSpc>
                <a:spcPts val="3238"/>
              </a:lnSpc>
              <a:spcBef>
                <a:spcPct val="20000"/>
              </a:spcBef>
              <a:buFont typeface="Arial" panose="020B0604020202020204" pitchFamily="34" charset="0"/>
              <a:buNone/>
              <a:defRPr sz="1700" b="1" baseline="0">
                <a:solidFill>
                  <a:schemeClr val="bg1"/>
                </a:solidFill>
                <a:latin typeface="Century Gothic" panose="020B0502020202020204" pitchFamily="34" charset="0"/>
              </a:defRPr>
            </a:lvl1pPr>
            <a:lvl2pPr marL="493456" indent="0" algn="ctr" defTabSz="1087873">
              <a:spcBef>
                <a:spcPct val="20000"/>
              </a:spcBef>
              <a:buFont typeface="Arial" panose="020B0604020202020204" pitchFamily="34" charset="0"/>
              <a:buNone/>
              <a:defRPr sz="2159">
                <a:latin typeface="Serifa Std 45 Light" pitchFamily="18" charset="0"/>
              </a:defRPr>
            </a:lvl2pPr>
            <a:lvl3pPr marL="986912" indent="0" algn="ctr" defTabSz="1087873">
              <a:spcBef>
                <a:spcPct val="20000"/>
              </a:spcBef>
              <a:buFont typeface="Arial" panose="020B0604020202020204" pitchFamily="34" charset="0"/>
              <a:buNone/>
              <a:defRPr sz="1943">
                <a:latin typeface="Serifa Std 45 Light" pitchFamily="18" charset="0"/>
              </a:defRPr>
            </a:lvl3pPr>
            <a:lvl4pPr marL="1480368" indent="0" algn="ctr" defTabSz="1087873">
              <a:spcBef>
                <a:spcPct val="20000"/>
              </a:spcBef>
              <a:buFont typeface="Arial" panose="020B0604020202020204" pitchFamily="34" charset="0"/>
              <a:buNone/>
              <a:defRPr sz="1727">
                <a:latin typeface="Serifa Std 45 Light" pitchFamily="18" charset="0"/>
              </a:defRPr>
            </a:lvl4pPr>
            <a:lvl5pPr marL="1973824" indent="0" algn="ctr" defTabSz="1087873">
              <a:spcBef>
                <a:spcPct val="20000"/>
              </a:spcBef>
              <a:buFont typeface="Arial" panose="020B0604020202020204" pitchFamily="34" charset="0"/>
              <a:buNone/>
              <a:defRPr sz="1727">
                <a:latin typeface="Serifa Std 45 Light" pitchFamily="18" charset="0"/>
              </a:defRPr>
            </a:lvl5pPr>
            <a:lvl6pPr marL="2467280" indent="0" algn="ctr" defTabSz="1087873">
              <a:spcBef>
                <a:spcPct val="20000"/>
              </a:spcBef>
              <a:buFont typeface="Arial" panose="020B0604020202020204" pitchFamily="34" charset="0"/>
              <a:buNone/>
              <a:defRPr sz="1727"/>
            </a:lvl6pPr>
            <a:lvl7pPr marL="2960736" indent="0" algn="ctr" defTabSz="1087873">
              <a:spcBef>
                <a:spcPct val="20000"/>
              </a:spcBef>
              <a:buFont typeface="Arial" panose="020B0604020202020204" pitchFamily="34" charset="0"/>
              <a:buNone/>
              <a:defRPr sz="1727"/>
            </a:lvl7pPr>
            <a:lvl8pPr marL="3454192" indent="0" algn="ctr" defTabSz="1087873">
              <a:spcBef>
                <a:spcPct val="20000"/>
              </a:spcBef>
              <a:buFont typeface="Arial" panose="020B0604020202020204" pitchFamily="34" charset="0"/>
              <a:buNone/>
              <a:defRPr sz="1727"/>
            </a:lvl8pPr>
            <a:lvl9pPr marL="3947648" indent="0" algn="ctr" defTabSz="1087873">
              <a:spcBef>
                <a:spcPct val="20000"/>
              </a:spcBef>
              <a:buFont typeface="Arial" panose="020B0604020202020204" pitchFamily="34" charset="0"/>
              <a:buNone/>
              <a:defRPr sz="1727"/>
            </a:lvl9pPr>
          </a:lstStyle>
          <a:p>
            <a:pPr lvl="0"/>
            <a:r>
              <a:rPr lang="nl-NL" sz="2000" dirty="0"/>
              <a:t>Bewegen en sport</a:t>
            </a:r>
          </a:p>
        </p:txBody>
      </p:sp>
      <p:sp>
        <p:nvSpPr>
          <p:cNvPr id="2" name="Tekstvak 1">
            <a:extLst>
              <a:ext uri="{FF2B5EF4-FFF2-40B4-BE49-F238E27FC236}">
                <a16:creationId xmlns:a16="http://schemas.microsoft.com/office/drawing/2014/main" id="{FA269D41-D39D-6A4D-F573-6508C2A61379}"/>
              </a:ext>
            </a:extLst>
          </p:cNvPr>
          <p:cNvSpPr txBox="1"/>
          <p:nvPr userDrawn="1"/>
        </p:nvSpPr>
        <p:spPr>
          <a:xfrm>
            <a:off x="6399707" y="1114442"/>
            <a:ext cx="3269672" cy="523220"/>
          </a:xfrm>
          <a:prstGeom prst="rect">
            <a:avLst/>
          </a:prstGeom>
          <a:noFill/>
        </p:spPr>
        <p:txBody>
          <a:bodyPr wrap="square" rtlCol="0">
            <a:spAutoFit/>
          </a:bodyPr>
          <a:lstStyle/>
          <a:p>
            <a:r>
              <a:rPr lang="nl-NL" sz="1400" b="1" dirty="0">
                <a:solidFill>
                  <a:srgbClr val="009898"/>
                </a:solidFill>
                <a:latin typeface="Century Gothic" panose="020B0502020202020204" pitchFamily="34" charset="0"/>
                <a:cs typeface="Arial" panose="020B0604020202020204" pitchFamily="34" charset="0"/>
              </a:rPr>
              <a:t>Sport wekelijks bij een club, vereniging of sportschool</a:t>
            </a:r>
          </a:p>
        </p:txBody>
      </p:sp>
      <p:sp>
        <p:nvSpPr>
          <p:cNvPr id="3" name="Tekstvak 2">
            <a:extLst>
              <a:ext uri="{FF2B5EF4-FFF2-40B4-BE49-F238E27FC236}">
                <a16:creationId xmlns:a16="http://schemas.microsoft.com/office/drawing/2014/main" id="{DBB94449-5BD6-0E92-A1D1-7AB05F3ABB97}"/>
              </a:ext>
            </a:extLst>
          </p:cNvPr>
          <p:cNvSpPr txBox="1"/>
          <p:nvPr userDrawn="1"/>
        </p:nvSpPr>
        <p:spPr>
          <a:xfrm>
            <a:off x="6399707" y="2095110"/>
            <a:ext cx="3269672" cy="738664"/>
          </a:xfrm>
          <a:prstGeom prst="rect">
            <a:avLst/>
          </a:prstGeom>
          <a:noFill/>
        </p:spPr>
        <p:txBody>
          <a:bodyPr wrap="square" rtlCol="0">
            <a:spAutoFit/>
          </a:bodyPr>
          <a:lstStyle/>
          <a:p>
            <a:r>
              <a:rPr lang="nl-NL" sz="1400" b="1" dirty="0">
                <a:solidFill>
                  <a:srgbClr val="009898"/>
                </a:solidFill>
                <a:latin typeface="Century Gothic" panose="020B0502020202020204" pitchFamily="34" charset="0"/>
                <a:cs typeface="Arial" panose="020B0604020202020204" pitchFamily="34" charset="0"/>
              </a:rPr>
              <a:t>Is wekelijks actief in de vrije tijd (zowel binnen als buiten clubverband)</a:t>
            </a:r>
          </a:p>
        </p:txBody>
      </p:sp>
      <p:sp>
        <p:nvSpPr>
          <p:cNvPr id="6" name="Grafiek lopen of fietsen">
            <a:extLst>
              <a:ext uri="{FF2B5EF4-FFF2-40B4-BE49-F238E27FC236}">
                <a16:creationId xmlns:a16="http://schemas.microsoft.com/office/drawing/2014/main" id="{68CBF841-FAF0-2946-073C-8823C059A383}"/>
              </a:ext>
            </a:extLst>
          </p:cNvPr>
          <p:cNvSpPr>
            <a:spLocks noGrp="1"/>
          </p:cNvSpPr>
          <p:nvPr>
            <p:ph type="chart" sz="quarter" idx="17"/>
          </p:nvPr>
        </p:nvSpPr>
        <p:spPr>
          <a:xfrm>
            <a:off x="5648035" y="3672133"/>
            <a:ext cx="3240000" cy="2520000"/>
          </a:xfrm>
          <a:prstGeom prst="rect">
            <a:avLst/>
          </a:prstGeom>
        </p:spPr>
        <p:txBody>
          <a:bodyPr/>
          <a:lstStyle>
            <a:lvl1pPr marL="0" indent="0">
              <a:buNone/>
              <a:defRPr/>
            </a:lvl1pPr>
          </a:lstStyle>
          <a:p>
            <a:endParaRPr lang="nl-NL" dirty="0"/>
          </a:p>
        </p:txBody>
      </p:sp>
      <p:sp>
        <p:nvSpPr>
          <p:cNvPr id="7" name="Grafiek beweegnormen">
            <a:extLst>
              <a:ext uri="{FF2B5EF4-FFF2-40B4-BE49-F238E27FC236}">
                <a16:creationId xmlns:a16="http://schemas.microsoft.com/office/drawing/2014/main" id="{2C2BB3DA-26DB-4569-08A0-83B107D9395F}"/>
              </a:ext>
            </a:extLst>
          </p:cNvPr>
          <p:cNvSpPr>
            <a:spLocks noGrp="1"/>
          </p:cNvSpPr>
          <p:nvPr>
            <p:ph type="chart" sz="quarter" idx="16"/>
          </p:nvPr>
        </p:nvSpPr>
        <p:spPr>
          <a:xfrm>
            <a:off x="1017967" y="3672133"/>
            <a:ext cx="3240000" cy="2520000"/>
          </a:xfrm>
          <a:prstGeom prst="rect">
            <a:avLst/>
          </a:prstGeom>
        </p:spPr>
        <p:txBody>
          <a:bodyPr/>
          <a:lstStyle>
            <a:lvl1pPr marL="0" indent="0">
              <a:buNone/>
              <a:defRPr/>
            </a:lvl1pPr>
          </a:lstStyle>
          <a:p>
            <a:endParaRPr lang="nl-NL" dirty="0"/>
          </a:p>
        </p:txBody>
      </p:sp>
      <p:sp>
        <p:nvSpPr>
          <p:cNvPr id="4" name="Percentage vrije tijd">
            <a:extLst>
              <a:ext uri="{FF2B5EF4-FFF2-40B4-BE49-F238E27FC236}">
                <a16:creationId xmlns:a16="http://schemas.microsoft.com/office/drawing/2014/main" id="{90719C87-AD08-2C55-B688-CD3815C29D24}"/>
              </a:ext>
            </a:extLst>
          </p:cNvPr>
          <p:cNvSpPr>
            <a:spLocks noGrp="1"/>
          </p:cNvSpPr>
          <p:nvPr>
            <p:ph type="body" sz="quarter" idx="18" hasCustomPrompt="1"/>
          </p:nvPr>
        </p:nvSpPr>
        <p:spPr>
          <a:xfrm>
            <a:off x="5499707" y="2014442"/>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543937" indent="0">
              <a:buNone/>
              <a:defRPr/>
            </a:lvl2pPr>
            <a:lvl3pPr marL="1087873" indent="0">
              <a:buNone/>
              <a:defRPr/>
            </a:lvl3pPr>
            <a:lvl4pPr marL="1631810" indent="0">
              <a:buNone/>
              <a:defRPr/>
            </a:lvl4pPr>
            <a:lvl5pPr marL="2175746" indent="0">
              <a:buNone/>
              <a:defRPr/>
            </a:lvl5pPr>
          </a:lstStyle>
          <a:p>
            <a:pPr lvl="0"/>
            <a:r>
              <a:rPr lang="nl-NL" dirty="0"/>
              <a:t>99%</a:t>
            </a:r>
          </a:p>
        </p:txBody>
      </p:sp>
      <p:sp>
        <p:nvSpPr>
          <p:cNvPr id="5" name="Percentage sport">
            <a:extLst>
              <a:ext uri="{FF2B5EF4-FFF2-40B4-BE49-F238E27FC236}">
                <a16:creationId xmlns:a16="http://schemas.microsoft.com/office/drawing/2014/main" id="{4FED4988-52D7-E973-BD1E-C58DB3109DFA}"/>
              </a:ext>
            </a:extLst>
          </p:cNvPr>
          <p:cNvSpPr>
            <a:spLocks noGrp="1"/>
          </p:cNvSpPr>
          <p:nvPr>
            <p:ph type="body" sz="quarter" idx="13" hasCustomPrompt="1"/>
          </p:nvPr>
        </p:nvSpPr>
        <p:spPr>
          <a:xfrm>
            <a:off x="5499707" y="921847"/>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543937" indent="0">
              <a:buNone/>
              <a:defRPr/>
            </a:lvl2pPr>
            <a:lvl3pPr marL="1087873" indent="0">
              <a:buNone/>
              <a:defRPr/>
            </a:lvl3pPr>
            <a:lvl4pPr marL="1631810" indent="0">
              <a:buNone/>
              <a:defRPr/>
            </a:lvl4pPr>
            <a:lvl5pPr marL="2175746" indent="0">
              <a:buNone/>
              <a:defRPr/>
            </a:lvl5pPr>
          </a:lstStyle>
          <a:p>
            <a:pPr lvl="0"/>
            <a:r>
              <a:rPr lang="nl-NL" dirty="0"/>
              <a:t>99%</a:t>
            </a:r>
          </a:p>
        </p:txBody>
      </p:sp>
      <p:sp>
        <p:nvSpPr>
          <p:cNvPr id="9" name="Grafiek sport">
            <a:extLst>
              <a:ext uri="{FF2B5EF4-FFF2-40B4-BE49-F238E27FC236}">
                <a16:creationId xmlns:a16="http://schemas.microsoft.com/office/drawing/2014/main" id="{D49DC992-DF28-3243-BCAF-54A3259D705E}"/>
              </a:ext>
            </a:extLst>
          </p:cNvPr>
          <p:cNvSpPr>
            <a:spLocks noGrp="1"/>
          </p:cNvSpPr>
          <p:nvPr>
            <p:ph type="chart" sz="quarter" idx="14"/>
          </p:nvPr>
        </p:nvSpPr>
        <p:spPr>
          <a:xfrm>
            <a:off x="1017967" y="796857"/>
            <a:ext cx="324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869669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diawijsheid">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3" y="208218"/>
            <a:ext cx="9472396" cy="424561"/>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9472396" y="208218"/>
            <a:ext cx="433604" cy="424561"/>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9405688" y="6407794"/>
            <a:ext cx="500312" cy="450207"/>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10" name="Tekstvak 9">
            <a:extLst>
              <a:ext uri="{FF2B5EF4-FFF2-40B4-BE49-F238E27FC236}">
                <a16:creationId xmlns:a16="http://schemas.microsoft.com/office/drawing/2014/main" id="{F9F0A8E5-03D2-2767-D973-5CFB2F5D1EB1}"/>
              </a:ext>
            </a:extLst>
          </p:cNvPr>
          <p:cNvSpPr txBox="1"/>
          <p:nvPr userDrawn="1"/>
        </p:nvSpPr>
        <p:spPr>
          <a:xfrm>
            <a:off x="563051" y="208219"/>
            <a:ext cx="5223004" cy="416042"/>
          </a:xfrm>
          <a:prstGeom prst="rect">
            <a:avLst/>
          </a:prstGeom>
        </p:spPr>
        <p:txBody>
          <a:bodyPr vert="horz" wrap="square" bIns="72000" anchor="ctr" anchorCtr="0">
            <a:noAutofit/>
          </a:bodyPr>
          <a:lstStyle>
            <a:lvl1pPr indent="0" defTabSz="1087873">
              <a:lnSpc>
                <a:spcPts val="3238"/>
              </a:lnSpc>
              <a:spcBef>
                <a:spcPct val="20000"/>
              </a:spcBef>
              <a:buFont typeface="Arial" panose="020B0604020202020204" pitchFamily="34" charset="0"/>
              <a:buNone/>
              <a:defRPr sz="1700" b="1" baseline="0">
                <a:solidFill>
                  <a:schemeClr val="bg1"/>
                </a:solidFill>
                <a:latin typeface="Century Gothic" panose="020B0502020202020204" pitchFamily="34" charset="0"/>
              </a:defRPr>
            </a:lvl1pPr>
            <a:lvl2pPr marL="493456" indent="0" algn="ctr" defTabSz="1087873">
              <a:spcBef>
                <a:spcPct val="20000"/>
              </a:spcBef>
              <a:buFont typeface="Arial" panose="020B0604020202020204" pitchFamily="34" charset="0"/>
              <a:buNone/>
              <a:defRPr sz="2159">
                <a:latin typeface="Serifa Std 45 Light" pitchFamily="18" charset="0"/>
              </a:defRPr>
            </a:lvl2pPr>
            <a:lvl3pPr marL="986912" indent="0" algn="ctr" defTabSz="1087873">
              <a:spcBef>
                <a:spcPct val="20000"/>
              </a:spcBef>
              <a:buFont typeface="Arial" panose="020B0604020202020204" pitchFamily="34" charset="0"/>
              <a:buNone/>
              <a:defRPr sz="1943">
                <a:latin typeface="Serifa Std 45 Light" pitchFamily="18" charset="0"/>
              </a:defRPr>
            </a:lvl3pPr>
            <a:lvl4pPr marL="1480368" indent="0" algn="ctr" defTabSz="1087873">
              <a:spcBef>
                <a:spcPct val="20000"/>
              </a:spcBef>
              <a:buFont typeface="Arial" panose="020B0604020202020204" pitchFamily="34" charset="0"/>
              <a:buNone/>
              <a:defRPr sz="1727">
                <a:latin typeface="Serifa Std 45 Light" pitchFamily="18" charset="0"/>
              </a:defRPr>
            </a:lvl4pPr>
            <a:lvl5pPr marL="1973824" indent="0" algn="ctr" defTabSz="1087873">
              <a:spcBef>
                <a:spcPct val="20000"/>
              </a:spcBef>
              <a:buFont typeface="Arial" panose="020B0604020202020204" pitchFamily="34" charset="0"/>
              <a:buNone/>
              <a:defRPr sz="1727">
                <a:latin typeface="Serifa Std 45 Light" pitchFamily="18" charset="0"/>
              </a:defRPr>
            </a:lvl5pPr>
            <a:lvl6pPr marL="2467280" indent="0" algn="ctr" defTabSz="1087873">
              <a:spcBef>
                <a:spcPct val="20000"/>
              </a:spcBef>
              <a:buFont typeface="Arial" panose="020B0604020202020204" pitchFamily="34" charset="0"/>
              <a:buNone/>
              <a:defRPr sz="1727"/>
            </a:lvl6pPr>
            <a:lvl7pPr marL="2960736" indent="0" algn="ctr" defTabSz="1087873">
              <a:spcBef>
                <a:spcPct val="20000"/>
              </a:spcBef>
              <a:buFont typeface="Arial" panose="020B0604020202020204" pitchFamily="34" charset="0"/>
              <a:buNone/>
              <a:defRPr sz="1727"/>
            </a:lvl7pPr>
            <a:lvl8pPr marL="3454192" indent="0" algn="ctr" defTabSz="1087873">
              <a:spcBef>
                <a:spcPct val="20000"/>
              </a:spcBef>
              <a:buFont typeface="Arial" panose="020B0604020202020204" pitchFamily="34" charset="0"/>
              <a:buNone/>
              <a:defRPr sz="1727"/>
            </a:lvl8pPr>
            <a:lvl9pPr marL="3947648" indent="0" algn="ctr" defTabSz="1087873">
              <a:spcBef>
                <a:spcPct val="20000"/>
              </a:spcBef>
              <a:buFont typeface="Arial" panose="020B0604020202020204" pitchFamily="34" charset="0"/>
              <a:buNone/>
              <a:defRPr sz="1727"/>
            </a:lvl9pPr>
          </a:lstStyle>
          <a:p>
            <a:pPr lvl="0"/>
            <a:r>
              <a:rPr lang="nl-NL" sz="2000" dirty="0"/>
              <a:t>Mediawijsheid</a:t>
            </a:r>
          </a:p>
        </p:txBody>
      </p:sp>
      <p:sp>
        <p:nvSpPr>
          <p:cNvPr id="2" name="Tekstvak 1">
            <a:extLst>
              <a:ext uri="{FF2B5EF4-FFF2-40B4-BE49-F238E27FC236}">
                <a16:creationId xmlns:a16="http://schemas.microsoft.com/office/drawing/2014/main" id="{FA269D41-D39D-6A4D-F573-6508C2A61379}"/>
              </a:ext>
            </a:extLst>
          </p:cNvPr>
          <p:cNvSpPr txBox="1"/>
          <p:nvPr userDrawn="1"/>
        </p:nvSpPr>
        <p:spPr>
          <a:xfrm>
            <a:off x="6322069" y="1632027"/>
            <a:ext cx="3269672" cy="523220"/>
          </a:xfrm>
          <a:prstGeom prst="rect">
            <a:avLst/>
          </a:prstGeom>
          <a:noFill/>
        </p:spPr>
        <p:txBody>
          <a:bodyPr wrap="square" rtlCol="0">
            <a:spAutoFit/>
          </a:bodyPr>
          <a:lstStyle/>
          <a:p>
            <a:r>
              <a:rPr lang="nl-NL" sz="1400" b="1" dirty="0">
                <a:solidFill>
                  <a:srgbClr val="009898"/>
                </a:solidFill>
                <a:latin typeface="Century Gothic" panose="020B0502020202020204" pitchFamily="34" charset="0"/>
                <a:cs typeface="Arial" panose="020B0604020202020204" pitchFamily="34" charset="0"/>
              </a:rPr>
              <a:t>Heeft een naaktfoto of filmpje van zichzelf online gedeeld</a:t>
            </a:r>
          </a:p>
        </p:txBody>
      </p:sp>
      <p:sp>
        <p:nvSpPr>
          <p:cNvPr id="6" name="Grafiek online pesten">
            <a:extLst>
              <a:ext uri="{FF2B5EF4-FFF2-40B4-BE49-F238E27FC236}">
                <a16:creationId xmlns:a16="http://schemas.microsoft.com/office/drawing/2014/main" id="{68CBF841-FAF0-2946-073C-8823C059A383}"/>
              </a:ext>
            </a:extLst>
          </p:cNvPr>
          <p:cNvSpPr>
            <a:spLocks noGrp="1"/>
          </p:cNvSpPr>
          <p:nvPr>
            <p:ph type="chart" sz="quarter" idx="17"/>
          </p:nvPr>
        </p:nvSpPr>
        <p:spPr>
          <a:xfrm>
            <a:off x="5648035" y="3672133"/>
            <a:ext cx="3240000" cy="2520000"/>
          </a:xfrm>
          <a:prstGeom prst="rect">
            <a:avLst/>
          </a:prstGeom>
        </p:spPr>
        <p:txBody>
          <a:bodyPr/>
          <a:lstStyle>
            <a:lvl1pPr marL="0" indent="0">
              <a:buNone/>
              <a:defRPr/>
            </a:lvl1pPr>
          </a:lstStyle>
          <a:p>
            <a:endParaRPr lang="nl-NL" dirty="0"/>
          </a:p>
        </p:txBody>
      </p:sp>
      <p:sp>
        <p:nvSpPr>
          <p:cNvPr id="7" name="Grafiek gamen">
            <a:extLst>
              <a:ext uri="{FF2B5EF4-FFF2-40B4-BE49-F238E27FC236}">
                <a16:creationId xmlns:a16="http://schemas.microsoft.com/office/drawing/2014/main" id="{2C2BB3DA-26DB-4569-08A0-83B107D9395F}"/>
              </a:ext>
            </a:extLst>
          </p:cNvPr>
          <p:cNvSpPr>
            <a:spLocks noGrp="1"/>
          </p:cNvSpPr>
          <p:nvPr>
            <p:ph type="chart" sz="quarter" idx="16"/>
          </p:nvPr>
        </p:nvSpPr>
        <p:spPr>
          <a:xfrm>
            <a:off x="1017967" y="3672133"/>
            <a:ext cx="3240000" cy="2520000"/>
          </a:xfrm>
          <a:prstGeom prst="rect">
            <a:avLst/>
          </a:prstGeom>
        </p:spPr>
        <p:txBody>
          <a:bodyPr/>
          <a:lstStyle>
            <a:lvl1pPr marL="0" indent="0">
              <a:buNone/>
              <a:defRPr/>
            </a:lvl1pPr>
          </a:lstStyle>
          <a:p>
            <a:endParaRPr lang="nl-NL" dirty="0"/>
          </a:p>
        </p:txBody>
      </p:sp>
      <p:sp>
        <p:nvSpPr>
          <p:cNvPr id="5" name="Percentage foto">
            <a:extLst>
              <a:ext uri="{FF2B5EF4-FFF2-40B4-BE49-F238E27FC236}">
                <a16:creationId xmlns:a16="http://schemas.microsoft.com/office/drawing/2014/main" id="{4FED4988-52D7-E973-BD1E-C58DB3109DFA}"/>
              </a:ext>
            </a:extLst>
          </p:cNvPr>
          <p:cNvSpPr>
            <a:spLocks noGrp="1"/>
          </p:cNvSpPr>
          <p:nvPr>
            <p:ph type="body" sz="quarter" idx="13" hasCustomPrompt="1"/>
          </p:nvPr>
        </p:nvSpPr>
        <p:spPr>
          <a:xfrm>
            <a:off x="5422069" y="1439432"/>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543937" indent="0">
              <a:buNone/>
              <a:defRPr/>
            </a:lvl2pPr>
            <a:lvl3pPr marL="1087873" indent="0">
              <a:buNone/>
              <a:defRPr/>
            </a:lvl3pPr>
            <a:lvl4pPr marL="1631810" indent="0">
              <a:buNone/>
              <a:defRPr/>
            </a:lvl4pPr>
            <a:lvl5pPr marL="2175746" indent="0">
              <a:buNone/>
              <a:defRPr/>
            </a:lvl5pPr>
          </a:lstStyle>
          <a:p>
            <a:pPr lvl="0"/>
            <a:r>
              <a:rPr lang="nl-NL" dirty="0"/>
              <a:t>99%</a:t>
            </a:r>
          </a:p>
        </p:txBody>
      </p:sp>
      <p:sp>
        <p:nvSpPr>
          <p:cNvPr id="9" name="Grafiek social media">
            <a:extLst>
              <a:ext uri="{FF2B5EF4-FFF2-40B4-BE49-F238E27FC236}">
                <a16:creationId xmlns:a16="http://schemas.microsoft.com/office/drawing/2014/main" id="{D49DC992-DF28-3243-BCAF-54A3259D705E}"/>
              </a:ext>
            </a:extLst>
          </p:cNvPr>
          <p:cNvSpPr>
            <a:spLocks noGrp="1"/>
          </p:cNvSpPr>
          <p:nvPr>
            <p:ph type="chart" sz="quarter" idx="14"/>
          </p:nvPr>
        </p:nvSpPr>
        <p:spPr>
          <a:xfrm>
            <a:off x="1017967" y="796857"/>
            <a:ext cx="324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2086029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pmaak">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3" y="208218"/>
            <a:ext cx="9472396" cy="424561"/>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9472396" y="208218"/>
            <a:ext cx="433604" cy="424561"/>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9405688" y="6407794"/>
            <a:ext cx="500312" cy="450207"/>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10" name="Tekstvak 9">
            <a:extLst>
              <a:ext uri="{FF2B5EF4-FFF2-40B4-BE49-F238E27FC236}">
                <a16:creationId xmlns:a16="http://schemas.microsoft.com/office/drawing/2014/main" id="{F9F0A8E5-03D2-2767-D973-5CFB2F5D1EB1}"/>
              </a:ext>
            </a:extLst>
          </p:cNvPr>
          <p:cNvSpPr txBox="1"/>
          <p:nvPr userDrawn="1"/>
        </p:nvSpPr>
        <p:spPr>
          <a:xfrm>
            <a:off x="563051" y="208219"/>
            <a:ext cx="5223004" cy="416042"/>
          </a:xfrm>
          <a:prstGeom prst="rect">
            <a:avLst/>
          </a:prstGeom>
        </p:spPr>
        <p:txBody>
          <a:bodyPr vert="horz" wrap="square" bIns="72000" anchor="ctr" anchorCtr="0">
            <a:noAutofit/>
          </a:bodyPr>
          <a:lstStyle>
            <a:lvl1pPr indent="0" defTabSz="1087873">
              <a:lnSpc>
                <a:spcPts val="3238"/>
              </a:lnSpc>
              <a:spcBef>
                <a:spcPct val="20000"/>
              </a:spcBef>
              <a:buFont typeface="Arial" panose="020B0604020202020204" pitchFamily="34" charset="0"/>
              <a:buNone/>
              <a:defRPr sz="1700" b="1" baseline="0">
                <a:solidFill>
                  <a:schemeClr val="bg1"/>
                </a:solidFill>
                <a:latin typeface="Century Gothic" panose="020B0502020202020204" pitchFamily="34" charset="0"/>
              </a:defRPr>
            </a:lvl1pPr>
            <a:lvl2pPr marL="493456" indent="0" algn="ctr" defTabSz="1087873">
              <a:spcBef>
                <a:spcPct val="20000"/>
              </a:spcBef>
              <a:buFont typeface="Arial" panose="020B0604020202020204" pitchFamily="34" charset="0"/>
              <a:buNone/>
              <a:defRPr sz="2159">
                <a:latin typeface="Serifa Std 45 Light" pitchFamily="18" charset="0"/>
              </a:defRPr>
            </a:lvl2pPr>
            <a:lvl3pPr marL="986912" indent="0" algn="ctr" defTabSz="1087873">
              <a:spcBef>
                <a:spcPct val="20000"/>
              </a:spcBef>
              <a:buFont typeface="Arial" panose="020B0604020202020204" pitchFamily="34" charset="0"/>
              <a:buNone/>
              <a:defRPr sz="1943">
                <a:latin typeface="Serifa Std 45 Light" pitchFamily="18" charset="0"/>
              </a:defRPr>
            </a:lvl3pPr>
            <a:lvl4pPr marL="1480368" indent="0" algn="ctr" defTabSz="1087873">
              <a:spcBef>
                <a:spcPct val="20000"/>
              </a:spcBef>
              <a:buFont typeface="Arial" panose="020B0604020202020204" pitchFamily="34" charset="0"/>
              <a:buNone/>
              <a:defRPr sz="1727">
                <a:latin typeface="Serifa Std 45 Light" pitchFamily="18" charset="0"/>
              </a:defRPr>
            </a:lvl4pPr>
            <a:lvl5pPr marL="1973824" indent="0" algn="ctr" defTabSz="1087873">
              <a:spcBef>
                <a:spcPct val="20000"/>
              </a:spcBef>
              <a:buFont typeface="Arial" panose="020B0604020202020204" pitchFamily="34" charset="0"/>
              <a:buNone/>
              <a:defRPr sz="1727">
                <a:latin typeface="Serifa Std 45 Light" pitchFamily="18" charset="0"/>
              </a:defRPr>
            </a:lvl5pPr>
            <a:lvl6pPr marL="2467280" indent="0" algn="ctr" defTabSz="1087873">
              <a:spcBef>
                <a:spcPct val="20000"/>
              </a:spcBef>
              <a:buFont typeface="Arial" panose="020B0604020202020204" pitchFamily="34" charset="0"/>
              <a:buNone/>
              <a:defRPr sz="1727"/>
            </a:lvl6pPr>
            <a:lvl7pPr marL="2960736" indent="0" algn="ctr" defTabSz="1087873">
              <a:spcBef>
                <a:spcPct val="20000"/>
              </a:spcBef>
              <a:buFont typeface="Arial" panose="020B0604020202020204" pitchFamily="34" charset="0"/>
              <a:buNone/>
              <a:defRPr sz="1727"/>
            </a:lvl7pPr>
            <a:lvl8pPr marL="3454192" indent="0" algn="ctr" defTabSz="1087873">
              <a:spcBef>
                <a:spcPct val="20000"/>
              </a:spcBef>
              <a:buFont typeface="Arial" panose="020B0604020202020204" pitchFamily="34" charset="0"/>
              <a:buNone/>
              <a:defRPr sz="1727"/>
            </a:lvl8pPr>
            <a:lvl9pPr marL="3947648" indent="0" algn="ctr" defTabSz="1087873">
              <a:spcBef>
                <a:spcPct val="20000"/>
              </a:spcBef>
              <a:buFont typeface="Arial" panose="020B0604020202020204" pitchFamily="34" charset="0"/>
              <a:buNone/>
              <a:defRPr sz="1727"/>
            </a:lvl9pPr>
          </a:lstStyle>
          <a:p>
            <a:pPr lvl="0"/>
            <a:r>
              <a:rPr lang="nl-NL" sz="2000" dirty="0"/>
              <a:t>Opmaak</a:t>
            </a:r>
          </a:p>
        </p:txBody>
      </p:sp>
      <p:sp>
        <p:nvSpPr>
          <p:cNvPr id="5" name="Rechthoek 4">
            <a:extLst>
              <a:ext uri="{FF2B5EF4-FFF2-40B4-BE49-F238E27FC236}">
                <a16:creationId xmlns:a16="http://schemas.microsoft.com/office/drawing/2014/main" id="{17AF3973-2B72-7345-FB16-252F1305E137}"/>
              </a:ext>
            </a:extLst>
          </p:cNvPr>
          <p:cNvSpPr/>
          <p:nvPr userDrawn="1"/>
        </p:nvSpPr>
        <p:spPr>
          <a:xfrm>
            <a:off x="6350488" y="2179506"/>
            <a:ext cx="2112091" cy="2498988"/>
          </a:xfrm>
          <a:prstGeom prst="rect">
            <a:avLst/>
          </a:prstGeom>
          <a:solidFill>
            <a:srgbClr val="E852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142"/>
          </a:p>
        </p:txBody>
      </p:sp>
      <p:sp>
        <p:nvSpPr>
          <p:cNvPr id="6" name="Rechthoek 5">
            <a:extLst>
              <a:ext uri="{FF2B5EF4-FFF2-40B4-BE49-F238E27FC236}">
                <a16:creationId xmlns:a16="http://schemas.microsoft.com/office/drawing/2014/main" id="{8DCE4842-0667-9472-47BF-5211EB8D0C4D}"/>
              </a:ext>
            </a:extLst>
          </p:cNvPr>
          <p:cNvSpPr/>
          <p:nvPr userDrawn="1"/>
        </p:nvSpPr>
        <p:spPr>
          <a:xfrm>
            <a:off x="3896954" y="2179506"/>
            <a:ext cx="2112091" cy="2498988"/>
          </a:xfrm>
          <a:prstGeom prst="rect">
            <a:avLst/>
          </a:prstGeom>
          <a:solidFill>
            <a:srgbClr val="F1A9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142"/>
          </a:p>
        </p:txBody>
      </p:sp>
      <p:sp>
        <p:nvSpPr>
          <p:cNvPr id="7" name="Rechthoek 6">
            <a:extLst>
              <a:ext uri="{FF2B5EF4-FFF2-40B4-BE49-F238E27FC236}">
                <a16:creationId xmlns:a16="http://schemas.microsoft.com/office/drawing/2014/main" id="{4CBD45A4-F9D5-666D-DCC4-78AAB7457BA5}"/>
              </a:ext>
            </a:extLst>
          </p:cNvPr>
          <p:cNvSpPr/>
          <p:nvPr userDrawn="1"/>
        </p:nvSpPr>
        <p:spPr>
          <a:xfrm>
            <a:off x="1443420" y="2179506"/>
            <a:ext cx="2112091" cy="2498988"/>
          </a:xfrm>
          <a:prstGeom prst="rect">
            <a:avLst/>
          </a:prstGeom>
          <a:solidFill>
            <a:srgbClr val="009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142"/>
          </a:p>
        </p:txBody>
      </p:sp>
    </p:spTree>
    <p:extLst>
      <p:ext uri="{BB962C8B-B14F-4D97-AF65-F5344CB8AC3E}">
        <p14:creationId xmlns:p14="http://schemas.microsoft.com/office/powerpoint/2010/main" val="383188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oudsopgave">
    <p:spTree>
      <p:nvGrpSpPr>
        <p:cNvPr id="1" name=""/>
        <p:cNvGrpSpPr/>
        <p:nvPr/>
      </p:nvGrpSpPr>
      <p:grpSpPr>
        <a:xfrm>
          <a:off x="0" y="0"/>
          <a:ext cx="0" cy="0"/>
          <a:chOff x="0" y="0"/>
          <a:chExt cx="0" cy="0"/>
        </a:xfrm>
      </p:grpSpPr>
      <p:sp>
        <p:nvSpPr>
          <p:cNvPr id="4" name="Tekstvak 3">
            <a:extLst>
              <a:ext uri="{FF2B5EF4-FFF2-40B4-BE49-F238E27FC236}">
                <a16:creationId xmlns:a16="http://schemas.microsoft.com/office/drawing/2014/main" id="{CA59892C-0417-BC53-F505-56220C51D454}"/>
              </a:ext>
            </a:extLst>
          </p:cNvPr>
          <p:cNvSpPr txBox="1"/>
          <p:nvPr userDrawn="1"/>
        </p:nvSpPr>
        <p:spPr>
          <a:xfrm>
            <a:off x="375699" y="1550341"/>
            <a:ext cx="2981310" cy="418814"/>
          </a:xfrm>
          <a:prstGeom prst="rect">
            <a:avLst/>
          </a:prstGeom>
        </p:spPr>
        <p:txBody>
          <a:bodyPr anchor="ctr"/>
          <a:lstStyle>
            <a:lvl1pPr lvl="0" indent="0" defTabSz="1087873">
              <a:spcBef>
                <a:spcPct val="20000"/>
              </a:spcBef>
              <a:buFont typeface="Arial" panose="020B0604020202020204" pitchFamily="34" charset="0"/>
              <a:buNone/>
              <a:defRPr sz="2400"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2400" dirty="0"/>
              <a:t>Inhoudsopgave</a:t>
            </a:r>
          </a:p>
        </p:txBody>
      </p:sp>
      <p:pic>
        <p:nvPicPr>
          <p:cNvPr id="2" name="Afbeelding 1" descr="Banner met de tekst gezondheidsmonitor jeugd 2023 en drie personen die aan het lezen zijn.">
            <a:extLst>
              <a:ext uri="{FF2B5EF4-FFF2-40B4-BE49-F238E27FC236}">
                <a16:creationId xmlns:a16="http://schemas.microsoft.com/office/drawing/2014/main" id="{5D659D3C-CF44-9399-6F12-0CA85C91CC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906000" cy="1485900"/>
          </a:xfrm>
          <a:prstGeom prst="rect">
            <a:avLst/>
          </a:prstGeom>
        </p:spPr>
      </p:pic>
      <p:sp>
        <p:nvSpPr>
          <p:cNvPr id="12" name="Nummer_Slide">
            <a:extLst>
              <a:ext uri="{FF2B5EF4-FFF2-40B4-BE49-F238E27FC236}">
                <a16:creationId xmlns:a16="http://schemas.microsoft.com/office/drawing/2014/main" id="{1E8047E1-DA97-8A55-6A61-20AA899FD914}"/>
              </a:ext>
            </a:extLst>
          </p:cNvPr>
          <p:cNvSpPr txBox="1">
            <a:spLocks noChangeAspect="1"/>
          </p:cNvSpPr>
          <p:nvPr userDrawn="1"/>
        </p:nvSpPr>
        <p:spPr>
          <a:xfrm>
            <a:off x="9405688" y="6407794"/>
            <a:ext cx="500312" cy="450207"/>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03641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elichting">
    <p:spTree>
      <p:nvGrpSpPr>
        <p:cNvPr id="1" name=""/>
        <p:cNvGrpSpPr/>
        <p:nvPr/>
      </p:nvGrpSpPr>
      <p:grpSpPr>
        <a:xfrm>
          <a:off x="0" y="0"/>
          <a:ext cx="0" cy="0"/>
          <a:chOff x="0" y="0"/>
          <a:chExt cx="0" cy="0"/>
        </a:xfrm>
      </p:grpSpPr>
      <p:pic>
        <p:nvPicPr>
          <p:cNvPr id="2" name="Afbeelding 1" descr="Banner met de tekst gezondheidsmonitor jeugd 2023 en drie personen die aan het lezen zijn.">
            <a:extLst>
              <a:ext uri="{FF2B5EF4-FFF2-40B4-BE49-F238E27FC236}">
                <a16:creationId xmlns:a16="http://schemas.microsoft.com/office/drawing/2014/main" id="{5D659D3C-CF44-9399-6F12-0CA85C91CC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906000" cy="1485900"/>
          </a:xfrm>
          <a:prstGeom prst="rect">
            <a:avLst/>
          </a:prstGeom>
        </p:spPr>
      </p:pic>
      <p:sp>
        <p:nvSpPr>
          <p:cNvPr id="12" name="Nummer_Slide">
            <a:extLst>
              <a:ext uri="{FF2B5EF4-FFF2-40B4-BE49-F238E27FC236}">
                <a16:creationId xmlns:a16="http://schemas.microsoft.com/office/drawing/2014/main" id="{1E8047E1-DA97-8A55-6A61-20AA899FD914}"/>
              </a:ext>
            </a:extLst>
          </p:cNvPr>
          <p:cNvSpPr txBox="1">
            <a:spLocks noChangeAspect="1"/>
          </p:cNvSpPr>
          <p:nvPr userDrawn="1"/>
        </p:nvSpPr>
        <p:spPr>
          <a:xfrm>
            <a:off x="9405688" y="6407794"/>
            <a:ext cx="500312" cy="450207"/>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4" name="Tekstvak 3">
            <a:extLst>
              <a:ext uri="{FF2B5EF4-FFF2-40B4-BE49-F238E27FC236}">
                <a16:creationId xmlns:a16="http://schemas.microsoft.com/office/drawing/2014/main" id="{8AA50C22-55BB-EDFE-3EA0-CA41C536AF26}"/>
              </a:ext>
            </a:extLst>
          </p:cNvPr>
          <p:cNvSpPr txBox="1"/>
          <p:nvPr userDrawn="1"/>
        </p:nvSpPr>
        <p:spPr>
          <a:xfrm>
            <a:off x="375699" y="1550341"/>
            <a:ext cx="2981310" cy="418814"/>
          </a:xfrm>
          <a:prstGeom prst="rect">
            <a:avLst/>
          </a:prstGeom>
        </p:spPr>
        <p:txBody>
          <a:bodyPr anchor="ctr"/>
          <a:lstStyle>
            <a:lvl1pPr lvl="0" indent="0" defTabSz="1087873">
              <a:spcBef>
                <a:spcPct val="20000"/>
              </a:spcBef>
              <a:buFont typeface="Arial" panose="020B0604020202020204" pitchFamily="34" charset="0"/>
              <a:buNone/>
              <a:defRPr sz="2400"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2400" dirty="0"/>
              <a:t>Toelichting</a:t>
            </a:r>
          </a:p>
        </p:txBody>
      </p:sp>
    </p:spTree>
    <p:extLst>
      <p:ext uri="{BB962C8B-B14F-4D97-AF65-F5344CB8AC3E}">
        <p14:creationId xmlns:p14="http://schemas.microsoft.com/office/powerpoint/2010/main" val="585029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eswijzer">
    <p:spTree>
      <p:nvGrpSpPr>
        <p:cNvPr id="1" name=""/>
        <p:cNvGrpSpPr/>
        <p:nvPr/>
      </p:nvGrpSpPr>
      <p:grpSpPr>
        <a:xfrm>
          <a:off x="0" y="0"/>
          <a:ext cx="0" cy="0"/>
          <a:chOff x="0" y="0"/>
          <a:chExt cx="0" cy="0"/>
        </a:xfrm>
      </p:grpSpPr>
      <p:sp>
        <p:nvSpPr>
          <p:cNvPr id="7" name="Tekstvak 6">
            <a:extLst>
              <a:ext uri="{FF2B5EF4-FFF2-40B4-BE49-F238E27FC236}">
                <a16:creationId xmlns:a16="http://schemas.microsoft.com/office/drawing/2014/main" id="{48BEF83D-2185-2707-0920-91251E2B5841}"/>
              </a:ext>
            </a:extLst>
          </p:cNvPr>
          <p:cNvSpPr txBox="1"/>
          <p:nvPr userDrawn="1"/>
        </p:nvSpPr>
        <p:spPr>
          <a:xfrm>
            <a:off x="375697" y="2126366"/>
            <a:ext cx="8934428" cy="1302633"/>
          </a:xfrm>
          <a:prstGeom prst="rect">
            <a:avLst/>
          </a:prstGeom>
        </p:spPr>
        <p:txBody>
          <a:bodyPr anchor="ctr"/>
          <a:lstStyle>
            <a:lvl1pPr lvl="0" indent="0" defTabSz="1087873">
              <a:spcBef>
                <a:spcPct val="20000"/>
              </a:spcBef>
              <a:buFont typeface="Arial" panose="020B0604020202020204" pitchFamily="34" charset="0"/>
              <a:buNone/>
              <a:defRPr sz="900" b="0">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900" dirty="0"/>
              <a:t>De Gezondheidsmonitor Jeugd is in het najaar van 2023 afgenomen onder jongeren in leerjaar 2 en 4 van het RVO. Op de volgende pagina’s zijn de belangrijkste resultaten van uw school (in paars) afgezet tegen het regionale gemiddelde 1 van hetzelfde onderwijsniveau (in groen). Een school die vmbo, havo en vwo aanbiedt wordt vergeleken met het vmbo-havo-vwo-regiogemiddelde, en een vmbo school met het vmbo-regiogemiddelde. </a:t>
            </a:r>
          </a:p>
          <a:p>
            <a:pPr lvl="0"/>
            <a:endParaRPr lang="nl-NL" sz="900" dirty="0"/>
          </a:p>
          <a:p>
            <a:pPr lvl="0"/>
            <a:r>
              <a:rPr lang="nl-NL" sz="900" dirty="0"/>
              <a:t>Vanwege de betrouwbaarheid van de resultaten en de privacy van de respondenten hanteren wij  bij de rapportage een minimum van 30 respondenten die de vraag ingevuld hebben en een minimum van 5 respondenten per specifiek antwoord. Indien de aantallen lager liggen, worden de cijfers niet weergegeven.​</a:t>
            </a:r>
          </a:p>
          <a:p>
            <a:pPr lvl="0"/>
            <a:endParaRPr lang="nl-NL" sz="900" dirty="0"/>
          </a:p>
          <a:p>
            <a:pPr lvl="0"/>
            <a:r>
              <a:rPr lang="nl-NL" sz="900" dirty="0"/>
              <a:t>In uw schoolprofiel gaat het om het regionale gemiddelde van alle RVO respondenten die hebben deelgenomen in de gemeenten: [Lijst gemeenten per GGD regio]​</a:t>
            </a:r>
          </a:p>
        </p:txBody>
      </p:sp>
      <p:pic>
        <p:nvPicPr>
          <p:cNvPr id="2" name="Afbeelding 1" descr="Banner met de tekst gezondheidsmonitor jeugd 2023 en drie personen die aan het lezen zijn.">
            <a:extLst>
              <a:ext uri="{FF2B5EF4-FFF2-40B4-BE49-F238E27FC236}">
                <a16:creationId xmlns:a16="http://schemas.microsoft.com/office/drawing/2014/main" id="{5D659D3C-CF44-9399-6F12-0CA85C91CC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906000" cy="1485900"/>
          </a:xfrm>
          <a:prstGeom prst="rect">
            <a:avLst/>
          </a:prstGeom>
        </p:spPr>
      </p:pic>
      <p:sp>
        <p:nvSpPr>
          <p:cNvPr id="12" name="Nummer_Slide">
            <a:extLst>
              <a:ext uri="{FF2B5EF4-FFF2-40B4-BE49-F238E27FC236}">
                <a16:creationId xmlns:a16="http://schemas.microsoft.com/office/drawing/2014/main" id="{1E8047E1-DA97-8A55-6A61-20AA899FD914}"/>
              </a:ext>
            </a:extLst>
          </p:cNvPr>
          <p:cNvSpPr txBox="1">
            <a:spLocks noChangeAspect="1"/>
          </p:cNvSpPr>
          <p:nvPr userDrawn="1"/>
        </p:nvSpPr>
        <p:spPr>
          <a:xfrm>
            <a:off x="9405688" y="6407794"/>
            <a:ext cx="500312" cy="450207"/>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graphicFrame>
        <p:nvGraphicFramePr>
          <p:cNvPr id="15" name="Respons_Tabel">
            <a:extLst>
              <a:ext uri="{FF2B5EF4-FFF2-40B4-BE49-F238E27FC236}">
                <a16:creationId xmlns:a16="http://schemas.microsoft.com/office/drawing/2014/main" id="{0C91462B-97EC-8C51-CF56-782376E73AEB}"/>
              </a:ext>
            </a:extLst>
          </p:cNvPr>
          <p:cNvGraphicFramePr>
            <a:graphicFrameLocks noGrp="1"/>
          </p:cNvGraphicFramePr>
          <p:nvPr userDrawn="1">
            <p:extLst>
              <p:ext uri="{D42A27DB-BD31-4B8C-83A1-F6EECF244321}">
                <p14:modId xmlns:p14="http://schemas.microsoft.com/office/powerpoint/2010/main" val="4073184481"/>
              </p:ext>
            </p:extLst>
          </p:nvPr>
        </p:nvGraphicFramePr>
        <p:xfrm>
          <a:off x="384904" y="4352009"/>
          <a:ext cx="6604000" cy="1962768"/>
        </p:xfrm>
        <a:graphic>
          <a:graphicData uri="http://schemas.openxmlformats.org/drawingml/2006/table">
            <a:tbl>
              <a:tblPr firstRow="1" bandRow="1">
                <a:tableStyleId>{5C22544A-7EE6-4342-B048-85BDC9FD1C3A}</a:tableStyleId>
              </a:tblPr>
              <a:tblGrid>
                <a:gridCol w="1651000">
                  <a:extLst>
                    <a:ext uri="{9D8B030D-6E8A-4147-A177-3AD203B41FA5}">
                      <a16:colId xmlns:a16="http://schemas.microsoft.com/office/drawing/2014/main" val="1742300354"/>
                    </a:ext>
                  </a:extLst>
                </a:gridCol>
                <a:gridCol w="1651000">
                  <a:extLst>
                    <a:ext uri="{9D8B030D-6E8A-4147-A177-3AD203B41FA5}">
                      <a16:colId xmlns:a16="http://schemas.microsoft.com/office/drawing/2014/main" val="2453078102"/>
                    </a:ext>
                  </a:extLst>
                </a:gridCol>
                <a:gridCol w="1651000">
                  <a:extLst>
                    <a:ext uri="{9D8B030D-6E8A-4147-A177-3AD203B41FA5}">
                      <a16:colId xmlns:a16="http://schemas.microsoft.com/office/drawing/2014/main" val="1439857558"/>
                    </a:ext>
                  </a:extLst>
                </a:gridCol>
                <a:gridCol w="1651000">
                  <a:extLst>
                    <a:ext uri="{9D8B030D-6E8A-4147-A177-3AD203B41FA5}">
                      <a16:colId xmlns:a16="http://schemas.microsoft.com/office/drawing/2014/main" val="4071876718"/>
                    </a:ext>
                  </a:extLst>
                </a:gridCol>
              </a:tblGrid>
              <a:tr h="327128">
                <a:tc>
                  <a:txBody>
                    <a:bodyPr/>
                    <a:lstStyle/>
                    <a:p>
                      <a:r>
                        <a:rPr lang="nl-NL" sz="1100" dirty="0">
                          <a:solidFill>
                            <a:srgbClr val="009898"/>
                          </a:solidFill>
                          <a:latin typeface="Century Gothic" panose="020B0502020202020204" pitchFamily="34" charset="0"/>
                        </a:rPr>
                        <a:t>Niveau/klas</a:t>
                      </a:r>
                    </a:p>
                  </a:txBody>
                  <a:tcPr marL="84719" marR="84719" marT="41476" marB="41476">
                    <a:lnB w="12700" cap="flat" cmpd="sng" algn="ctr">
                      <a:solidFill>
                        <a:srgbClr val="009898"/>
                      </a:solidFill>
                      <a:prstDash val="solid"/>
                      <a:round/>
                      <a:headEnd type="none" w="med" len="med"/>
                      <a:tailEnd type="none" w="med" len="med"/>
                    </a:lnB>
                    <a:noFill/>
                  </a:tcPr>
                </a:tc>
                <a:tc>
                  <a:txBody>
                    <a:bodyPr/>
                    <a:lstStyle/>
                    <a:p>
                      <a:r>
                        <a:rPr lang="nl-NL" sz="1100" dirty="0">
                          <a:solidFill>
                            <a:srgbClr val="009898"/>
                          </a:solidFill>
                          <a:latin typeface="Century Gothic" panose="020B0502020202020204" pitchFamily="34" charset="0"/>
                        </a:rPr>
                        <a:t>Leerlingen</a:t>
                      </a:r>
                    </a:p>
                  </a:txBody>
                  <a:tcPr marL="84719" marR="84719" marT="41476" marB="41476">
                    <a:lnB w="12700" cap="flat" cmpd="sng" algn="ctr">
                      <a:solidFill>
                        <a:srgbClr val="009898"/>
                      </a:solidFill>
                      <a:prstDash val="solid"/>
                      <a:round/>
                      <a:headEnd type="none" w="med" len="med"/>
                      <a:tailEnd type="none" w="med" len="med"/>
                    </a:lnB>
                    <a:noFill/>
                  </a:tcPr>
                </a:tc>
                <a:tc>
                  <a:txBody>
                    <a:bodyPr/>
                    <a:lstStyle/>
                    <a:p>
                      <a:r>
                        <a:rPr lang="nl-NL" sz="1100" dirty="0">
                          <a:solidFill>
                            <a:srgbClr val="009898"/>
                          </a:solidFill>
                          <a:latin typeface="Century Gothic" panose="020B0502020202020204" pitchFamily="34" charset="0"/>
                        </a:rPr>
                        <a:t>Ingevuld</a:t>
                      </a:r>
                    </a:p>
                  </a:txBody>
                  <a:tcPr marL="84719" marR="84719" marT="41476" marB="41476">
                    <a:lnB w="12700" cap="flat" cmpd="sng" algn="ctr">
                      <a:solidFill>
                        <a:srgbClr val="009898"/>
                      </a:solidFill>
                      <a:prstDash val="solid"/>
                      <a:round/>
                      <a:headEnd type="none" w="med" len="med"/>
                      <a:tailEnd type="none" w="med" len="med"/>
                    </a:lnB>
                    <a:noFill/>
                  </a:tcPr>
                </a:tc>
                <a:tc>
                  <a:txBody>
                    <a:bodyPr/>
                    <a:lstStyle/>
                    <a:p>
                      <a:r>
                        <a:rPr lang="nl-NL" sz="1100" dirty="0">
                          <a:solidFill>
                            <a:srgbClr val="009898"/>
                          </a:solidFill>
                          <a:latin typeface="Century Gothic" panose="020B0502020202020204" pitchFamily="34" charset="0"/>
                        </a:rPr>
                        <a:t>Respons (%)</a:t>
                      </a:r>
                    </a:p>
                  </a:txBody>
                  <a:tcPr marL="84719" marR="84719" marT="41476" marB="41476">
                    <a:lnB w="12700" cap="flat" cmpd="sng" algn="ctr">
                      <a:solidFill>
                        <a:srgbClr val="009898"/>
                      </a:solidFill>
                      <a:prstDash val="solid"/>
                      <a:round/>
                      <a:headEnd type="none" w="med" len="med"/>
                      <a:tailEnd type="none" w="med" len="med"/>
                    </a:lnB>
                    <a:noFill/>
                  </a:tcPr>
                </a:tc>
                <a:extLst>
                  <a:ext uri="{0D108BD9-81ED-4DB2-BD59-A6C34878D82A}">
                    <a16:rowId xmlns:a16="http://schemas.microsoft.com/office/drawing/2014/main" val="58445230"/>
                  </a:ext>
                </a:extLst>
              </a:tr>
              <a:tr h="327128">
                <a:tc>
                  <a:txBody>
                    <a:bodyPr/>
                    <a:lstStyle/>
                    <a:p>
                      <a:r>
                        <a:rPr lang="nl-NL" sz="1100" dirty="0">
                          <a:solidFill>
                            <a:srgbClr val="009898"/>
                          </a:solidFill>
                          <a:latin typeface="Century Gothic" panose="020B0502020202020204" pitchFamily="34" charset="0"/>
                        </a:rPr>
                        <a:t>VMBO 2</a:t>
                      </a:r>
                    </a:p>
                  </a:txBody>
                  <a:tcPr marL="84719" marR="84719" marT="41476" marB="41476">
                    <a:lnT w="12700" cap="flat" cmpd="sng" algn="ctr">
                      <a:solidFill>
                        <a:srgbClr val="009898"/>
                      </a:solidFill>
                      <a:prstDash val="solid"/>
                      <a:round/>
                      <a:headEnd type="none" w="med" len="med"/>
                      <a:tailEnd type="none" w="med" len="med"/>
                    </a:lnT>
                    <a:noFill/>
                  </a:tcPr>
                </a:tc>
                <a:tc>
                  <a:txBody>
                    <a:bodyPr/>
                    <a:lstStyle/>
                    <a:p>
                      <a:endParaRPr lang="nl-NL" sz="1100" dirty="0">
                        <a:solidFill>
                          <a:srgbClr val="009898"/>
                        </a:solidFill>
                        <a:latin typeface="Century Gothic" panose="020B0502020202020204" pitchFamily="34" charset="0"/>
                      </a:endParaRPr>
                    </a:p>
                  </a:txBody>
                  <a:tcPr marL="84719" marR="84719" marT="41476" marB="41476">
                    <a:lnT w="12700" cap="flat" cmpd="sng" algn="ctr">
                      <a:solidFill>
                        <a:srgbClr val="009898"/>
                      </a:solidFill>
                      <a:prstDash val="solid"/>
                      <a:round/>
                      <a:headEnd type="none" w="med" len="med"/>
                      <a:tailEnd type="none" w="med" len="med"/>
                    </a:lnT>
                    <a:noFill/>
                  </a:tcPr>
                </a:tc>
                <a:tc>
                  <a:txBody>
                    <a:bodyPr/>
                    <a:lstStyle/>
                    <a:p>
                      <a:endParaRPr lang="nl-NL" sz="1100" dirty="0">
                        <a:solidFill>
                          <a:srgbClr val="009898"/>
                        </a:solidFill>
                        <a:latin typeface="Century Gothic" panose="020B0502020202020204" pitchFamily="34" charset="0"/>
                      </a:endParaRPr>
                    </a:p>
                  </a:txBody>
                  <a:tcPr marL="84719" marR="84719" marT="41476" marB="41476">
                    <a:lnT w="12700" cap="flat" cmpd="sng" algn="ctr">
                      <a:solidFill>
                        <a:srgbClr val="009898"/>
                      </a:solidFill>
                      <a:prstDash val="solid"/>
                      <a:round/>
                      <a:headEnd type="none" w="med" len="med"/>
                      <a:tailEnd type="none" w="med" len="med"/>
                    </a:lnT>
                    <a:noFill/>
                  </a:tcPr>
                </a:tc>
                <a:tc>
                  <a:txBody>
                    <a:bodyPr/>
                    <a:lstStyle/>
                    <a:p>
                      <a:endParaRPr lang="nl-NL" sz="1100">
                        <a:solidFill>
                          <a:srgbClr val="009898"/>
                        </a:solidFill>
                        <a:latin typeface="Century Gothic" panose="020B0502020202020204" pitchFamily="34" charset="0"/>
                      </a:endParaRPr>
                    </a:p>
                  </a:txBody>
                  <a:tcPr marL="84719" marR="84719" marT="41476" marB="41476">
                    <a:lnT w="12700" cap="flat" cmpd="sng" algn="ctr">
                      <a:solidFill>
                        <a:srgbClr val="009898"/>
                      </a:solidFill>
                      <a:prstDash val="solid"/>
                      <a:round/>
                      <a:headEnd type="none" w="med" len="med"/>
                      <a:tailEnd type="none" w="med" len="med"/>
                    </a:lnT>
                    <a:noFill/>
                  </a:tcPr>
                </a:tc>
                <a:extLst>
                  <a:ext uri="{0D108BD9-81ED-4DB2-BD59-A6C34878D82A}">
                    <a16:rowId xmlns:a16="http://schemas.microsoft.com/office/drawing/2014/main" val="1625909042"/>
                  </a:ext>
                </a:extLst>
              </a:tr>
              <a:tr h="327128">
                <a:tc>
                  <a:txBody>
                    <a:bodyPr/>
                    <a:lstStyle/>
                    <a:p>
                      <a:r>
                        <a:rPr lang="nl-NL" sz="1100" dirty="0">
                          <a:solidFill>
                            <a:srgbClr val="009898"/>
                          </a:solidFill>
                          <a:latin typeface="Century Gothic" panose="020B0502020202020204" pitchFamily="34" charset="0"/>
                        </a:rPr>
                        <a:t>HAVO/VWO 2</a:t>
                      </a:r>
                    </a:p>
                  </a:txBody>
                  <a:tcPr marL="84719" marR="84719" marT="41476" marB="41476">
                    <a:noFill/>
                  </a:tcPr>
                </a:tc>
                <a:tc>
                  <a:txBody>
                    <a:bodyPr/>
                    <a:lstStyle/>
                    <a:p>
                      <a:endParaRPr lang="nl-NL" sz="1100" dirty="0">
                        <a:solidFill>
                          <a:srgbClr val="009898"/>
                        </a:solidFill>
                        <a:latin typeface="Century Gothic" panose="020B0502020202020204" pitchFamily="34" charset="0"/>
                      </a:endParaRPr>
                    </a:p>
                  </a:txBody>
                  <a:tcPr marL="84719" marR="84719" marT="41476" marB="41476">
                    <a:noFill/>
                  </a:tcPr>
                </a:tc>
                <a:tc>
                  <a:txBody>
                    <a:bodyPr/>
                    <a:lstStyle/>
                    <a:p>
                      <a:endParaRPr lang="nl-NL" sz="1100" dirty="0">
                        <a:solidFill>
                          <a:srgbClr val="009898"/>
                        </a:solidFill>
                        <a:latin typeface="Century Gothic" panose="020B0502020202020204" pitchFamily="34" charset="0"/>
                      </a:endParaRPr>
                    </a:p>
                  </a:txBody>
                  <a:tcPr marL="84719" marR="84719" marT="41476" marB="41476">
                    <a:noFill/>
                  </a:tcPr>
                </a:tc>
                <a:tc>
                  <a:txBody>
                    <a:bodyPr/>
                    <a:lstStyle/>
                    <a:p>
                      <a:endParaRPr lang="nl-NL" sz="1100">
                        <a:solidFill>
                          <a:srgbClr val="009898"/>
                        </a:solidFill>
                        <a:latin typeface="Century Gothic" panose="020B0502020202020204" pitchFamily="34" charset="0"/>
                      </a:endParaRPr>
                    </a:p>
                  </a:txBody>
                  <a:tcPr marL="84719" marR="84719" marT="41476" marB="41476">
                    <a:noFill/>
                  </a:tcPr>
                </a:tc>
                <a:extLst>
                  <a:ext uri="{0D108BD9-81ED-4DB2-BD59-A6C34878D82A}">
                    <a16:rowId xmlns:a16="http://schemas.microsoft.com/office/drawing/2014/main" val="3100661504"/>
                  </a:ext>
                </a:extLst>
              </a:tr>
              <a:tr h="327128">
                <a:tc>
                  <a:txBody>
                    <a:bodyPr/>
                    <a:lstStyle/>
                    <a:p>
                      <a:r>
                        <a:rPr lang="nl-NL" sz="1100" dirty="0">
                          <a:solidFill>
                            <a:srgbClr val="009898"/>
                          </a:solidFill>
                          <a:latin typeface="Century Gothic" panose="020B0502020202020204" pitchFamily="34" charset="0"/>
                        </a:rPr>
                        <a:t>VMBO 4</a:t>
                      </a:r>
                    </a:p>
                  </a:txBody>
                  <a:tcPr marL="84719" marR="84719" marT="41476" marB="41476">
                    <a:noFill/>
                  </a:tcPr>
                </a:tc>
                <a:tc>
                  <a:txBody>
                    <a:bodyPr/>
                    <a:lstStyle/>
                    <a:p>
                      <a:endParaRPr lang="nl-NL" sz="1100" dirty="0">
                        <a:solidFill>
                          <a:srgbClr val="009898"/>
                        </a:solidFill>
                        <a:latin typeface="Century Gothic" panose="020B0502020202020204" pitchFamily="34" charset="0"/>
                      </a:endParaRPr>
                    </a:p>
                  </a:txBody>
                  <a:tcPr marL="84719" marR="84719" marT="41476" marB="41476">
                    <a:noFill/>
                  </a:tcPr>
                </a:tc>
                <a:tc>
                  <a:txBody>
                    <a:bodyPr/>
                    <a:lstStyle/>
                    <a:p>
                      <a:endParaRPr lang="nl-NL" sz="1100">
                        <a:solidFill>
                          <a:srgbClr val="009898"/>
                        </a:solidFill>
                        <a:latin typeface="Century Gothic" panose="020B0502020202020204" pitchFamily="34" charset="0"/>
                      </a:endParaRPr>
                    </a:p>
                  </a:txBody>
                  <a:tcPr marL="84719" marR="84719" marT="41476" marB="41476">
                    <a:noFill/>
                  </a:tcPr>
                </a:tc>
                <a:tc>
                  <a:txBody>
                    <a:bodyPr/>
                    <a:lstStyle/>
                    <a:p>
                      <a:endParaRPr lang="nl-NL" sz="1100">
                        <a:solidFill>
                          <a:srgbClr val="009898"/>
                        </a:solidFill>
                        <a:latin typeface="Century Gothic" panose="020B0502020202020204" pitchFamily="34" charset="0"/>
                      </a:endParaRPr>
                    </a:p>
                  </a:txBody>
                  <a:tcPr marL="84719" marR="84719" marT="41476" marB="41476">
                    <a:noFill/>
                  </a:tcPr>
                </a:tc>
                <a:extLst>
                  <a:ext uri="{0D108BD9-81ED-4DB2-BD59-A6C34878D82A}">
                    <a16:rowId xmlns:a16="http://schemas.microsoft.com/office/drawing/2014/main" val="2195234592"/>
                  </a:ext>
                </a:extLst>
              </a:tr>
              <a:tr h="327128">
                <a:tc>
                  <a:txBody>
                    <a:bodyPr/>
                    <a:lstStyle/>
                    <a:p>
                      <a:r>
                        <a:rPr lang="nl-NL" sz="1100" dirty="0">
                          <a:solidFill>
                            <a:srgbClr val="009898"/>
                          </a:solidFill>
                          <a:latin typeface="Century Gothic" panose="020B0502020202020204" pitchFamily="34" charset="0"/>
                        </a:rPr>
                        <a:t>HAVO/VWO4</a:t>
                      </a:r>
                    </a:p>
                  </a:txBody>
                  <a:tcPr marL="84719" marR="84719" marT="41476" marB="41476">
                    <a:lnB w="12700" cap="flat" cmpd="sng" algn="ctr">
                      <a:solidFill>
                        <a:srgbClr val="009898"/>
                      </a:solidFill>
                      <a:prstDash val="solid"/>
                      <a:round/>
                      <a:headEnd type="none" w="med" len="med"/>
                      <a:tailEnd type="none" w="med" len="med"/>
                    </a:lnB>
                    <a:noFill/>
                  </a:tcPr>
                </a:tc>
                <a:tc>
                  <a:txBody>
                    <a:bodyPr/>
                    <a:lstStyle/>
                    <a:p>
                      <a:endParaRPr lang="nl-NL" sz="1100" dirty="0">
                        <a:solidFill>
                          <a:srgbClr val="009898"/>
                        </a:solidFill>
                        <a:latin typeface="Century Gothic" panose="020B0502020202020204" pitchFamily="34" charset="0"/>
                      </a:endParaRPr>
                    </a:p>
                  </a:txBody>
                  <a:tcPr marL="84719" marR="84719" marT="41476" marB="41476">
                    <a:lnB w="12700" cap="flat" cmpd="sng" algn="ctr">
                      <a:solidFill>
                        <a:srgbClr val="009898"/>
                      </a:solidFill>
                      <a:prstDash val="solid"/>
                      <a:round/>
                      <a:headEnd type="none" w="med" len="med"/>
                      <a:tailEnd type="none" w="med" len="med"/>
                    </a:lnB>
                    <a:noFill/>
                  </a:tcPr>
                </a:tc>
                <a:tc>
                  <a:txBody>
                    <a:bodyPr/>
                    <a:lstStyle/>
                    <a:p>
                      <a:endParaRPr lang="nl-NL" sz="1100" dirty="0">
                        <a:solidFill>
                          <a:srgbClr val="009898"/>
                        </a:solidFill>
                        <a:latin typeface="Century Gothic" panose="020B0502020202020204" pitchFamily="34" charset="0"/>
                      </a:endParaRPr>
                    </a:p>
                  </a:txBody>
                  <a:tcPr marL="84719" marR="84719" marT="41476" marB="41476">
                    <a:lnB w="12700" cap="flat" cmpd="sng" algn="ctr">
                      <a:solidFill>
                        <a:srgbClr val="009898"/>
                      </a:solidFill>
                      <a:prstDash val="solid"/>
                      <a:round/>
                      <a:headEnd type="none" w="med" len="med"/>
                      <a:tailEnd type="none" w="med" len="med"/>
                    </a:lnB>
                    <a:noFill/>
                  </a:tcPr>
                </a:tc>
                <a:tc>
                  <a:txBody>
                    <a:bodyPr/>
                    <a:lstStyle/>
                    <a:p>
                      <a:endParaRPr lang="nl-NL" sz="1100" dirty="0">
                        <a:solidFill>
                          <a:srgbClr val="009898"/>
                        </a:solidFill>
                        <a:latin typeface="Century Gothic" panose="020B0502020202020204" pitchFamily="34" charset="0"/>
                      </a:endParaRPr>
                    </a:p>
                  </a:txBody>
                  <a:tcPr marL="84719" marR="84719" marT="41476" marB="41476">
                    <a:lnB w="12700" cap="flat" cmpd="sng" algn="ctr">
                      <a:solidFill>
                        <a:srgbClr val="009898"/>
                      </a:solidFill>
                      <a:prstDash val="solid"/>
                      <a:round/>
                      <a:headEnd type="none" w="med" len="med"/>
                      <a:tailEnd type="none" w="med" len="med"/>
                    </a:lnB>
                    <a:noFill/>
                  </a:tcPr>
                </a:tc>
                <a:extLst>
                  <a:ext uri="{0D108BD9-81ED-4DB2-BD59-A6C34878D82A}">
                    <a16:rowId xmlns:a16="http://schemas.microsoft.com/office/drawing/2014/main" val="198271595"/>
                  </a:ext>
                </a:extLst>
              </a:tr>
              <a:tr h="327128">
                <a:tc>
                  <a:txBody>
                    <a:bodyPr/>
                    <a:lstStyle/>
                    <a:p>
                      <a:r>
                        <a:rPr lang="nl-NL" sz="1100" dirty="0">
                          <a:solidFill>
                            <a:srgbClr val="009898"/>
                          </a:solidFill>
                          <a:latin typeface="Century Gothic" panose="020B0502020202020204" pitchFamily="34" charset="0"/>
                        </a:rPr>
                        <a:t>Totaal</a:t>
                      </a:r>
                    </a:p>
                  </a:txBody>
                  <a:tcPr marL="84719" marR="84719" marT="41476" marB="41476">
                    <a:lnT w="12700" cap="flat" cmpd="sng" algn="ctr">
                      <a:solidFill>
                        <a:srgbClr val="009898"/>
                      </a:solidFill>
                      <a:prstDash val="solid"/>
                      <a:round/>
                      <a:headEnd type="none" w="med" len="med"/>
                      <a:tailEnd type="none" w="med" len="med"/>
                    </a:lnT>
                    <a:noFill/>
                  </a:tcPr>
                </a:tc>
                <a:tc>
                  <a:txBody>
                    <a:bodyPr/>
                    <a:lstStyle/>
                    <a:p>
                      <a:endParaRPr lang="nl-NL" sz="1100" dirty="0">
                        <a:solidFill>
                          <a:srgbClr val="009898"/>
                        </a:solidFill>
                        <a:latin typeface="Century Gothic" panose="020B0502020202020204" pitchFamily="34" charset="0"/>
                      </a:endParaRPr>
                    </a:p>
                  </a:txBody>
                  <a:tcPr marL="84719" marR="84719" marT="41476" marB="41476">
                    <a:lnT w="12700" cap="flat" cmpd="sng" algn="ctr">
                      <a:solidFill>
                        <a:srgbClr val="009898"/>
                      </a:solidFill>
                      <a:prstDash val="solid"/>
                      <a:round/>
                      <a:headEnd type="none" w="med" len="med"/>
                      <a:tailEnd type="none" w="med" len="med"/>
                    </a:lnT>
                    <a:noFill/>
                  </a:tcPr>
                </a:tc>
                <a:tc>
                  <a:txBody>
                    <a:bodyPr/>
                    <a:lstStyle/>
                    <a:p>
                      <a:endParaRPr lang="nl-NL" sz="1100" dirty="0">
                        <a:solidFill>
                          <a:srgbClr val="009898"/>
                        </a:solidFill>
                        <a:latin typeface="Century Gothic" panose="020B0502020202020204" pitchFamily="34" charset="0"/>
                      </a:endParaRPr>
                    </a:p>
                  </a:txBody>
                  <a:tcPr marL="84719" marR="84719" marT="41476" marB="41476">
                    <a:lnT w="12700" cap="flat" cmpd="sng" algn="ctr">
                      <a:solidFill>
                        <a:srgbClr val="009898"/>
                      </a:solidFill>
                      <a:prstDash val="solid"/>
                      <a:round/>
                      <a:headEnd type="none" w="med" len="med"/>
                      <a:tailEnd type="none" w="med" len="med"/>
                    </a:lnT>
                    <a:noFill/>
                  </a:tcPr>
                </a:tc>
                <a:tc>
                  <a:txBody>
                    <a:bodyPr/>
                    <a:lstStyle/>
                    <a:p>
                      <a:endParaRPr lang="nl-NL" sz="1100" dirty="0">
                        <a:solidFill>
                          <a:srgbClr val="009898"/>
                        </a:solidFill>
                        <a:latin typeface="Century Gothic" panose="020B0502020202020204" pitchFamily="34" charset="0"/>
                      </a:endParaRPr>
                    </a:p>
                  </a:txBody>
                  <a:tcPr marL="84719" marR="84719" marT="41476" marB="41476">
                    <a:lnT w="12700" cap="flat" cmpd="sng" algn="ctr">
                      <a:solidFill>
                        <a:srgbClr val="009898"/>
                      </a:solidFill>
                      <a:prstDash val="solid"/>
                      <a:round/>
                      <a:headEnd type="none" w="med" len="med"/>
                      <a:tailEnd type="none" w="med" len="med"/>
                    </a:lnT>
                    <a:noFill/>
                  </a:tcPr>
                </a:tc>
                <a:extLst>
                  <a:ext uri="{0D108BD9-81ED-4DB2-BD59-A6C34878D82A}">
                    <a16:rowId xmlns:a16="http://schemas.microsoft.com/office/drawing/2014/main" val="3193926311"/>
                  </a:ext>
                </a:extLst>
              </a:tr>
            </a:tbl>
          </a:graphicData>
        </a:graphic>
      </p:graphicFrame>
      <p:sp>
        <p:nvSpPr>
          <p:cNvPr id="5" name="Tekstvak 4">
            <a:extLst>
              <a:ext uri="{FF2B5EF4-FFF2-40B4-BE49-F238E27FC236}">
                <a16:creationId xmlns:a16="http://schemas.microsoft.com/office/drawing/2014/main" id="{715C3FB1-919B-2B76-36AD-2164AA95782C}"/>
              </a:ext>
            </a:extLst>
          </p:cNvPr>
          <p:cNvSpPr txBox="1"/>
          <p:nvPr userDrawn="1"/>
        </p:nvSpPr>
        <p:spPr>
          <a:xfrm>
            <a:off x="375699" y="1550341"/>
            <a:ext cx="2981310" cy="418814"/>
          </a:xfrm>
          <a:prstGeom prst="rect">
            <a:avLst/>
          </a:prstGeom>
        </p:spPr>
        <p:txBody>
          <a:bodyPr anchor="ctr"/>
          <a:lstStyle>
            <a:lvl1pPr lvl="0" indent="0" defTabSz="1087873">
              <a:spcBef>
                <a:spcPct val="20000"/>
              </a:spcBef>
              <a:buFont typeface="Arial" panose="020B0604020202020204" pitchFamily="34" charset="0"/>
              <a:buNone/>
              <a:defRPr sz="2400"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2400" dirty="0"/>
              <a:t>Leeswijzer</a:t>
            </a:r>
          </a:p>
        </p:txBody>
      </p:sp>
      <p:sp>
        <p:nvSpPr>
          <p:cNvPr id="6" name="Tekstvak 5">
            <a:extLst>
              <a:ext uri="{FF2B5EF4-FFF2-40B4-BE49-F238E27FC236}">
                <a16:creationId xmlns:a16="http://schemas.microsoft.com/office/drawing/2014/main" id="{B52230E6-652F-BA21-6496-B00272CBD8EA}"/>
              </a:ext>
            </a:extLst>
          </p:cNvPr>
          <p:cNvSpPr txBox="1"/>
          <p:nvPr userDrawn="1"/>
        </p:nvSpPr>
        <p:spPr>
          <a:xfrm>
            <a:off x="375698" y="3790046"/>
            <a:ext cx="2981310" cy="418814"/>
          </a:xfrm>
          <a:prstGeom prst="rect">
            <a:avLst/>
          </a:prstGeom>
        </p:spPr>
        <p:txBody>
          <a:bodyPr anchor="ctr"/>
          <a:lstStyle>
            <a:lvl1pPr lvl="0" indent="0" defTabSz="1087873">
              <a:spcBef>
                <a:spcPct val="20000"/>
              </a:spcBef>
              <a:buFont typeface="Arial" panose="020B0604020202020204" pitchFamily="34" charset="0"/>
              <a:buNone/>
              <a:defRPr sz="1400"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1400" dirty="0"/>
              <a:t>Respons op uw school</a:t>
            </a:r>
          </a:p>
        </p:txBody>
      </p:sp>
    </p:spTree>
    <p:extLst>
      <p:ext uri="{BB962C8B-B14F-4D97-AF65-F5344CB8AC3E}">
        <p14:creationId xmlns:p14="http://schemas.microsoft.com/office/powerpoint/2010/main" val="69349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ezin">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467998" y="208217"/>
            <a:ext cx="8972849"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1943" b="1" noProof="0" dirty="0">
                <a:latin typeface="Century Gothic" panose="020B0502020202020204" pitchFamily="34" charset="0"/>
              </a:rPr>
              <a:t>Gezin</a:t>
            </a: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9440848" y="208217"/>
            <a:ext cx="468000" cy="468000"/>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9405688" y="6407794"/>
            <a:ext cx="500312" cy="450207"/>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30" name="Tekstvak 29">
            <a:extLst>
              <a:ext uri="{FF2B5EF4-FFF2-40B4-BE49-F238E27FC236}">
                <a16:creationId xmlns:a16="http://schemas.microsoft.com/office/drawing/2014/main" id="{9B049E8D-1EFE-3190-7E51-E04A04B7274D}"/>
              </a:ext>
            </a:extLst>
          </p:cNvPr>
          <p:cNvSpPr txBox="1"/>
          <p:nvPr userDrawn="1"/>
        </p:nvSpPr>
        <p:spPr>
          <a:xfrm>
            <a:off x="6598387" y="2923842"/>
            <a:ext cx="3269672" cy="307777"/>
          </a:xfrm>
          <a:prstGeom prst="rect">
            <a:avLst/>
          </a:prstGeom>
          <a:noFill/>
        </p:spPr>
        <p:txBody>
          <a:bodyPr wrap="square" rtlCol="0">
            <a:spAutoFit/>
          </a:bodyPr>
          <a:lstStyle/>
          <a:p>
            <a:r>
              <a:rPr lang="nl-NL" sz="1400" b="1" dirty="0">
                <a:solidFill>
                  <a:srgbClr val="009898"/>
                </a:solidFill>
                <a:latin typeface="Century Gothic" panose="020B0502020202020204" pitchFamily="34" charset="0"/>
                <a:cs typeface="Arial" panose="020B0604020202020204" pitchFamily="34" charset="0"/>
              </a:rPr>
              <a:t>Heeft moeite met rondkomen</a:t>
            </a:r>
          </a:p>
        </p:txBody>
      </p:sp>
      <p:sp>
        <p:nvSpPr>
          <p:cNvPr id="31" name="Tekstvak 30">
            <a:extLst>
              <a:ext uri="{FF2B5EF4-FFF2-40B4-BE49-F238E27FC236}">
                <a16:creationId xmlns:a16="http://schemas.microsoft.com/office/drawing/2014/main" id="{BBD0F6FE-7C35-6848-99ED-2A91D896180F}"/>
              </a:ext>
            </a:extLst>
          </p:cNvPr>
          <p:cNvSpPr txBox="1"/>
          <p:nvPr userDrawn="1"/>
        </p:nvSpPr>
        <p:spPr>
          <a:xfrm>
            <a:off x="6598387" y="3928391"/>
            <a:ext cx="3269672" cy="307777"/>
          </a:xfrm>
          <a:prstGeom prst="rect">
            <a:avLst/>
          </a:prstGeom>
          <a:noFill/>
        </p:spPr>
        <p:txBody>
          <a:bodyPr wrap="square" rtlCol="0">
            <a:spAutoFit/>
          </a:bodyPr>
          <a:lstStyle/>
          <a:p>
            <a:r>
              <a:rPr lang="nl-NL" sz="1400" b="1" dirty="0">
                <a:solidFill>
                  <a:srgbClr val="009898"/>
                </a:solidFill>
                <a:latin typeface="Century Gothic" panose="020B0502020202020204" pitchFamily="34" charset="0"/>
                <a:cs typeface="Arial" panose="020B0604020202020204" pitchFamily="34" charset="0"/>
              </a:rPr>
              <a:t>Is potentiële mantelzorger</a:t>
            </a:r>
          </a:p>
        </p:txBody>
      </p:sp>
      <p:sp>
        <p:nvSpPr>
          <p:cNvPr id="39" name="Rectangle 16">
            <a:extLst>
              <a:ext uri="{FF2B5EF4-FFF2-40B4-BE49-F238E27FC236}">
                <a16:creationId xmlns:a16="http://schemas.microsoft.com/office/drawing/2014/main" id="{43EF358C-C9F4-27F8-09BA-D5ACC62D4B72}"/>
              </a:ext>
            </a:extLst>
          </p:cNvPr>
          <p:cNvSpPr/>
          <p:nvPr userDrawn="1"/>
        </p:nvSpPr>
        <p:spPr>
          <a:xfrm>
            <a:off x="-1" y="208218"/>
            <a:ext cx="468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943" b="1" dirty="0">
              <a:latin typeface="Century Gothic" panose="020B0502020202020204" pitchFamily="34" charset="0"/>
            </a:endParaRPr>
          </a:p>
        </p:txBody>
      </p:sp>
      <p:sp>
        <p:nvSpPr>
          <p:cNvPr id="29" name="Percentage mantelzorger">
            <a:extLst>
              <a:ext uri="{FF2B5EF4-FFF2-40B4-BE49-F238E27FC236}">
                <a16:creationId xmlns:a16="http://schemas.microsoft.com/office/drawing/2014/main" id="{1E928B7B-FF23-E2BA-655E-6FE027EE10F2}"/>
              </a:ext>
            </a:extLst>
          </p:cNvPr>
          <p:cNvSpPr>
            <a:spLocks noGrp="1"/>
          </p:cNvSpPr>
          <p:nvPr>
            <p:ph type="body" sz="quarter" idx="12" hasCustomPrompt="1"/>
          </p:nvPr>
        </p:nvSpPr>
        <p:spPr>
          <a:xfrm>
            <a:off x="5700754" y="3632279"/>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543937" indent="0">
              <a:buNone/>
              <a:defRPr/>
            </a:lvl2pPr>
            <a:lvl3pPr marL="1087873" indent="0">
              <a:buNone/>
              <a:defRPr/>
            </a:lvl3pPr>
            <a:lvl4pPr marL="1631810" indent="0">
              <a:buNone/>
              <a:defRPr/>
            </a:lvl4pPr>
            <a:lvl5pPr marL="2175746" indent="0">
              <a:buNone/>
              <a:defRPr/>
            </a:lvl5pPr>
          </a:lstStyle>
          <a:p>
            <a:pPr lvl="0"/>
            <a:r>
              <a:rPr lang="nl-NL" dirty="0"/>
              <a:t>99%</a:t>
            </a:r>
          </a:p>
        </p:txBody>
      </p:sp>
      <p:sp>
        <p:nvSpPr>
          <p:cNvPr id="26" name="Percentage rondkomen">
            <a:extLst>
              <a:ext uri="{FF2B5EF4-FFF2-40B4-BE49-F238E27FC236}">
                <a16:creationId xmlns:a16="http://schemas.microsoft.com/office/drawing/2014/main" id="{19A4FE2A-F43C-F184-90AE-6FE453A4CBDB}"/>
              </a:ext>
            </a:extLst>
          </p:cNvPr>
          <p:cNvSpPr>
            <a:spLocks noGrp="1"/>
          </p:cNvSpPr>
          <p:nvPr>
            <p:ph type="body" sz="quarter" idx="11" hasCustomPrompt="1"/>
          </p:nvPr>
        </p:nvSpPr>
        <p:spPr>
          <a:xfrm>
            <a:off x="5698387" y="2627731"/>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543937" indent="0">
              <a:buNone/>
              <a:defRPr/>
            </a:lvl2pPr>
            <a:lvl3pPr marL="1087873" indent="0">
              <a:buNone/>
              <a:defRPr/>
            </a:lvl3pPr>
            <a:lvl4pPr marL="1631810" indent="0">
              <a:buNone/>
              <a:defRPr/>
            </a:lvl4pPr>
            <a:lvl5pPr marL="2175746" indent="0">
              <a:buNone/>
              <a:defRPr/>
            </a:lvl5pPr>
          </a:lstStyle>
          <a:p>
            <a:pPr lvl="0"/>
            <a:r>
              <a:rPr lang="nl-NL" dirty="0"/>
              <a:t>99%</a:t>
            </a:r>
          </a:p>
        </p:txBody>
      </p:sp>
      <p:sp>
        <p:nvSpPr>
          <p:cNvPr id="21" name="Grafiek gezin">
            <a:extLst>
              <a:ext uri="{FF2B5EF4-FFF2-40B4-BE49-F238E27FC236}">
                <a16:creationId xmlns:a16="http://schemas.microsoft.com/office/drawing/2014/main" id="{27DB3FDF-7FF4-97ED-CD32-606DD5320699}"/>
              </a:ext>
            </a:extLst>
          </p:cNvPr>
          <p:cNvSpPr>
            <a:spLocks noGrp="1"/>
          </p:cNvSpPr>
          <p:nvPr>
            <p:ph type="chart" sz="quarter" idx="10"/>
          </p:nvPr>
        </p:nvSpPr>
        <p:spPr>
          <a:xfrm>
            <a:off x="563051" y="1809000"/>
            <a:ext cx="3960000" cy="324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138721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zin OKO">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9405688" y="6407794"/>
            <a:ext cx="500312" cy="450207"/>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10" name="Tekstvak 9">
            <a:extLst>
              <a:ext uri="{FF2B5EF4-FFF2-40B4-BE49-F238E27FC236}">
                <a16:creationId xmlns:a16="http://schemas.microsoft.com/office/drawing/2014/main" id="{F9F0A8E5-03D2-2767-D973-5CFB2F5D1EB1}"/>
              </a:ext>
            </a:extLst>
          </p:cNvPr>
          <p:cNvSpPr txBox="1"/>
          <p:nvPr userDrawn="1"/>
        </p:nvSpPr>
        <p:spPr>
          <a:xfrm>
            <a:off x="563051" y="208219"/>
            <a:ext cx="5223004" cy="416042"/>
          </a:xfrm>
          <a:prstGeom prst="rect">
            <a:avLst/>
          </a:prstGeom>
        </p:spPr>
        <p:txBody>
          <a:bodyPr vert="horz" wrap="square" bIns="72000" anchor="ctr" anchorCtr="0">
            <a:noAutofit/>
          </a:bodyPr>
          <a:lstStyle>
            <a:lvl1pPr indent="0" defTabSz="1087873">
              <a:lnSpc>
                <a:spcPts val="3238"/>
              </a:lnSpc>
              <a:spcBef>
                <a:spcPct val="20000"/>
              </a:spcBef>
              <a:buFont typeface="Arial" panose="020B0604020202020204" pitchFamily="34" charset="0"/>
              <a:buNone/>
              <a:defRPr sz="1700" b="1" baseline="0">
                <a:solidFill>
                  <a:schemeClr val="bg1"/>
                </a:solidFill>
                <a:latin typeface="Century Gothic" panose="020B0502020202020204" pitchFamily="34" charset="0"/>
              </a:defRPr>
            </a:lvl1pPr>
            <a:lvl2pPr marL="493456" indent="0" algn="ctr" defTabSz="1087873">
              <a:spcBef>
                <a:spcPct val="20000"/>
              </a:spcBef>
              <a:buFont typeface="Arial" panose="020B0604020202020204" pitchFamily="34" charset="0"/>
              <a:buNone/>
              <a:defRPr sz="2159">
                <a:latin typeface="Serifa Std 45 Light" pitchFamily="18" charset="0"/>
              </a:defRPr>
            </a:lvl2pPr>
            <a:lvl3pPr marL="986912" indent="0" algn="ctr" defTabSz="1087873">
              <a:spcBef>
                <a:spcPct val="20000"/>
              </a:spcBef>
              <a:buFont typeface="Arial" panose="020B0604020202020204" pitchFamily="34" charset="0"/>
              <a:buNone/>
              <a:defRPr sz="1943">
                <a:latin typeface="Serifa Std 45 Light" pitchFamily="18" charset="0"/>
              </a:defRPr>
            </a:lvl3pPr>
            <a:lvl4pPr marL="1480368" indent="0" algn="ctr" defTabSz="1087873">
              <a:spcBef>
                <a:spcPct val="20000"/>
              </a:spcBef>
              <a:buFont typeface="Arial" panose="020B0604020202020204" pitchFamily="34" charset="0"/>
              <a:buNone/>
              <a:defRPr sz="1727">
                <a:latin typeface="Serifa Std 45 Light" pitchFamily="18" charset="0"/>
              </a:defRPr>
            </a:lvl4pPr>
            <a:lvl5pPr marL="1973824" indent="0" algn="ctr" defTabSz="1087873">
              <a:spcBef>
                <a:spcPct val="20000"/>
              </a:spcBef>
              <a:buFont typeface="Arial" panose="020B0604020202020204" pitchFamily="34" charset="0"/>
              <a:buNone/>
              <a:defRPr sz="1727">
                <a:latin typeface="Serifa Std 45 Light" pitchFamily="18" charset="0"/>
              </a:defRPr>
            </a:lvl5pPr>
            <a:lvl6pPr marL="2467280" indent="0" algn="ctr" defTabSz="1087873">
              <a:spcBef>
                <a:spcPct val="20000"/>
              </a:spcBef>
              <a:buFont typeface="Arial" panose="020B0604020202020204" pitchFamily="34" charset="0"/>
              <a:buNone/>
              <a:defRPr sz="1727"/>
            </a:lvl6pPr>
            <a:lvl7pPr marL="2960736" indent="0" algn="ctr" defTabSz="1087873">
              <a:spcBef>
                <a:spcPct val="20000"/>
              </a:spcBef>
              <a:buFont typeface="Arial" panose="020B0604020202020204" pitchFamily="34" charset="0"/>
              <a:buNone/>
              <a:defRPr sz="1727"/>
            </a:lvl7pPr>
            <a:lvl8pPr marL="3454192" indent="0" algn="ctr" defTabSz="1087873">
              <a:spcBef>
                <a:spcPct val="20000"/>
              </a:spcBef>
              <a:buFont typeface="Arial" panose="020B0604020202020204" pitchFamily="34" charset="0"/>
              <a:buNone/>
              <a:defRPr sz="1727"/>
            </a:lvl8pPr>
            <a:lvl9pPr marL="3947648" indent="0" algn="ctr" defTabSz="1087873">
              <a:spcBef>
                <a:spcPct val="20000"/>
              </a:spcBef>
              <a:buFont typeface="Arial" panose="020B0604020202020204" pitchFamily="34" charset="0"/>
              <a:buNone/>
              <a:defRPr sz="1727"/>
            </a:lvl9pPr>
          </a:lstStyle>
          <a:p>
            <a:pPr lvl="0"/>
            <a:r>
              <a:rPr lang="nl-NL" sz="2000" dirty="0"/>
              <a:t>Gezin OKO</a:t>
            </a:r>
          </a:p>
        </p:txBody>
      </p:sp>
      <p:sp>
        <p:nvSpPr>
          <p:cNvPr id="33" name="Tekstvak 32">
            <a:extLst>
              <a:ext uri="{FF2B5EF4-FFF2-40B4-BE49-F238E27FC236}">
                <a16:creationId xmlns:a16="http://schemas.microsoft.com/office/drawing/2014/main" id="{285F66EB-314B-6AD9-72DF-2654F84224BF}"/>
              </a:ext>
            </a:extLst>
          </p:cNvPr>
          <p:cNvSpPr txBox="1"/>
          <p:nvPr userDrawn="1"/>
        </p:nvSpPr>
        <p:spPr>
          <a:xfrm>
            <a:off x="3939309" y="5488476"/>
            <a:ext cx="3269672" cy="307777"/>
          </a:xfrm>
          <a:prstGeom prst="rect">
            <a:avLst/>
          </a:prstGeom>
          <a:noFill/>
        </p:spPr>
        <p:txBody>
          <a:bodyPr wrap="square" rtlCol="0">
            <a:spAutoFit/>
          </a:bodyPr>
          <a:lstStyle/>
          <a:p>
            <a:r>
              <a:rPr lang="nl-NL" sz="1400" b="1" dirty="0">
                <a:solidFill>
                  <a:srgbClr val="009898"/>
                </a:solidFill>
                <a:latin typeface="Century Gothic" panose="020B0502020202020204" pitchFamily="34" charset="0"/>
                <a:cs typeface="Arial" panose="020B0604020202020204" pitchFamily="34" charset="0"/>
              </a:rPr>
              <a:t>Was ‘s avonds na 10 uur niet thuis</a:t>
            </a:r>
          </a:p>
        </p:txBody>
      </p:sp>
      <p:sp>
        <p:nvSpPr>
          <p:cNvPr id="34" name="Percentage mantelzorger">
            <a:extLst>
              <a:ext uri="{FF2B5EF4-FFF2-40B4-BE49-F238E27FC236}">
                <a16:creationId xmlns:a16="http://schemas.microsoft.com/office/drawing/2014/main" id="{2B3ADC1B-9DF3-E97E-D245-7B7EEAC1F05E}"/>
              </a:ext>
            </a:extLst>
          </p:cNvPr>
          <p:cNvSpPr>
            <a:spLocks noGrp="1"/>
          </p:cNvSpPr>
          <p:nvPr>
            <p:ph type="body" sz="quarter" idx="13" hasCustomPrompt="1"/>
          </p:nvPr>
        </p:nvSpPr>
        <p:spPr>
          <a:xfrm>
            <a:off x="3039309" y="5192364"/>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543937" indent="0">
              <a:buNone/>
              <a:defRPr/>
            </a:lvl2pPr>
            <a:lvl3pPr marL="1087873" indent="0">
              <a:buNone/>
              <a:defRPr/>
            </a:lvl3pPr>
            <a:lvl4pPr marL="1631810" indent="0">
              <a:buNone/>
              <a:defRPr/>
            </a:lvl4pPr>
            <a:lvl5pPr marL="2175746" indent="0">
              <a:buNone/>
              <a:defRPr/>
            </a:lvl5pPr>
          </a:lstStyle>
          <a:p>
            <a:pPr lvl="0"/>
            <a:r>
              <a:rPr lang="nl-NL" dirty="0"/>
              <a:t>99%</a:t>
            </a:r>
          </a:p>
        </p:txBody>
      </p:sp>
      <p:sp>
        <p:nvSpPr>
          <p:cNvPr id="38" name="Grafiek gezin">
            <a:extLst>
              <a:ext uri="{FF2B5EF4-FFF2-40B4-BE49-F238E27FC236}">
                <a16:creationId xmlns:a16="http://schemas.microsoft.com/office/drawing/2014/main" id="{B7F8EBED-2DFC-E921-9D36-C0D59E3829E0}"/>
              </a:ext>
            </a:extLst>
          </p:cNvPr>
          <p:cNvSpPr>
            <a:spLocks noGrp="1"/>
          </p:cNvSpPr>
          <p:nvPr>
            <p:ph type="chart" sz="quarter" idx="14"/>
          </p:nvPr>
        </p:nvSpPr>
        <p:spPr>
          <a:xfrm>
            <a:off x="1847574" y="1134290"/>
            <a:ext cx="5760000" cy="3600000"/>
          </a:xfrm>
          <a:prstGeom prst="rect">
            <a:avLst/>
          </a:prstGeom>
        </p:spPr>
        <p:txBody>
          <a:bodyPr/>
          <a:lstStyle>
            <a:lvl1pPr marL="0" indent="0">
              <a:buNone/>
              <a:defRPr/>
            </a:lvl1pPr>
          </a:lstStyle>
          <a:p>
            <a:endParaRPr lang="nl-NL" dirty="0"/>
          </a:p>
        </p:txBody>
      </p:sp>
      <p:sp>
        <p:nvSpPr>
          <p:cNvPr id="2" name="Rectangle 16">
            <a:extLst>
              <a:ext uri="{FF2B5EF4-FFF2-40B4-BE49-F238E27FC236}">
                <a16:creationId xmlns:a16="http://schemas.microsoft.com/office/drawing/2014/main" id="{C94571B6-6B71-697D-11F1-DE14626D8BEC}"/>
              </a:ext>
            </a:extLst>
          </p:cNvPr>
          <p:cNvSpPr/>
          <p:nvPr userDrawn="1"/>
        </p:nvSpPr>
        <p:spPr>
          <a:xfrm>
            <a:off x="467998" y="208217"/>
            <a:ext cx="8972849"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1943" b="1" noProof="0" dirty="0">
                <a:latin typeface="Century Gothic" panose="020B0502020202020204" pitchFamily="34" charset="0"/>
              </a:rPr>
              <a:t>Gezin OKO</a:t>
            </a:r>
          </a:p>
        </p:txBody>
      </p:sp>
      <p:grpSp>
        <p:nvGrpSpPr>
          <p:cNvPr id="3" name="Group 21">
            <a:extLst>
              <a:ext uri="{FF2B5EF4-FFF2-40B4-BE49-F238E27FC236}">
                <a16:creationId xmlns:a16="http://schemas.microsoft.com/office/drawing/2014/main" id="{81AE77EF-62D5-5087-648A-B1A0BD61F5EA}"/>
              </a:ext>
            </a:extLst>
          </p:cNvPr>
          <p:cNvGrpSpPr/>
          <p:nvPr userDrawn="1"/>
        </p:nvGrpSpPr>
        <p:grpSpPr>
          <a:xfrm>
            <a:off x="9440848" y="208217"/>
            <a:ext cx="468000" cy="468000"/>
            <a:chOff x="10340496" y="235542"/>
            <a:chExt cx="432000" cy="432000"/>
          </a:xfrm>
        </p:grpSpPr>
        <p:sp>
          <p:nvSpPr>
            <p:cNvPr id="4" name="Rectangle 23">
              <a:extLst>
                <a:ext uri="{FF2B5EF4-FFF2-40B4-BE49-F238E27FC236}">
                  <a16:creationId xmlns:a16="http://schemas.microsoft.com/office/drawing/2014/main" id="{0F6F2E41-2726-A9BB-CAD7-C329996A1B6D}"/>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pic>
          <p:nvPicPr>
            <p:cNvPr id="5" name="Graphic 4" descr="Pictogram hamburgermenu met effen opvulling">
              <a:hlinkClick r:id="" action="ppaction://noaction"/>
              <a:extLst>
                <a:ext uri="{FF2B5EF4-FFF2-40B4-BE49-F238E27FC236}">
                  <a16:creationId xmlns:a16="http://schemas.microsoft.com/office/drawing/2014/main" id="{30FB5481-89B1-146B-94E3-A04F0124290D}"/>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6" name="Rectangle 16">
            <a:extLst>
              <a:ext uri="{FF2B5EF4-FFF2-40B4-BE49-F238E27FC236}">
                <a16:creationId xmlns:a16="http://schemas.microsoft.com/office/drawing/2014/main" id="{5824883A-E7A9-A83A-2AE2-CBBC0065E38A}"/>
              </a:ext>
            </a:extLst>
          </p:cNvPr>
          <p:cNvSpPr/>
          <p:nvPr userDrawn="1"/>
        </p:nvSpPr>
        <p:spPr>
          <a:xfrm>
            <a:off x="-1" y="208218"/>
            <a:ext cx="468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943" b="1" dirty="0">
              <a:latin typeface="Century Gothic" panose="020B0502020202020204" pitchFamily="34" charset="0"/>
            </a:endParaRPr>
          </a:p>
        </p:txBody>
      </p:sp>
    </p:spTree>
    <p:extLst>
      <p:ext uri="{BB962C8B-B14F-4D97-AF65-F5344CB8AC3E}">
        <p14:creationId xmlns:p14="http://schemas.microsoft.com/office/powerpoint/2010/main" val="953332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chool">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3" y="208218"/>
            <a:ext cx="9472396" cy="424561"/>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9472396" y="208218"/>
            <a:ext cx="433604" cy="424561"/>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9405688" y="6407794"/>
            <a:ext cx="500312" cy="450207"/>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10" name="Tekstvak 9">
            <a:extLst>
              <a:ext uri="{FF2B5EF4-FFF2-40B4-BE49-F238E27FC236}">
                <a16:creationId xmlns:a16="http://schemas.microsoft.com/office/drawing/2014/main" id="{F9F0A8E5-03D2-2767-D973-5CFB2F5D1EB1}"/>
              </a:ext>
            </a:extLst>
          </p:cNvPr>
          <p:cNvSpPr txBox="1"/>
          <p:nvPr userDrawn="1"/>
        </p:nvSpPr>
        <p:spPr>
          <a:xfrm>
            <a:off x="563051" y="208219"/>
            <a:ext cx="5223004" cy="416042"/>
          </a:xfrm>
          <a:prstGeom prst="rect">
            <a:avLst/>
          </a:prstGeom>
        </p:spPr>
        <p:txBody>
          <a:bodyPr vert="horz" wrap="square" bIns="72000" anchor="ctr" anchorCtr="0">
            <a:noAutofit/>
          </a:bodyPr>
          <a:lstStyle>
            <a:lvl1pPr indent="0" defTabSz="1087873">
              <a:lnSpc>
                <a:spcPts val="3238"/>
              </a:lnSpc>
              <a:spcBef>
                <a:spcPct val="20000"/>
              </a:spcBef>
              <a:buFont typeface="Arial" panose="020B0604020202020204" pitchFamily="34" charset="0"/>
              <a:buNone/>
              <a:defRPr sz="1700" b="1" baseline="0">
                <a:solidFill>
                  <a:schemeClr val="bg1"/>
                </a:solidFill>
                <a:latin typeface="Century Gothic" panose="020B0502020202020204" pitchFamily="34" charset="0"/>
              </a:defRPr>
            </a:lvl1pPr>
            <a:lvl2pPr marL="493456" indent="0" algn="ctr" defTabSz="1087873">
              <a:spcBef>
                <a:spcPct val="20000"/>
              </a:spcBef>
              <a:buFont typeface="Arial" panose="020B0604020202020204" pitchFamily="34" charset="0"/>
              <a:buNone/>
              <a:defRPr sz="2159">
                <a:latin typeface="Serifa Std 45 Light" pitchFamily="18" charset="0"/>
              </a:defRPr>
            </a:lvl2pPr>
            <a:lvl3pPr marL="986912" indent="0" algn="ctr" defTabSz="1087873">
              <a:spcBef>
                <a:spcPct val="20000"/>
              </a:spcBef>
              <a:buFont typeface="Arial" panose="020B0604020202020204" pitchFamily="34" charset="0"/>
              <a:buNone/>
              <a:defRPr sz="1943">
                <a:latin typeface="Serifa Std 45 Light" pitchFamily="18" charset="0"/>
              </a:defRPr>
            </a:lvl3pPr>
            <a:lvl4pPr marL="1480368" indent="0" algn="ctr" defTabSz="1087873">
              <a:spcBef>
                <a:spcPct val="20000"/>
              </a:spcBef>
              <a:buFont typeface="Arial" panose="020B0604020202020204" pitchFamily="34" charset="0"/>
              <a:buNone/>
              <a:defRPr sz="1727">
                <a:latin typeface="Serifa Std 45 Light" pitchFamily="18" charset="0"/>
              </a:defRPr>
            </a:lvl4pPr>
            <a:lvl5pPr marL="1973824" indent="0" algn="ctr" defTabSz="1087873">
              <a:spcBef>
                <a:spcPct val="20000"/>
              </a:spcBef>
              <a:buFont typeface="Arial" panose="020B0604020202020204" pitchFamily="34" charset="0"/>
              <a:buNone/>
              <a:defRPr sz="1727">
                <a:latin typeface="Serifa Std 45 Light" pitchFamily="18" charset="0"/>
              </a:defRPr>
            </a:lvl5pPr>
            <a:lvl6pPr marL="2467280" indent="0" algn="ctr" defTabSz="1087873">
              <a:spcBef>
                <a:spcPct val="20000"/>
              </a:spcBef>
              <a:buFont typeface="Arial" panose="020B0604020202020204" pitchFamily="34" charset="0"/>
              <a:buNone/>
              <a:defRPr sz="1727"/>
            </a:lvl6pPr>
            <a:lvl7pPr marL="2960736" indent="0" algn="ctr" defTabSz="1087873">
              <a:spcBef>
                <a:spcPct val="20000"/>
              </a:spcBef>
              <a:buFont typeface="Arial" panose="020B0604020202020204" pitchFamily="34" charset="0"/>
              <a:buNone/>
              <a:defRPr sz="1727"/>
            </a:lvl7pPr>
            <a:lvl8pPr marL="3454192" indent="0" algn="ctr" defTabSz="1087873">
              <a:spcBef>
                <a:spcPct val="20000"/>
              </a:spcBef>
              <a:buFont typeface="Arial" panose="020B0604020202020204" pitchFamily="34" charset="0"/>
              <a:buNone/>
              <a:defRPr sz="1727"/>
            </a:lvl8pPr>
            <a:lvl9pPr marL="3947648" indent="0" algn="ctr" defTabSz="1087873">
              <a:spcBef>
                <a:spcPct val="20000"/>
              </a:spcBef>
              <a:buFont typeface="Arial" panose="020B0604020202020204" pitchFamily="34" charset="0"/>
              <a:buNone/>
              <a:defRPr sz="1727"/>
            </a:lvl9pPr>
          </a:lstStyle>
          <a:p>
            <a:pPr lvl="0"/>
            <a:r>
              <a:rPr lang="nl-NL" sz="2000" dirty="0"/>
              <a:t>School</a:t>
            </a:r>
          </a:p>
        </p:txBody>
      </p:sp>
      <p:sp>
        <p:nvSpPr>
          <p:cNvPr id="4" name="Grafiek pesten">
            <a:extLst>
              <a:ext uri="{FF2B5EF4-FFF2-40B4-BE49-F238E27FC236}">
                <a16:creationId xmlns:a16="http://schemas.microsoft.com/office/drawing/2014/main" id="{DD5BEB99-7026-F31A-DCB0-D675FCF9957D}"/>
              </a:ext>
            </a:extLst>
          </p:cNvPr>
          <p:cNvSpPr>
            <a:spLocks noGrp="1"/>
          </p:cNvSpPr>
          <p:nvPr>
            <p:ph type="chart" sz="quarter" idx="17"/>
          </p:nvPr>
        </p:nvSpPr>
        <p:spPr>
          <a:xfrm>
            <a:off x="5648035" y="3672133"/>
            <a:ext cx="3240000" cy="2520000"/>
          </a:xfrm>
          <a:prstGeom prst="rect">
            <a:avLst/>
          </a:prstGeom>
        </p:spPr>
        <p:txBody>
          <a:bodyPr/>
          <a:lstStyle>
            <a:lvl1pPr marL="0" indent="0">
              <a:buNone/>
              <a:defRPr/>
            </a:lvl1pPr>
          </a:lstStyle>
          <a:p>
            <a:endParaRPr lang="nl-NL" dirty="0"/>
          </a:p>
        </p:txBody>
      </p:sp>
      <p:sp>
        <p:nvSpPr>
          <p:cNvPr id="3" name="Grafiek spijbelen">
            <a:extLst>
              <a:ext uri="{FF2B5EF4-FFF2-40B4-BE49-F238E27FC236}">
                <a16:creationId xmlns:a16="http://schemas.microsoft.com/office/drawing/2014/main" id="{9D425F28-A08D-2E93-F585-7DCB06C12ED1}"/>
              </a:ext>
            </a:extLst>
          </p:cNvPr>
          <p:cNvSpPr>
            <a:spLocks noGrp="1"/>
          </p:cNvSpPr>
          <p:nvPr>
            <p:ph type="chart" sz="quarter" idx="16"/>
          </p:nvPr>
        </p:nvSpPr>
        <p:spPr>
          <a:xfrm>
            <a:off x="1017967" y="3672133"/>
            <a:ext cx="3240000" cy="2520000"/>
          </a:xfrm>
          <a:prstGeom prst="rect">
            <a:avLst/>
          </a:prstGeom>
        </p:spPr>
        <p:txBody>
          <a:bodyPr/>
          <a:lstStyle>
            <a:lvl1pPr marL="0" indent="0">
              <a:buNone/>
              <a:defRPr/>
            </a:lvl1pPr>
          </a:lstStyle>
          <a:p>
            <a:endParaRPr lang="nl-NL" dirty="0"/>
          </a:p>
        </p:txBody>
      </p:sp>
      <p:sp>
        <p:nvSpPr>
          <p:cNvPr id="2" name="Grafiek ziekteverzuim">
            <a:extLst>
              <a:ext uri="{FF2B5EF4-FFF2-40B4-BE49-F238E27FC236}">
                <a16:creationId xmlns:a16="http://schemas.microsoft.com/office/drawing/2014/main" id="{09AC8F95-77A3-29B6-B4DC-EAC838C4B242}"/>
              </a:ext>
            </a:extLst>
          </p:cNvPr>
          <p:cNvSpPr>
            <a:spLocks noGrp="1"/>
          </p:cNvSpPr>
          <p:nvPr>
            <p:ph type="chart" sz="quarter" idx="15"/>
          </p:nvPr>
        </p:nvSpPr>
        <p:spPr>
          <a:xfrm>
            <a:off x="5648035" y="796857"/>
            <a:ext cx="3240000" cy="2520000"/>
          </a:xfrm>
          <a:prstGeom prst="rect">
            <a:avLst/>
          </a:prstGeom>
        </p:spPr>
        <p:txBody>
          <a:bodyPr/>
          <a:lstStyle>
            <a:lvl1pPr marL="0" indent="0">
              <a:buNone/>
              <a:defRPr/>
            </a:lvl1pPr>
          </a:lstStyle>
          <a:p>
            <a:endParaRPr lang="nl-NL" dirty="0"/>
          </a:p>
        </p:txBody>
      </p:sp>
      <p:sp>
        <p:nvSpPr>
          <p:cNvPr id="38" name="Grafiek schoolbeleving">
            <a:extLst>
              <a:ext uri="{FF2B5EF4-FFF2-40B4-BE49-F238E27FC236}">
                <a16:creationId xmlns:a16="http://schemas.microsoft.com/office/drawing/2014/main" id="{B7F8EBED-2DFC-E921-9D36-C0D59E3829E0}"/>
              </a:ext>
            </a:extLst>
          </p:cNvPr>
          <p:cNvSpPr>
            <a:spLocks noGrp="1"/>
          </p:cNvSpPr>
          <p:nvPr>
            <p:ph type="chart" sz="quarter" idx="14"/>
          </p:nvPr>
        </p:nvSpPr>
        <p:spPr>
          <a:xfrm>
            <a:off x="1017967" y="796857"/>
            <a:ext cx="324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601542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ool OKO">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3" y="208218"/>
            <a:ext cx="9472396" cy="424561"/>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9472396" y="208218"/>
            <a:ext cx="433604" cy="424561"/>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9405688" y="6407794"/>
            <a:ext cx="500312" cy="450207"/>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10" name="Tekstvak 9">
            <a:extLst>
              <a:ext uri="{FF2B5EF4-FFF2-40B4-BE49-F238E27FC236}">
                <a16:creationId xmlns:a16="http://schemas.microsoft.com/office/drawing/2014/main" id="{F9F0A8E5-03D2-2767-D973-5CFB2F5D1EB1}"/>
              </a:ext>
            </a:extLst>
          </p:cNvPr>
          <p:cNvSpPr txBox="1"/>
          <p:nvPr userDrawn="1"/>
        </p:nvSpPr>
        <p:spPr>
          <a:xfrm>
            <a:off x="563051" y="208219"/>
            <a:ext cx="5223004" cy="416042"/>
          </a:xfrm>
          <a:prstGeom prst="rect">
            <a:avLst/>
          </a:prstGeom>
        </p:spPr>
        <p:txBody>
          <a:bodyPr vert="horz" wrap="square" bIns="72000" anchor="ctr" anchorCtr="0">
            <a:noAutofit/>
          </a:bodyPr>
          <a:lstStyle>
            <a:lvl1pPr indent="0" defTabSz="1087873">
              <a:lnSpc>
                <a:spcPts val="3238"/>
              </a:lnSpc>
              <a:spcBef>
                <a:spcPct val="20000"/>
              </a:spcBef>
              <a:buFont typeface="Arial" panose="020B0604020202020204" pitchFamily="34" charset="0"/>
              <a:buNone/>
              <a:defRPr sz="1700" b="1" baseline="0">
                <a:solidFill>
                  <a:schemeClr val="bg1"/>
                </a:solidFill>
                <a:latin typeface="Century Gothic" panose="020B0502020202020204" pitchFamily="34" charset="0"/>
              </a:defRPr>
            </a:lvl1pPr>
            <a:lvl2pPr marL="493456" indent="0" algn="ctr" defTabSz="1087873">
              <a:spcBef>
                <a:spcPct val="20000"/>
              </a:spcBef>
              <a:buFont typeface="Arial" panose="020B0604020202020204" pitchFamily="34" charset="0"/>
              <a:buNone/>
              <a:defRPr sz="2159">
                <a:latin typeface="Serifa Std 45 Light" pitchFamily="18" charset="0"/>
              </a:defRPr>
            </a:lvl2pPr>
            <a:lvl3pPr marL="986912" indent="0" algn="ctr" defTabSz="1087873">
              <a:spcBef>
                <a:spcPct val="20000"/>
              </a:spcBef>
              <a:buFont typeface="Arial" panose="020B0604020202020204" pitchFamily="34" charset="0"/>
              <a:buNone/>
              <a:defRPr sz="1943">
                <a:latin typeface="Serifa Std 45 Light" pitchFamily="18" charset="0"/>
              </a:defRPr>
            </a:lvl3pPr>
            <a:lvl4pPr marL="1480368" indent="0" algn="ctr" defTabSz="1087873">
              <a:spcBef>
                <a:spcPct val="20000"/>
              </a:spcBef>
              <a:buFont typeface="Arial" panose="020B0604020202020204" pitchFamily="34" charset="0"/>
              <a:buNone/>
              <a:defRPr sz="1727">
                <a:latin typeface="Serifa Std 45 Light" pitchFamily="18" charset="0"/>
              </a:defRPr>
            </a:lvl4pPr>
            <a:lvl5pPr marL="1973824" indent="0" algn="ctr" defTabSz="1087873">
              <a:spcBef>
                <a:spcPct val="20000"/>
              </a:spcBef>
              <a:buFont typeface="Arial" panose="020B0604020202020204" pitchFamily="34" charset="0"/>
              <a:buNone/>
              <a:defRPr sz="1727">
                <a:latin typeface="Serifa Std 45 Light" pitchFamily="18" charset="0"/>
              </a:defRPr>
            </a:lvl5pPr>
            <a:lvl6pPr marL="2467280" indent="0" algn="ctr" defTabSz="1087873">
              <a:spcBef>
                <a:spcPct val="20000"/>
              </a:spcBef>
              <a:buFont typeface="Arial" panose="020B0604020202020204" pitchFamily="34" charset="0"/>
              <a:buNone/>
              <a:defRPr sz="1727"/>
            </a:lvl6pPr>
            <a:lvl7pPr marL="2960736" indent="0" algn="ctr" defTabSz="1087873">
              <a:spcBef>
                <a:spcPct val="20000"/>
              </a:spcBef>
              <a:buFont typeface="Arial" panose="020B0604020202020204" pitchFamily="34" charset="0"/>
              <a:buNone/>
              <a:defRPr sz="1727"/>
            </a:lvl7pPr>
            <a:lvl8pPr marL="3454192" indent="0" algn="ctr" defTabSz="1087873">
              <a:spcBef>
                <a:spcPct val="20000"/>
              </a:spcBef>
              <a:buFont typeface="Arial" panose="020B0604020202020204" pitchFamily="34" charset="0"/>
              <a:buNone/>
              <a:defRPr sz="1727"/>
            </a:lvl8pPr>
            <a:lvl9pPr marL="3947648" indent="0" algn="ctr" defTabSz="1087873">
              <a:spcBef>
                <a:spcPct val="20000"/>
              </a:spcBef>
              <a:buFont typeface="Arial" panose="020B0604020202020204" pitchFamily="34" charset="0"/>
              <a:buNone/>
              <a:defRPr sz="1727"/>
            </a:lvl9pPr>
          </a:lstStyle>
          <a:p>
            <a:pPr lvl="0"/>
            <a:r>
              <a:rPr lang="nl-NL" sz="2000" dirty="0"/>
              <a:t>School OKO</a:t>
            </a:r>
          </a:p>
        </p:txBody>
      </p:sp>
      <p:sp>
        <p:nvSpPr>
          <p:cNvPr id="38" name="Grafiek schoolbeleving">
            <a:extLst>
              <a:ext uri="{FF2B5EF4-FFF2-40B4-BE49-F238E27FC236}">
                <a16:creationId xmlns:a16="http://schemas.microsoft.com/office/drawing/2014/main" id="{B7F8EBED-2DFC-E921-9D36-C0D59E3829E0}"/>
              </a:ext>
            </a:extLst>
          </p:cNvPr>
          <p:cNvSpPr>
            <a:spLocks noGrp="1"/>
          </p:cNvSpPr>
          <p:nvPr>
            <p:ph type="chart" sz="quarter" idx="14"/>
          </p:nvPr>
        </p:nvSpPr>
        <p:spPr>
          <a:xfrm>
            <a:off x="2073000" y="1629000"/>
            <a:ext cx="5760000" cy="360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170291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zondheid en Geluk">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3" y="208218"/>
            <a:ext cx="9472396" cy="424561"/>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9472396" y="208218"/>
            <a:ext cx="433604" cy="424561"/>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3">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9405688" y="6407794"/>
            <a:ext cx="500312" cy="450207"/>
          </a:xfrm>
          <a:prstGeom prst="rect">
            <a:avLst/>
          </a:prstGeom>
          <a:solidFill>
            <a:srgbClr val="009898"/>
          </a:solidFill>
        </p:spPr>
        <p:txBody>
          <a:bodyPr vert="horz" lIns="98694" tIns="49347" rIns="98694" bIns="49347"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079">
                <a:solidFill>
                  <a:schemeClr val="bg1"/>
                </a:solidFill>
                <a:latin typeface="Century Gothic" panose="020B0502020202020204" pitchFamily="34" charset="0"/>
              </a:rPr>
              <a:pPr algn="ctr"/>
              <a:t>‹nr.›</a:t>
            </a:fld>
            <a:endParaRPr lang="x-none" sz="1079" dirty="0">
              <a:solidFill>
                <a:schemeClr val="bg1"/>
              </a:solidFill>
              <a:latin typeface="Century Gothic" panose="020B0502020202020204" pitchFamily="34" charset="0"/>
            </a:endParaRPr>
          </a:p>
        </p:txBody>
      </p:sp>
      <p:sp>
        <p:nvSpPr>
          <p:cNvPr id="10" name="Tekstvak 9">
            <a:extLst>
              <a:ext uri="{FF2B5EF4-FFF2-40B4-BE49-F238E27FC236}">
                <a16:creationId xmlns:a16="http://schemas.microsoft.com/office/drawing/2014/main" id="{F9F0A8E5-03D2-2767-D973-5CFB2F5D1EB1}"/>
              </a:ext>
            </a:extLst>
          </p:cNvPr>
          <p:cNvSpPr txBox="1"/>
          <p:nvPr userDrawn="1"/>
        </p:nvSpPr>
        <p:spPr>
          <a:xfrm>
            <a:off x="563051" y="208219"/>
            <a:ext cx="5223004" cy="416042"/>
          </a:xfrm>
          <a:prstGeom prst="rect">
            <a:avLst/>
          </a:prstGeom>
        </p:spPr>
        <p:txBody>
          <a:bodyPr vert="horz" wrap="square" bIns="72000" anchor="ctr" anchorCtr="0">
            <a:noAutofit/>
          </a:bodyPr>
          <a:lstStyle>
            <a:lvl1pPr indent="0" defTabSz="1087873">
              <a:lnSpc>
                <a:spcPts val="3238"/>
              </a:lnSpc>
              <a:spcBef>
                <a:spcPct val="20000"/>
              </a:spcBef>
              <a:buFont typeface="Arial" panose="020B0604020202020204" pitchFamily="34" charset="0"/>
              <a:buNone/>
              <a:defRPr sz="1700" b="1" baseline="0">
                <a:solidFill>
                  <a:schemeClr val="bg1"/>
                </a:solidFill>
                <a:latin typeface="Century Gothic" panose="020B0502020202020204" pitchFamily="34" charset="0"/>
              </a:defRPr>
            </a:lvl1pPr>
            <a:lvl2pPr marL="493456" indent="0" algn="ctr" defTabSz="1087873">
              <a:spcBef>
                <a:spcPct val="20000"/>
              </a:spcBef>
              <a:buFont typeface="Arial" panose="020B0604020202020204" pitchFamily="34" charset="0"/>
              <a:buNone/>
              <a:defRPr sz="2159">
                <a:latin typeface="Serifa Std 45 Light" pitchFamily="18" charset="0"/>
              </a:defRPr>
            </a:lvl2pPr>
            <a:lvl3pPr marL="986912" indent="0" algn="ctr" defTabSz="1087873">
              <a:spcBef>
                <a:spcPct val="20000"/>
              </a:spcBef>
              <a:buFont typeface="Arial" panose="020B0604020202020204" pitchFamily="34" charset="0"/>
              <a:buNone/>
              <a:defRPr sz="1943">
                <a:latin typeface="Serifa Std 45 Light" pitchFamily="18" charset="0"/>
              </a:defRPr>
            </a:lvl3pPr>
            <a:lvl4pPr marL="1480368" indent="0" algn="ctr" defTabSz="1087873">
              <a:spcBef>
                <a:spcPct val="20000"/>
              </a:spcBef>
              <a:buFont typeface="Arial" panose="020B0604020202020204" pitchFamily="34" charset="0"/>
              <a:buNone/>
              <a:defRPr sz="1727">
                <a:latin typeface="Serifa Std 45 Light" pitchFamily="18" charset="0"/>
              </a:defRPr>
            </a:lvl4pPr>
            <a:lvl5pPr marL="1973824" indent="0" algn="ctr" defTabSz="1087873">
              <a:spcBef>
                <a:spcPct val="20000"/>
              </a:spcBef>
              <a:buFont typeface="Arial" panose="020B0604020202020204" pitchFamily="34" charset="0"/>
              <a:buNone/>
              <a:defRPr sz="1727">
                <a:latin typeface="Serifa Std 45 Light" pitchFamily="18" charset="0"/>
              </a:defRPr>
            </a:lvl5pPr>
            <a:lvl6pPr marL="2467280" indent="0" algn="ctr" defTabSz="1087873">
              <a:spcBef>
                <a:spcPct val="20000"/>
              </a:spcBef>
              <a:buFont typeface="Arial" panose="020B0604020202020204" pitchFamily="34" charset="0"/>
              <a:buNone/>
              <a:defRPr sz="1727"/>
            </a:lvl6pPr>
            <a:lvl7pPr marL="2960736" indent="0" algn="ctr" defTabSz="1087873">
              <a:spcBef>
                <a:spcPct val="20000"/>
              </a:spcBef>
              <a:buFont typeface="Arial" panose="020B0604020202020204" pitchFamily="34" charset="0"/>
              <a:buNone/>
              <a:defRPr sz="1727"/>
            </a:lvl7pPr>
            <a:lvl8pPr marL="3454192" indent="0" algn="ctr" defTabSz="1087873">
              <a:spcBef>
                <a:spcPct val="20000"/>
              </a:spcBef>
              <a:buFont typeface="Arial" panose="020B0604020202020204" pitchFamily="34" charset="0"/>
              <a:buNone/>
              <a:defRPr sz="1727"/>
            </a:lvl8pPr>
            <a:lvl9pPr marL="3947648" indent="0" algn="ctr" defTabSz="1087873">
              <a:spcBef>
                <a:spcPct val="20000"/>
              </a:spcBef>
              <a:buFont typeface="Arial" panose="020B0604020202020204" pitchFamily="34" charset="0"/>
              <a:buNone/>
              <a:defRPr sz="1727"/>
            </a:lvl9pPr>
          </a:lstStyle>
          <a:p>
            <a:pPr lvl="0"/>
            <a:r>
              <a:rPr lang="nl-NL" sz="2000" dirty="0"/>
              <a:t>Gezondheid en Geluk</a:t>
            </a:r>
          </a:p>
        </p:txBody>
      </p:sp>
      <p:sp>
        <p:nvSpPr>
          <p:cNvPr id="4" name="Tekstvak 3">
            <a:extLst>
              <a:ext uri="{FF2B5EF4-FFF2-40B4-BE49-F238E27FC236}">
                <a16:creationId xmlns:a16="http://schemas.microsoft.com/office/drawing/2014/main" id="{94E32A27-5801-1C13-F2EC-DE86F3882F38}"/>
              </a:ext>
            </a:extLst>
          </p:cNvPr>
          <p:cNvSpPr txBox="1"/>
          <p:nvPr userDrawn="1"/>
        </p:nvSpPr>
        <p:spPr>
          <a:xfrm>
            <a:off x="1683328" y="1610379"/>
            <a:ext cx="3269672" cy="307777"/>
          </a:xfrm>
          <a:prstGeom prst="rect">
            <a:avLst/>
          </a:prstGeom>
          <a:noFill/>
        </p:spPr>
        <p:txBody>
          <a:bodyPr wrap="square" rtlCol="0">
            <a:spAutoFit/>
          </a:bodyPr>
          <a:lstStyle/>
          <a:p>
            <a:r>
              <a:rPr lang="nl-NL" sz="1400" b="1" dirty="0">
                <a:solidFill>
                  <a:srgbClr val="009898"/>
                </a:solidFill>
                <a:latin typeface="Century Gothic" panose="020B0502020202020204" pitchFamily="34" charset="0"/>
                <a:cs typeface="Arial" panose="020B0604020202020204" pitchFamily="34" charset="0"/>
              </a:rPr>
              <a:t>Ervaart een goede gezondheid</a:t>
            </a:r>
          </a:p>
        </p:txBody>
      </p:sp>
      <p:sp>
        <p:nvSpPr>
          <p:cNvPr id="6" name="Tekstvak 5">
            <a:extLst>
              <a:ext uri="{FF2B5EF4-FFF2-40B4-BE49-F238E27FC236}">
                <a16:creationId xmlns:a16="http://schemas.microsoft.com/office/drawing/2014/main" id="{5B8F2C59-73EB-E46C-2340-B733C449931C}"/>
              </a:ext>
            </a:extLst>
          </p:cNvPr>
          <p:cNvSpPr txBox="1"/>
          <p:nvPr userDrawn="1"/>
        </p:nvSpPr>
        <p:spPr>
          <a:xfrm>
            <a:off x="6240664" y="1610379"/>
            <a:ext cx="3269672" cy="307777"/>
          </a:xfrm>
          <a:prstGeom prst="rect">
            <a:avLst/>
          </a:prstGeom>
          <a:noFill/>
        </p:spPr>
        <p:txBody>
          <a:bodyPr wrap="square" rtlCol="0">
            <a:spAutoFit/>
          </a:bodyPr>
          <a:lstStyle/>
          <a:p>
            <a:r>
              <a:rPr lang="nl-NL" sz="1400" b="1" dirty="0">
                <a:solidFill>
                  <a:srgbClr val="009898"/>
                </a:solidFill>
                <a:latin typeface="Century Gothic" panose="020B0502020202020204" pitchFamily="34" charset="0"/>
                <a:cs typeface="Arial" panose="020B0604020202020204" pitchFamily="34" charset="0"/>
              </a:rPr>
              <a:t>Voelt zich meestal gelukkig</a:t>
            </a:r>
          </a:p>
        </p:txBody>
      </p:sp>
      <p:sp>
        <p:nvSpPr>
          <p:cNvPr id="2" name="Grafiek geluk">
            <a:extLst>
              <a:ext uri="{FF2B5EF4-FFF2-40B4-BE49-F238E27FC236}">
                <a16:creationId xmlns:a16="http://schemas.microsoft.com/office/drawing/2014/main" id="{157FC52C-B520-AA1B-6BE7-58C85C519849}"/>
              </a:ext>
            </a:extLst>
          </p:cNvPr>
          <p:cNvSpPr>
            <a:spLocks noGrp="1"/>
          </p:cNvSpPr>
          <p:nvPr>
            <p:ph type="chart" sz="quarter" idx="17"/>
          </p:nvPr>
        </p:nvSpPr>
        <p:spPr>
          <a:xfrm>
            <a:off x="5648035" y="3163177"/>
            <a:ext cx="3240000" cy="2520000"/>
          </a:xfrm>
          <a:prstGeom prst="rect">
            <a:avLst/>
          </a:prstGeom>
        </p:spPr>
        <p:txBody>
          <a:bodyPr/>
          <a:lstStyle>
            <a:lvl1pPr marL="0" indent="0">
              <a:buNone/>
              <a:defRPr/>
            </a:lvl1pPr>
          </a:lstStyle>
          <a:p>
            <a:endParaRPr lang="nl-NL" dirty="0"/>
          </a:p>
        </p:txBody>
      </p:sp>
      <p:sp>
        <p:nvSpPr>
          <p:cNvPr id="3" name="Grafiek ervaren gezondheid">
            <a:extLst>
              <a:ext uri="{FF2B5EF4-FFF2-40B4-BE49-F238E27FC236}">
                <a16:creationId xmlns:a16="http://schemas.microsoft.com/office/drawing/2014/main" id="{2C4B4685-E5C0-92E2-09B0-CD8AF5C53749}"/>
              </a:ext>
            </a:extLst>
          </p:cNvPr>
          <p:cNvSpPr>
            <a:spLocks noGrp="1"/>
          </p:cNvSpPr>
          <p:nvPr>
            <p:ph type="chart" sz="quarter" idx="16"/>
          </p:nvPr>
        </p:nvSpPr>
        <p:spPr>
          <a:xfrm>
            <a:off x="1017967" y="3163177"/>
            <a:ext cx="3240000" cy="2520000"/>
          </a:xfrm>
          <a:prstGeom prst="rect">
            <a:avLst/>
          </a:prstGeom>
        </p:spPr>
        <p:txBody>
          <a:bodyPr/>
          <a:lstStyle>
            <a:lvl1pPr marL="0" indent="0">
              <a:buNone/>
              <a:defRPr/>
            </a:lvl1pPr>
          </a:lstStyle>
          <a:p>
            <a:endParaRPr lang="nl-NL" dirty="0"/>
          </a:p>
        </p:txBody>
      </p:sp>
      <p:sp>
        <p:nvSpPr>
          <p:cNvPr id="7" name="Percentage geluk">
            <a:extLst>
              <a:ext uri="{FF2B5EF4-FFF2-40B4-BE49-F238E27FC236}">
                <a16:creationId xmlns:a16="http://schemas.microsoft.com/office/drawing/2014/main" id="{39E67E9D-A6B8-2C2A-1A53-654DF3163FF8}"/>
              </a:ext>
            </a:extLst>
          </p:cNvPr>
          <p:cNvSpPr>
            <a:spLocks noGrp="1"/>
          </p:cNvSpPr>
          <p:nvPr>
            <p:ph type="body" sz="quarter" idx="18" hasCustomPrompt="1"/>
          </p:nvPr>
        </p:nvSpPr>
        <p:spPr>
          <a:xfrm>
            <a:off x="5340664" y="1314267"/>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543937" indent="0">
              <a:buNone/>
              <a:defRPr/>
            </a:lvl2pPr>
            <a:lvl3pPr marL="1087873" indent="0">
              <a:buNone/>
              <a:defRPr/>
            </a:lvl3pPr>
            <a:lvl4pPr marL="1631810" indent="0">
              <a:buNone/>
              <a:defRPr/>
            </a:lvl4pPr>
            <a:lvl5pPr marL="2175746" indent="0">
              <a:buNone/>
              <a:defRPr/>
            </a:lvl5pPr>
          </a:lstStyle>
          <a:p>
            <a:pPr lvl="0"/>
            <a:r>
              <a:rPr lang="nl-NL" dirty="0"/>
              <a:t>99%</a:t>
            </a:r>
          </a:p>
        </p:txBody>
      </p:sp>
      <p:sp>
        <p:nvSpPr>
          <p:cNvPr id="5" name="Percentage ervaren gezondheid">
            <a:extLst>
              <a:ext uri="{FF2B5EF4-FFF2-40B4-BE49-F238E27FC236}">
                <a16:creationId xmlns:a16="http://schemas.microsoft.com/office/drawing/2014/main" id="{BC3D0EB8-E9DD-EC46-3C67-CB37D82BC2B8}"/>
              </a:ext>
            </a:extLst>
          </p:cNvPr>
          <p:cNvSpPr>
            <a:spLocks noGrp="1"/>
          </p:cNvSpPr>
          <p:nvPr>
            <p:ph type="body" sz="quarter" idx="13" hasCustomPrompt="1"/>
          </p:nvPr>
        </p:nvSpPr>
        <p:spPr>
          <a:xfrm>
            <a:off x="783328" y="1314267"/>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543937" indent="0">
              <a:buNone/>
              <a:defRPr/>
            </a:lvl2pPr>
            <a:lvl3pPr marL="1087873" indent="0">
              <a:buNone/>
              <a:defRPr/>
            </a:lvl3pPr>
            <a:lvl4pPr marL="1631810" indent="0">
              <a:buNone/>
              <a:defRPr/>
            </a:lvl4pPr>
            <a:lvl5pPr marL="2175746" indent="0">
              <a:buNone/>
              <a:defRPr/>
            </a:lvl5pPr>
          </a:lstStyle>
          <a:p>
            <a:pPr lvl="0"/>
            <a:r>
              <a:rPr lang="nl-NL" dirty="0"/>
              <a:t>99%</a:t>
            </a:r>
          </a:p>
        </p:txBody>
      </p:sp>
    </p:spTree>
    <p:extLst>
      <p:ext uri="{BB962C8B-B14F-4D97-AF65-F5344CB8AC3E}">
        <p14:creationId xmlns:p14="http://schemas.microsoft.com/office/powerpoint/2010/main" val="52428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cid:8bda4976-7ba9-4e2c-b0f5-88294a94fb4d@EURPRD10.PROD.OUTLOOK.COM" TargetMode="Externa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8" descr="A picture containing text, sign, clipart&#10;&#10;Description automatically generated">
            <a:extLst>
              <a:ext uri="{FF2B5EF4-FFF2-40B4-BE49-F238E27FC236}">
                <a16:creationId xmlns:a16="http://schemas.microsoft.com/office/drawing/2014/main" id="{31DEF001-AF24-0A62-D1F3-109B441A2045}"/>
              </a:ext>
            </a:extLst>
          </p:cNvPr>
          <p:cNvPicPr>
            <a:picLocks noChangeAspect="1"/>
          </p:cNvPicPr>
          <p:nvPr userDrawn="1"/>
        </p:nvPicPr>
        <p:blipFill>
          <a:blip r:embed="rId21"/>
          <a:stretch>
            <a:fillRect/>
          </a:stretch>
        </p:blipFill>
        <p:spPr>
          <a:xfrm>
            <a:off x="3" y="6386844"/>
            <a:ext cx="820049" cy="471156"/>
          </a:xfrm>
          <a:prstGeom prst="rect">
            <a:avLst/>
          </a:prstGeom>
        </p:spPr>
      </p:pic>
      <p:pic>
        <p:nvPicPr>
          <p:cNvPr id="3" name="Afbeelding 2">
            <a:extLst>
              <a:ext uri="{FF2B5EF4-FFF2-40B4-BE49-F238E27FC236}">
                <a16:creationId xmlns:a16="http://schemas.microsoft.com/office/drawing/2014/main" id="{CF15D270-729D-EBD8-C5A9-858B797A9B1C}"/>
              </a:ext>
            </a:extLst>
          </p:cNvPr>
          <p:cNvPicPr>
            <a:picLocks noChangeAspect="1"/>
          </p:cNvPicPr>
          <p:nvPr userDrawn="1"/>
        </p:nvPicPr>
        <p:blipFill rotWithShape="1">
          <a:blip r:embed="rId22" r:link="rId23" cstate="print">
            <a:extLst>
              <a:ext uri="{28A0092B-C50C-407E-A947-70E740481C1C}">
                <a14:useLocalDpi xmlns:a14="http://schemas.microsoft.com/office/drawing/2010/main" val="0"/>
              </a:ext>
            </a:extLst>
          </a:blip>
          <a:srcRect l="23654" t="29994" b="29109"/>
          <a:stretch>
            <a:fillRect/>
          </a:stretch>
        </p:blipFill>
        <p:spPr bwMode="auto">
          <a:xfrm>
            <a:off x="7671810" y="6202996"/>
            <a:ext cx="1704695" cy="655004"/>
          </a:xfrm>
          <a:prstGeom prst="rect">
            <a:avLst/>
          </a:prstGeom>
          <a:noFill/>
          <a:ln>
            <a:noFill/>
          </a:ln>
        </p:spPr>
      </p:pic>
    </p:spTree>
    <p:extLst>
      <p:ext uri="{BB962C8B-B14F-4D97-AF65-F5344CB8AC3E}">
        <p14:creationId xmlns:p14="http://schemas.microsoft.com/office/powerpoint/2010/main" val="5826099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1" r:id="rId4"/>
    <p:sldLayoutId id="2147483650" r:id="rId5"/>
    <p:sldLayoutId id="2147483656" r:id="rId6"/>
    <p:sldLayoutId id="2147483657"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58" r:id="rId19"/>
  </p:sldLayoutIdLst>
  <p:txStyles>
    <p:titleStyle>
      <a:lvl1pPr algn="ctr" defTabSz="1087873" rtl="0" eaLnBrk="1" latinLnBrk="0" hangingPunct="1">
        <a:spcBef>
          <a:spcPct val="0"/>
        </a:spcBef>
        <a:buNone/>
        <a:defRPr sz="5235" kern="1200">
          <a:solidFill>
            <a:schemeClr val="tx1"/>
          </a:solidFill>
          <a:latin typeface="Serifa Std 55 Roman" pitchFamily="18" charset="0"/>
          <a:ea typeface="+mj-ea"/>
          <a:cs typeface="+mj-cs"/>
        </a:defRPr>
      </a:lvl1pPr>
    </p:titleStyle>
    <p:bodyStyle>
      <a:lvl1pPr marL="407952" indent="-407952" algn="l" defTabSz="1087873" rtl="0" eaLnBrk="1" latinLnBrk="0" hangingPunct="1">
        <a:spcBef>
          <a:spcPct val="20000"/>
        </a:spcBef>
        <a:buFont typeface="Arial" panose="020B0604020202020204" pitchFamily="34" charset="0"/>
        <a:buChar char="•"/>
        <a:defRPr sz="3807" kern="1200">
          <a:solidFill>
            <a:schemeClr val="tx1"/>
          </a:solidFill>
          <a:latin typeface="Serifa Std 45 Light" pitchFamily="18" charset="0"/>
          <a:ea typeface="+mn-ea"/>
          <a:cs typeface="+mn-cs"/>
        </a:defRPr>
      </a:lvl1pPr>
      <a:lvl2pPr marL="883897" indent="-339960" algn="l" defTabSz="1087873" rtl="0" eaLnBrk="1" latinLnBrk="0" hangingPunct="1">
        <a:spcBef>
          <a:spcPct val="20000"/>
        </a:spcBef>
        <a:buFont typeface="Arial" panose="020B0604020202020204" pitchFamily="34" charset="0"/>
        <a:buChar char="–"/>
        <a:defRPr sz="3331" kern="1200">
          <a:solidFill>
            <a:schemeClr val="tx1"/>
          </a:solidFill>
          <a:latin typeface="Serifa Std 45 Light" pitchFamily="18" charset="0"/>
          <a:ea typeface="+mn-ea"/>
          <a:cs typeface="+mn-cs"/>
        </a:defRPr>
      </a:lvl2pPr>
      <a:lvl3pPr marL="1359841" indent="-271968" algn="l" defTabSz="1087873" rtl="0" eaLnBrk="1" latinLnBrk="0" hangingPunct="1">
        <a:spcBef>
          <a:spcPct val="20000"/>
        </a:spcBef>
        <a:buFont typeface="Arial" panose="020B0604020202020204" pitchFamily="34" charset="0"/>
        <a:buChar char="•"/>
        <a:defRPr sz="2855" kern="1200">
          <a:solidFill>
            <a:schemeClr val="tx1"/>
          </a:solidFill>
          <a:latin typeface="Serifa Std 45 Light" pitchFamily="18" charset="0"/>
          <a:ea typeface="+mn-ea"/>
          <a:cs typeface="+mn-cs"/>
        </a:defRPr>
      </a:lvl3pPr>
      <a:lvl4pPr marL="1903778" indent="-271968" algn="l" defTabSz="1087873" rtl="0" eaLnBrk="1" latinLnBrk="0" hangingPunct="1">
        <a:spcBef>
          <a:spcPct val="20000"/>
        </a:spcBef>
        <a:buFont typeface="Arial" panose="020B0604020202020204" pitchFamily="34" charset="0"/>
        <a:buChar char="–"/>
        <a:defRPr sz="2380" kern="1200">
          <a:solidFill>
            <a:schemeClr val="tx1"/>
          </a:solidFill>
          <a:latin typeface="Serifa Std 45 Light" pitchFamily="18" charset="0"/>
          <a:ea typeface="+mn-ea"/>
          <a:cs typeface="+mn-cs"/>
        </a:defRPr>
      </a:lvl4pPr>
      <a:lvl5pPr marL="2447714" indent="-271968" algn="l" defTabSz="1087873" rtl="0" eaLnBrk="1" latinLnBrk="0" hangingPunct="1">
        <a:spcBef>
          <a:spcPct val="20000"/>
        </a:spcBef>
        <a:buFont typeface="Arial" panose="020B0604020202020204" pitchFamily="34" charset="0"/>
        <a:buChar char="»"/>
        <a:defRPr sz="2380" kern="1200">
          <a:solidFill>
            <a:schemeClr val="tx1"/>
          </a:solidFill>
          <a:latin typeface="Serifa Std 45 Light" pitchFamily="18" charset="0"/>
          <a:ea typeface="+mn-ea"/>
          <a:cs typeface="+mn-cs"/>
        </a:defRPr>
      </a:lvl5pPr>
      <a:lvl6pPr marL="2991651" indent="-271968" algn="l" defTabSz="1087873" rtl="0" eaLnBrk="1" latinLnBrk="0" hangingPunct="1">
        <a:spcBef>
          <a:spcPct val="20000"/>
        </a:spcBef>
        <a:buFont typeface="Arial" panose="020B0604020202020204" pitchFamily="34" charset="0"/>
        <a:buChar char="•"/>
        <a:defRPr sz="2380" kern="1200">
          <a:solidFill>
            <a:schemeClr val="tx1"/>
          </a:solidFill>
          <a:latin typeface="+mn-lt"/>
          <a:ea typeface="+mn-ea"/>
          <a:cs typeface="+mn-cs"/>
        </a:defRPr>
      </a:lvl6pPr>
      <a:lvl7pPr marL="3535588" indent="-271968" algn="l" defTabSz="1087873" rtl="0" eaLnBrk="1" latinLnBrk="0" hangingPunct="1">
        <a:spcBef>
          <a:spcPct val="20000"/>
        </a:spcBef>
        <a:buFont typeface="Arial" panose="020B0604020202020204" pitchFamily="34" charset="0"/>
        <a:buChar char="•"/>
        <a:defRPr sz="2380" kern="1200">
          <a:solidFill>
            <a:schemeClr val="tx1"/>
          </a:solidFill>
          <a:latin typeface="+mn-lt"/>
          <a:ea typeface="+mn-ea"/>
          <a:cs typeface="+mn-cs"/>
        </a:defRPr>
      </a:lvl7pPr>
      <a:lvl8pPr marL="4079524" indent="-271968" algn="l" defTabSz="1087873" rtl="0" eaLnBrk="1" latinLnBrk="0" hangingPunct="1">
        <a:spcBef>
          <a:spcPct val="20000"/>
        </a:spcBef>
        <a:buFont typeface="Arial" panose="020B0604020202020204" pitchFamily="34" charset="0"/>
        <a:buChar char="•"/>
        <a:defRPr sz="2380" kern="1200">
          <a:solidFill>
            <a:schemeClr val="tx1"/>
          </a:solidFill>
          <a:latin typeface="+mn-lt"/>
          <a:ea typeface="+mn-ea"/>
          <a:cs typeface="+mn-cs"/>
        </a:defRPr>
      </a:lvl8pPr>
      <a:lvl9pPr marL="4623461" indent="-271968" algn="l" defTabSz="1087873" rtl="0" eaLnBrk="1" latinLnBrk="0" hangingPunct="1">
        <a:spcBef>
          <a:spcPct val="20000"/>
        </a:spcBef>
        <a:buFont typeface="Arial" panose="020B0604020202020204" pitchFamily="34" charset="0"/>
        <a:buChar char="•"/>
        <a:defRPr sz="2380" kern="1200">
          <a:solidFill>
            <a:schemeClr val="tx1"/>
          </a:solidFill>
          <a:latin typeface="+mn-lt"/>
          <a:ea typeface="+mn-ea"/>
          <a:cs typeface="+mn-cs"/>
        </a:defRPr>
      </a:lvl9pPr>
    </p:bodyStyle>
    <p:otherStyle>
      <a:defPPr>
        <a:defRPr lang="nl-NL"/>
      </a:defPPr>
      <a:lvl1pPr marL="0" algn="l" defTabSz="1087873" rtl="0" eaLnBrk="1" latinLnBrk="0" hangingPunct="1">
        <a:defRPr sz="2142" kern="1200">
          <a:solidFill>
            <a:schemeClr val="tx1"/>
          </a:solidFill>
          <a:latin typeface="+mn-lt"/>
          <a:ea typeface="+mn-ea"/>
          <a:cs typeface="+mn-cs"/>
        </a:defRPr>
      </a:lvl1pPr>
      <a:lvl2pPr marL="543937" algn="l" defTabSz="1087873" rtl="0" eaLnBrk="1" latinLnBrk="0" hangingPunct="1">
        <a:defRPr sz="2142" kern="1200">
          <a:solidFill>
            <a:schemeClr val="tx1"/>
          </a:solidFill>
          <a:latin typeface="+mn-lt"/>
          <a:ea typeface="+mn-ea"/>
          <a:cs typeface="+mn-cs"/>
        </a:defRPr>
      </a:lvl2pPr>
      <a:lvl3pPr marL="1087873" algn="l" defTabSz="1087873" rtl="0" eaLnBrk="1" latinLnBrk="0" hangingPunct="1">
        <a:defRPr sz="2142" kern="1200">
          <a:solidFill>
            <a:schemeClr val="tx1"/>
          </a:solidFill>
          <a:latin typeface="+mn-lt"/>
          <a:ea typeface="+mn-ea"/>
          <a:cs typeface="+mn-cs"/>
        </a:defRPr>
      </a:lvl3pPr>
      <a:lvl4pPr marL="1631810" algn="l" defTabSz="1087873" rtl="0" eaLnBrk="1" latinLnBrk="0" hangingPunct="1">
        <a:defRPr sz="2142" kern="1200">
          <a:solidFill>
            <a:schemeClr val="tx1"/>
          </a:solidFill>
          <a:latin typeface="+mn-lt"/>
          <a:ea typeface="+mn-ea"/>
          <a:cs typeface="+mn-cs"/>
        </a:defRPr>
      </a:lvl4pPr>
      <a:lvl5pPr marL="2175746" algn="l" defTabSz="1087873" rtl="0" eaLnBrk="1" latinLnBrk="0" hangingPunct="1">
        <a:defRPr sz="2142" kern="1200">
          <a:solidFill>
            <a:schemeClr val="tx1"/>
          </a:solidFill>
          <a:latin typeface="+mn-lt"/>
          <a:ea typeface="+mn-ea"/>
          <a:cs typeface="+mn-cs"/>
        </a:defRPr>
      </a:lvl5pPr>
      <a:lvl6pPr marL="2719683" algn="l" defTabSz="1087873" rtl="0" eaLnBrk="1" latinLnBrk="0" hangingPunct="1">
        <a:defRPr sz="2142" kern="1200">
          <a:solidFill>
            <a:schemeClr val="tx1"/>
          </a:solidFill>
          <a:latin typeface="+mn-lt"/>
          <a:ea typeface="+mn-ea"/>
          <a:cs typeface="+mn-cs"/>
        </a:defRPr>
      </a:lvl6pPr>
      <a:lvl7pPr marL="3263619" algn="l" defTabSz="1087873" rtl="0" eaLnBrk="1" latinLnBrk="0" hangingPunct="1">
        <a:defRPr sz="2142" kern="1200">
          <a:solidFill>
            <a:schemeClr val="tx1"/>
          </a:solidFill>
          <a:latin typeface="+mn-lt"/>
          <a:ea typeface="+mn-ea"/>
          <a:cs typeface="+mn-cs"/>
        </a:defRPr>
      </a:lvl7pPr>
      <a:lvl8pPr marL="3807556" algn="l" defTabSz="1087873" rtl="0" eaLnBrk="1" latinLnBrk="0" hangingPunct="1">
        <a:defRPr sz="2142" kern="1200">
          <a:solidFill>
            <a:schemeClr val="tx1"/>
          </a:solidFill>
          <a:latin typeface="+mn-lt"/>
          <a:ea typeface="+mn-ea"/>
          <a:cs typeface="+mn-cs"/>
        </a:defRPr>
      </a:lvl8pPr>
      <a:lvl9pPr marL="4351492" algn="l" defTabSz="1087873" rtl="0" eaLnBrk="1" latinLnBrk="0" hangingPunct="1">
        <a:defRPr sz="214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363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6791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4324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66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E7B7CCA-80AC-8E34-41D8-57635631C509}"/>
              </a:ext>
            </a:extLst>
          </p:cNvPr>
          <p:cNvSpPr>
            <a:spLocks noGrp="1"/>
          </p:cNvSpPr>
          <p:nvPr>
            <p:ph type="body" sz="quarter" idx="13"/>
          </p:nvPr>
        </p:nvSpPr>
        <p:spPr/>
        <p:txBody>
          <a:bodyPr/>
          <a:lstStyle/>
          <a:p>
            <a:endParaRPr lang="nl-NL"/>
          </a:p>
        </p:txBody>
      </p:sp>
      <p:sp>
        <p:nvSpPr>
          <p:cNvPr id="4" name="Tijdelijke aanduiding voor tekst 3">
            <a:extLst>
              <a:ext uri="{FF2B5EF4-FFF2-40B4-BE49-F238E27FC236}">
                <a16:creationId xmlns:a16="http://schemas.microsoft.com/office/drawing/2014/main" id="{3727E74C-9AF3-D0F5-BEA0-1DC30305D0B8}"/>
              </a:ext>
            </a:extLst>
          </p:cNvPr>
          <p:cNvSpPr>
            <a:spLocks noGrp="1"/>
          </p:cNvSpPr>
          <p:nvPr>
            <p:ph type="body" sz="quarter" idx="18"/>
          </p:nvPr>
        </p:nvSpPr>
        <p:spPr/>
        <p:txBody>
          <a:bodyPr/>
          <a:lstStyle/>
          <a:p>
            <a:endParaRPr lang="nl-NL"/>
          </a:p>
        </p:txBody>
      </p:sp>
    </p:spTree>
    <p:extLst>
      <p:ext uri="{BB962C8B-B14F-4D97-AF65-F5344CB8AC3E}">
        <p14:creationId xmlns:p14="http://schemas.microsoft.com/office/powerpoint/2010/main" val="2412736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jdelijke aanduiding voor tekst 8">
            <a:extLst>
              <a:ext uri="{FF2B5EF4-FFF2-40B4-BE49-F238E27FC236}">
                <a16:creationId xmlns:a16="http://schemas.microsoft.com/office/drawing/2014/main" id="{E6B2C1DB-7CD0-6C1A-17BA-1D860FC78748}"/>
              </a:ext>
            </a:extLst>
          </p:cNvPr>
          <p:cNvSpPr>
            <a:spLocks noGrp="1"/>
          </p:cNvSpPr>
          <p:nvPr>
            <p:ph type="body" sz="quarter" idx="18"/>
          </p:nvPr>
        </p:nvSpPr>
        <p:spPr/>
        <p:txBody>
          <a:bodyPr/>
          <a:lstStyle/>
          <a:p>
            <a:endParaRPr lang="nl-NL"/>
          </a:p>
        </p:txBody>
      </p:sp>
      <p:sp>
        <p:nvSpPr>
          <p:cNvPr id="5" name="Tijdelijke aanduiding voor tekst 4">
            <a:extLst>
              <a:ext uri="{FF2B5EF4-FFF2-40B4-BE49-F238E27FC236}">
                <a16:creationId xmlns:a16="http://schemas.microsoft.com/office/drawing/2014/main" id="{CF54AFF7-BA20-98CF-4544-E9CBC80F19A4}"/>
              </a:ext>
            </a:extLst>
          </p:cNvPr>
          <p:cNvSpPr>
            <a:spLocks noGrp="1"/>
          </p:cNvSpPr>
          <p:nvPr>
            <p:ph type="body" sz="quarter" idx="13"/>
          </p:nvPr>
        </p:nvSpPr>
        <p:spPr/>
        <p:txBody>
          <a:bodyPr/>
          <a:lstStyle/>
          <a:p>
            <a:endParaRPr lang="nl-NL"/>
          </a:p>
        </p:txBody>
      </p:sp>
    </p:spTree>
    <p:extLst>
      <p:ext uri="{BB962C8B-B14F-4D97-AF65-F5344CB8AC3E}">
        <p14:creationId xmlns:p14="http://schemas.microsoft.com/office/powerpoint/2010/main" val="261283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jdelijke aanduiding voor tekst 8">
            <a:extLst>
              <a:ext uri="{FF2B5EF4-FFF2-40B4-BE49-F238E27FC236}">
                <a16:creationId xmlns:a16="http://schemas.microsoft.com/office/drawing/2014/main" id="{940EFFD8-81FD-4344-C716-B5CA5DBD9F0C}"/>
              </a:ext>
            </a:extLst>
          </p:cNvPr>
          <p:cNvSpPr>
            <a:spLocks noGrp="1"/>
          </p:cNvSpPr>
          <p:nvPr>
            <p:ph type="body" sz="quarter" idx="18"/>
          </p:nvPr>
        </p:nvSpPr>
        <p:spPr/>
        <p:txBody>
          <a:bodyPr/>
          <a:lstStyle/>
          <a:p>
            <a:endParaRPr lang="nl-NL"/>
          </a:p>
        </p:txBody>
      </p:sp>
      <p:sp>
        <p:nvSpPr>
          <p:cNvPr id="5" name="Tijdelijke aanduiding voor tekst 4">
            <a:extLst>
              <a:ext uri="{FF2B5EF4-FFF2-40B4-BE49-F238E27FC236}">
                <a16:creationId xmlns:a16="http://schemas.microsoft.com/office/drawing/2014/main" id="{A4EAEC45-8089-5AAF-8D43-470436164A45}"/>
              </a:ext>
            </a:extLst>
          </p:cNvPr>
          <p:cNvSpPr>
            <a:spLocks noGrp="1"/>
          </p:cNvSpPr>
          <p:nvPr>
            <p:ph type="body" sz="quarter" idx="13"/>
          </p:nvPr>
        </p:nvSpPr>
        <p:spPr/>
        <p:txBody>
          <a:bodyPr/>
          <a:lstStyle/>
          <a:p>
            <a:endParaRPr lang="nl-NL" dirty="0"/>
          </a:p>
        </p:txBody>
      </p:sp>
    </p:spTree>
    <p:extLst>
      <p:ext uri="{BB962C8B-B14F-4D97-AF65-F5344CB8AC3E}">
        <p14:creationId xmlns:p14="http://schemas.microsoft.com/office/powerpoint/2010/main" val="1228335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085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grafiek 7">
            <a:extLst>
              <a:ext uri="{FF2B5EF4-FFF2-40B4-BE49-F238E27FC236}">
                <a16:creationId xmlns:a16="http://schemas.microsoft.com/office/drawing/2014/main" id="{A2B97EBA-FA74-66D6-BE61-04E0169543E9}"/>
              </a:ext>
            </a:extLst>
          </p:cNvPr>
          <p:cNvSpPr>
            <a:spLocks noGrp="1"/>
          </p:cNvSpPr>
          <p:nvPr>
            <p:ph type="chart" sz="quarter" idx="17"/>
          </p:nvPr>
        </p:nvSpPr>
        <p:spPr/>
        <p:txBody>
          <a:bodyPr/>
          <a:lstStyle/>
          <a:p>
            <a:endParaRPr lang="nl-NL"/>
          </a:p>
        </p:txBody>
      </p:sp>
      <p:sp>
        <p:nvSpPr>
          <p:cNvPr id="7" name="Tijdelijke aanduiding voor grafiek 6">
            <a:extLst>
              <a:ext uri="{FF2B5EF4-FFF2-40B4-BE49-F238E27FC236}">
                <a16:creationId xmlns:a16="http://schemas.microsoft.com/office/drawing/2014/main" id="{0C40034C-4F5E-7E3F-25E1-3640448AB7E1}"/>
              </a:ext>
            </a:extLst>
          </p:cNvPr>
          <p:cNvSpPr>
            <a:spLocks noGrp="1"/>
          </p:cNvSpPr>
          <p:nvPr>
            <p:ph type="chart" sz="quarter" idx="16"/>
          </p:nvPr>
        </p:nvSpPr>
        <p:spPr/>
        <p:txBody>
          <a:bodyPr/>
          <a:lstStyle/>
          <a:p>
            <a:endParaRPr lang="nl-NL"/>
          </a:p>
        </p:txBody>
      </p:sp>
      <p:sp>
        <p:nvSpPr>
          <p:cNvPr id="9" name="Tijdelijke aanduiding voor tekst 8">
            <a:extLst>
              <a:ext uri="{FF2B5EF4-FFF2-40B4-BE49-F238E27FC236}">
                <a16:creationId xmlns:a16="http://schemas.microsoft.com/office/drawing/2014/main" id="{46EC432E-D57E-EFEC-B435-1DD713250391}"/>
              </a:ext>
            </a:extLst>
          </p:cNvPr>
          <p:cNvSpPr>
            <a:spLocks noGrp="1"/>
          </p:cNvSpPr>
          <p:nvPr>
            <p:ph type="body" sz="quarter" idx="18"/>
          </p:nvPr>
        </p:nvSpPr>
        <p:spPr/>
        <p:txBody>
          <a:bodyPr/>
          <a:lstStyle/>
          <a:p>
            <a:endParaRPr lang="nl-NL"/>
          </a:p>
        </p:txBody>
      </p:sp>
      <p:sp>
        <p:nvSpPr>
          <p:cNvPr id="5" name="Tijdelijke aanduiding voor tekst 4">
            <a:extLst>
              <a:ext uri="{FF2B5EF4-FFF2-40B4-BE49-F238E27FC236}">
                <a16:creationId xmlns:a16="http://schemas.microsoft.com/office/drawing/2014/main" id="{0793A3B8-1E80-C2E6-1B51-4623A5EFC014}"/>
              </a:ext>
            </a:extLst>
          </p:cNvPr>
          <p:cNvSpPr>
            <a:spLocks noGrp="1"/>
          </p:cNvSpPr>
          <p:nvPr>
            <p:ph type="body" sz="quarter" idx="13"/>
          </p:nvPr>
        </p:nvSpPr>
        <p:spPr/>
        <p:txBody>
          <a:bodyPr/>
          <a:lstStyle/>
          <a:p>
            <a:endParaRPr lang="nl-NL"/>
          </a:p>
        </p:txBody>
      </p:sp>
      <p:sp>
        <p:nvSpPr>
          <p:cNvPr id="6" name="Tijdelijke aanduiding voor grafiek 5">
            <a:extLst>
              <a:ext uri="{FF2B5EF4-FFF2-40B4-BE49-F238E27FC236}">
                <a16:creationId xmlns:a16="http://schemas.microsoft.com/office/drawing/2014/main" id="{11BFDF6B-C3A7-9478-7F02-CC866DC07006}"/>
              </a:ext>
            </a:extLst>
          </p:cNvPr>
          <p:cNvSpPr>
            <a:spLocks noGrp="1"/>
          </p:cNvSpPr>
          <p:nvPr>
            <p:ph type="chart" sz="quarter" idx="14"/>
          </p:nvPr>
        </p:nvSpPr>
        <p:spPr/>
        <p:txBody>
          <a:bodyPr/>
          <a:lstStyle/>
          <a:p>
            <a:endParaRPr lang="nl-NL"/>
          </a:p>
        </p:txBody>
      </p:sp>
    </p:spTree>
    <p:extLst>
      <p:ext uri="{BB962C8B-B14F-4D97-AF65-F5344CB8AC3E}">
        <p14:creationId xmlns:p14="http://schemas.microsoft.com/office/powerpoint/2010/main" val="3946354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9644033A-90B5-C6E8-0942-68FEAA4E5A43}"/>
              </a:ext>
            </a:extLst>
          </p:cNvPr>
          <p:cNvSpPr>
            <a:spLocks noGrp="1"/>
          </p:cNvSpPr>
          <p:nvPr>
            <p:ph type="body" sz="quarter" idx="13"/>
          </p:nvPr>
        </p:nvSpPr>
        <p:spPr/>
        <p:txBody>
          <a:bodyPr/>
          <a:lstStyle/>
          <a:p>
            <a:endParaRPr lang="nl-NL" dirty="0"/>
          </a:p>
        </p:txBody>
      </p:sp>
    </p:spTree>
    <p:extLst>
      <p:ext uri="{BB962C8B-B14F-4D97-AF65-F5344CB8AC3E}">
        <p14:creationId xmlns:p14="http://schemas.microsoft.com/office/powerpoint/2010/main" val="16422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80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753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43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F65986A3-2BE0-BC97-E942-B85FF8234E12}"/>
              </a:ext>
            </a:extLst>
          </p:cNvPr>
          <p:cNvSpPr>
            <a:spLocks noGrp="1"/>
          </p:cNvSpPr>
          <p:nvPr>
            <p:ph type="body" sz="quarter" idx="11"/>
          </p:nvPr>
        </p:nvSpPr>
        <p:spPr/>
        <p:txBody>
          <a:bodyPr/>
          <a:lstStyle/>
          <a:p>
            <a:endParaRPr lang="nl-NL"/>
          </a:p>
        </p:txBody>
      </p:sp>
      <p:sp>
        <p:nvSpPr>
          <p:cNvPr id="4" name="Tijdelijke aanduiding voor tekst 3">
            <a:extLst>
              <a:ext uri="{FF2B5EF4-FFF2-40B4-BE49-F238E27FC236}">
                <a16:creationId xmlns:a16="http://schemas.microsoft.com/office/drawing/2014/main" id="{4581A3F4-9174-3514-2844-96350FF3C1C9}"/>
              </a:ext>
            </a:extLst>
          </p:cNvPr>
          <p:cNvSpPr>
            <a:spLocks noGrp="1"/>
          </p:cNvSpPr>
          <p:nvPr>
            <p:ph type="body" sz="quarter" idx="12"/>
          </p:nvPr>
        </p:nvSpPr>
        <p:spPr/>
        <p:txBody>
          <a:bodyPr/>
          <a:lstStyle/>
          <a:p>
            <a:endParaRPr lang="nl-NL"/>
          </a:p>
        </p:txBody>
      </p:sp>
    </p:spTree>
    <p:extLst>
      <p:ext uri="{BB962C8B-B14F-4D97-AF65-F5344CB8AC3E}">
        <p14:creationId xmlns:p14="http://schemas.microsoft.com/office/powerpoint/2010/main" val="317552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2C8F9C7-1CEE-E99B-8E64-0FEB6407A600}"/>
              </a:ext>
            </a:extLst>
          </p:cNvPr>
          <p:cNvSpPr>
            <a:spLocks noGrp="1"/>
          </p:cNvSpPr>
          <p:nvPr>
            <p:ph type="body" sz="quarter" idx="13"/>
          </p:nvPr>
        </p:nvSpPr>
        <p:spPr/>
        <p:txBody>
          <a:bodyPr/>
          <a:lstStyle/>
          <a:p>
            <a:endParaRPr lang="nl-NL"/>
          </a:p>
        </p:txBody>
      </p:sp>
    </p:spTree>
    <p:extLst>
      <p:ext uri="{BB962C8B-B14F-4D97-AF65-F5344CB8AC3E}">
        <p14:creationId xmlns:p14="http://schemas.microsoft.com/office/powerpoint/2010/main" val="98827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9785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791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C5D346E-CF60-59C7-1685-9C1D5EA745FB}"/>
              </a:ext>
            </a:extLst>
          </p:cNvPr>
          <p:cNvSpPr>
            <a:spLocks noGrp="1"/>
          </p:cNvSpPr>
          <p:nvPr>
            <p:ph type="body" sz="quarter" idx="13"/>
          </p:nvPr>
        </p:nvSpPr>
        <p:spPr/>
        <p:txBody>
          <a:bodyPr/>
          <a:lstStyle/>
          <a:p>
            <a:endParaRPr lang="nl-NL"/>
          </a:p>
        </p:txBody>
      </p:sp>
      <p:sp>
        <p:nvSpPr>
          <p:cNvPr id="5" name="Tijdelijke aanduiding voor tekst 4">
            <a:extLst>
              <a:ext uri="{FF2B5EF4-FFF2-40B4-BE49-F238E27FC236}">
                <a16:creationId xmlns:a16="http://schemas.microsoft.com/office/drawing/2014/main" id="{9411988E-AEC7-9054-5CE7-7F6D44C63550}"/>
              </a:ext>
            </a:extLst>
          </p:cNvPr>
          <p:cNvSpPr>
            <a:spLocks noGrp="1"/>
          </p:cNvSpPr>
          <p:nvPr>
            <p:ph type="body" sz="quarter" idx="18"/>
          </p:nvPr>
        </p:nvSpPr>
        <p:spPr/>
        <p:txBody>
          <a:bodyPr/>
          <a:lstStyle/>
          <a:p>
            <a:endParaRPr lang="nl-NL"/>
          </a:p>
        </p:txBody>
      </p:sp>
    </p:spTree>
    <p:extLst>
      <p:ext uri="{BB962C8B-B14F-4D97-AF65-F5344CB8AC3E}">
        <p14:creationId xmlns:p14="http://schemas.microsoft.com/office/powerpoint/2010/main" val="3601014131"/>
      </p:ext>
    </p:extLst>
  </p:cSld>
  <p:clrMapOvr>
    <a:masterClrMapping/>
  </p:clrMapOvr>
</p:sld>
</file>

<file path=ppt/theme/theme1.xml><?xml version="1.0" encoding="utf-8"?>
<a:theme xmlns:a="http://schemas.openxmlformats.org/drawingml/2006/main" name="Rapportag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b="1" dirty="0">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10d3344f-2d16-43d9-a145-97142f5cb288">
      <UserInfo>
        <DisplayName/>
        <AccountId xsi:nil="true"/>
        <AccountType/>
      </UserInfo>
    </SharedWithUsers>
    <lcf76f155ced4ddcb4097134ff3c332f xmlns="4e95bed8-6d15-4403-ad70-a53422338dca">
      <Terms xmlns="http://schemas.microsoft.com/office/infopath/2007/PartnerControls"/>
    </lcf76f155ced4ddcb4097134ff3c332f>
    <TaxCatchAll xmlns="d045ab76-3bb7-45f5-ab41-d7b04aa0dc94"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4EA295FB1FB9547A73C9F5819D6E613" ma:contentTypeVersion="19" ma:contentTypeDescription="Een nieuw document maken." ma:contentTypeScope="" ma:versionID="1f5d07a82852d55ba6a3188556567a3a">
  <xsd:schema xmlns:xsd="http://www.w3.org/2001/XMLSchema" xmlns:xs="http://www.w3.org/2001/XMLSchema" xmlns:p="http://schemas.microsoft.com/office/2006/metadata/properties" xmlns:ns1="http://schemas.microsoft.com/sharepoint/v3" xmlns:ns2="4e95bed8-6d15-4403-ad70-a53422338dca" xmlns:ns3="10d3344f-2d16-43d9-a145-97142f5cb288" xmlns:ns4="d045ab76-3bb7-45f5-ab41-d7b04aa0dc94" targetNamespace="http://schemas.microsoft.com/office/2006/metadata/properties" ma:root="true" ma:fieldsID="f363c680071ae245cb64b441507cfa84" ns1:_="" ns2:_="" ns3:_="" ns4:_="">
    <xsd:import namespace="http://schemas.microsoft.com/sharepoint/v3"/>
    <xsd:import namespace="4e95bed8-6d15-4403-ad70-a53422338dca"/>
    <xsd:import namespace="10d3344f-2d16-43d9-a145-97142f5cb288"/>
    <xsd:import namespace="d045ab76-3bb7-45f5-ab41-d7b04aa0dc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lcf76f155ced4ddcb4097134ff3c332f" minOccurs="0"/>
                <xsd:element ref="ns4:TaxCatchAll" minOccurs="0"/>
                <xsd:element ref="ns2:MediaServiceLocation"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Eigenschappen van het geïntegreerd beleid voor naleving" ma:hidden="true" ma:internalName="_ip_UnifiedCompliancePolicyProperties">
      <xsd:simpleType>
        <xsd:restriction base="dms:Note"/>
      </xsd:simpleType>
    </xsd:element>
    <xsd:element name="_ip_UnifiedCompliancePolicyUIAction" ma:index="25"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95bed8-6d15-4403-ad70-a53422338d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6a01bbcf-c6fe-4904-b3d7-d8e248b039c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d3344f-2d16-43d9-a145-97142f5cb288"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ab76-3bb7-45f5-ab41-d7b04aa0dc94"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fa7ae801-cb9e-41d3-a15b-605146dc1d91}" ma:internalName="TaxCatchAll" ma:showField="CatchAllData" ma:web="10d3344f-2d16-43d9-a145-97142f5cb28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797234-1F06-4080-A1F9-30DCE4CF2F06}">
  <ds:schemaRefs>
    <ds:schemaRef ds:uri="http://schemas.microsoft.com/sharepoint/v3/contenttype/forms"/>
  </ds:schemaRefs>
</ds:datastoreItem>
</file>

<file path=customXml/itemProps2.xml><?xml version="1.0" encoding="utf-8"?>
<ds:datastoreItem xmlns:ds="http://schemas.openxmlformats.org/officeDocument/2006/customXml" ds:itemID="{428373FD-713A-4C43-B3FE-80F0E3D63506}">
  <ds:schemaRefs>
    <ds:schemaRef ds:uri="http://schemas.microsoft.com/sharepoint/v3"/>
    <ds:schemaRef ds:uri="http://schemas.openxmlformats.org/package/2006/metadata/core-properties"/>
    <ds:schemaRef ds:uri="http://purl.org/dc/elements/1.1/"/>
    <ds:schemaRef ds:uri="http://schemas.microsoft.com/office/2006/documentManagement/types"/>
    <ds:schemaRef ds:uri="http://purl.org/dc/terms/"/>
    <ds:schemaRef ds:uri="4e95bed8-6d15-4403-ad70-a53422338dca"/>
    <ds:schemaRef ds:uri="http://schemas.microsoft.com/office/infopath/2007/PartnerControls"/>
    <ds:schemaRef ds:uri="d045ab76-3bb7-45f5-ab41-d7b04aa0dc94"/>
    <ds:schemaRef ds:uri="http://www.w3.org/XML/1998/namespace"/>
    <ds:schemaRef ds:uri="10d3344f-2d16-43d9-a145-97142f5cb288"/>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7012F44D-E881-41C7-8028-5467B6C8C3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95bed8-6d15-4403-ad70-a53422338dca"/>
    <ds:schemaRef ds:uri="10d3344f-2d16-43d9-a145-97142f5cb288"/>
    <ds:schemaRef ds:uri="d045ab76-3bb7-45f5-ab41-d7b04aa0dc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395</TotalTime>
  <Words>0</Words>
  <Application>Microsoft Office PowerPoint</Application>
  <PresentationFormat>A4 (210 x 297 mm)</PresentationFormat>
  <Paragraphs>0</Paragraphs>
  <Slides>18</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18</vt:i4>
      </vt:variant>
    </vt:vector>
  </HeadingPairs>
  <TitlesOfParts>
    <vt:vector size="24" baseType="lpstr">
      <vt:lpstr>Arial</vt:lpstr>
      <vt:lpstr>Calibri</vt:lpstr>
      <vt:lpstr>Century Gothic</vt:lpstr>
      <vt:lpstr>Serifa Std 45 Light</vt:lpstr>
      <vt:lpstr>Serifa Std 55 Roman</vt:lpstr>
      <vt:lpstr>Rapportage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RDP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Maessen, Carla</dc:creator>
  <cp:lastModifiedBy>Vermeulen, Sander</cp:lastModifiedBy>
  <cp:revision>13</cp:revision>
  <dcterms:created xsi:type="dcterms:W3CDTF">2021-07-15T09:01:16Z</dcterms:created>
  <dcterms:modified xsi:type="dcterms:W3CDTF">2023-10-11T13:34:44Z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0x010100C4EA295FB1FB9547A73C9F5819D6E613</vt:lpwstr>
  </property>
  <property fmtid="{D5CDD505-2E9C-101B-9397-08002B2CF9AE}" pid="3" name="Order">
    <vt:r8>6882400</vt:r8>
  </property>
  <property fmtid="{D5CDD505-2E9C-101B-9397-08002B2CF9AE}" pid="4" name="MSIP_Label_ce8bfa01-cc62-4e0e-8713-2f7da2586bef_Enabled">
    <vt:lpwstr>true</vt:lpwstr>
  </property>
  <property fmtid="{D5CDD505-2E9C-101B-9397-08002B2CF9AE}" pid="5" name="MSIP_Label_ce8bfa01-cc62-4e0e-8713-2f7da2586bef_SetDate">
    <vt:lpwstr>2022-02-23T08:06:28Z</vt:lpwstr>
  </property>
  <property fmtid="{D5CDD505-2E9C-101B-9397-08002B2CF9AE}" pid="6" name="MSIP_Label_ce8bfa01-cc62-4e0e-8713-2f7da2586bef_Method">
    <vt:lpwstr>Privileged</vt:lpwstr>
  </property>
  <property fmtid="{D5CDD505-2E9C-101B-9397-08002B2CF9AE}" pid="7" name="MSIP_Label_ce8bfa01-cc62-4e0e-8713-2f7da2586bef_Name">
    <vt:lpwstr>Bedrijfsvertrouwelijk (BBN1)</vt:lpwstr>
  </property>
  <property fmtid="{D5CDD505-2E9C-101B-9397-08002B2CF9AE}" pid="8" name="MSIP_Label_ce8bfa01-cc62-4e0e-8713-2f7da2586bef_SiteId">
    <vt:lpwstr>e90fbc72-bc3b-4475-8f41-70d1d17ccf33</vt:lpwstr>
  </property>
  <property fmtid="{D5CDD505-2E9C-101B-9397-08002B2CF9AE}" pid="9" name="MSIP_Label_ce8bfa01-cc62-4e0e-8713-2f7da2586bef_ActionId">
    <vt:lpwstr>9446abc7-3ad8-491d-928a-af1e5bfbd14d</vt:lpwstr>
  </property>
  <property fmtid="{D5CDD505-2E9C-101B-9397-08002B2CF9AE}" pid="10" name="MSIP_Label_ce8bfa01-cc62-4e0e-8713-2f7da2586bef_ContentBits">
    <vt:lpwstr>2</vt:lpwstr>
  </property>
  <property fmtid="{D5CDD505-2E9C-101B-9397-08002B2CF9AE}" pid="11" name="ClassificationContentMarkingFooterLocations">
    <vt:lpwstr>Gemeenterapportage:5</vt:lpwstr>
  </property>
  <property fmtid="{D5CDD505-2E9C-101B-9397-08002B2CF9AE}" pid="12" name="ClassificationContentMarkingFooterText">
    <vt:lpwstr>Bedrijfsvertrouwelijk (BBN1)</vt:lpwstr>
  </property>
  <property fmtid="{D5CDD505-2E9C-101B-9397-08002B2CF9AE}" pid="13" name="MediaServiceImageTags">
    <vt:lpwstr/>
  </property>
</Properties>
</file>