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7"/>
  </p:handoutMasterIdLst>
  <p:sldIdLst>
    <p:sldId id="256" r:id="rId5"/>
    <p:sldId id="257" r:id="rId6"/>
  </p:sldIdLst>
  <p:sldSz cx="10691813" cy="7559675"/>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08" userDrawn="1">
          <p15:clr>
            <a:srgbClr val="A4A3A4"/>
          </p15:clr>
        </p15:guide>
        <p15:guide id="3" pos="3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F1A9AD"/>
    <a:srgbClr val="E8525F"/>
    <a:srgbClr val="3DB28F"/>
    <a:srgbClr val="FABD15"/>
    <a:srgbClr val="E54800"/>
    <a:srgbClr val="E3032C"/>
    <a:srgbClr val="011763"/>
    <a:srgbClr val="82CAE0"/>
    <a:srgbClr val="005C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23FC4-5D3F-4C8D-A4AE-536AD416F997}" v="56" dt="2023-09-13T14:54:33.91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94660"/>
  </p:normalViewPr>
  <p:slideViewPr>
    <p:cSldViewPr snapToGrid="0">
      <p:cViewPr varScale="1">
        <p:scale>
          <a:sx n="98" d="100"/>
          <a:sy n="98" d="100"/>
        </p:scale>
        <p:origin x="330" y="96"/>
      </p:cViewPr>
      <p:guideLst>
        <p:guide orient="horz" pos="2381"/>
        <p:guide pos="3108"/>
        <p:guide pos="336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Sander" userId="e08259fd-81d2-4a86-9b20-28ba02d67a18" providerId="ADAL" clId="{AFA23FC4-5D3F-4C8D-A4AE-536AD416F997}"/>
    <pc:docChg chg="undo custSel addSld delSld modSld modMainMaster addSection delSection">
      <pc:chgData name="Vermeulen, Sander" userId="e08259fd-81d2-4a86-9b20-28ba02d67a18" providerId="ADAL" clId="{AFA23FC4-5D3F-4C8D-A4AE-536AD416F997}" dt="2023-09-13T14:55:20.735" v="203" actId="11230"/>
      <pc:docMkLst>
        <pc:docMk/>
      </pc:docMkLst>
      <pc:sldChg chg="del">
        <pc:chgData name="Vermeulen, Sander" userId="e08259fd-81d2-4a86-9b20-28ba02d67a18" providerId="ADAL" clId="{AFA23FC4-5D3F-4C8D-A4AE-536AD416F997}" dt="2023-08-30T13:43:41.403" v="0" actId="47"/>
        <pc:sldMkLst>
          <pc:docMk/>
          <pc:sldMk cId="1126297015" sldId="256"/>
        </pc:sldMkLst>
      </pc:sldChg>
      <pc:sldChg chg="delSp new mod">
        <pc:chgData name="Vermeulen, Sander" userId="e08259fd-81d2-4a86-9b20-28ba02d67a18" providerId="ADAL" clId="{AFA23FC4-5D3F-4C8D-A4AE-536AD416F997}" dt="2023-09-04T13:35:37.239" v="180" actId="478"/>
        <pc:sldMkLst>
          <pc:docMk/>
          <pc:sldMk cId="4044903051" sldId="256"/>
        </pc:sldMkLst>
        <pc:spChg chg="del">
          <ac:chgData name="Vermeulen, Sander" userId="e08259fd-81d2-4a86-9b20-28ba02d67a18" providerId="ADAL" clId="{AFA23FC4-5D3F-4C8D-A4AE-536AD416F997}" dt="2023-09-04T13:35:37.239" v="180" actId="478"/>
          <ac:spMkLst>
            <pc:docMk/>
            <pc:sldMk cId="4044903051" sldId="256"/>
            <ac:spMk id="2" creationId="{28278927-54A6-0AFA-80B5-A56E30AEABFF}"/>
          </ac:spMkLst>
        </pc:spChg>
        <pc:spChg chg="del">
          <ac:chgData name="Vermeulen, Sander" userId="e08259fd-81d2-4a86-9b20-28ba02d67a18" providerId="ADAL" clId="{AFA23FC4-5D3F-4C8D-A4AE-536AD416F997}" dt="2023-09-04T13:35:37.239" v="180" actId="478"/>
          <ac:spMkLst>
            <pc:docMk/>
            <pc:sldMk cId="4044903051" sldId="256"/>
            <ac:spMk id="3" creationId="{7F3F848A-FD79-A22F-7679-3583BCFDF001}"/>
          </ac:spMkLst>
        </pc:spChg>
        <pc:spChg chg="del">
          <ac:chgData name="Vermeulen, Sander" userId="e08259fd-81d2-4a86-9b20-28ba02d67a18" providerId="ADAL" clId="{AFA23FC4-5D3F-4C8D-A4AE-536AD416F997}" dt="2023-09-04T13:35:37.239" v="180" actId="478"/>
          <ac:spMkLst>
            <pc:docMk/>
            <pc:sldMk cId="4044903051" sldId="256"/>
            <ac:spMk id="4" creationId="{25AB2EC4-9184-8FBA-2C6A-10BFF3FDA084}"/>
          </ac:spMkLst>
        </pc:spChg>
      </pc:sldChg>
      <pc:sldChg chg="delSp new mod">
        <pc:chgData name="Vermeulen, Sander" userId="e08259fd-81d2-4a86-9b20-28ba02d67a18" providerId="ADAL" clId="{AFA23FC4-5D3F-4C8D-A4AE-536AD416F997}" dt="2023-09-07T15:57:38.709" v="191" actId="478"/>
        <pc:sldMkLst>
          <pc:docMk/>
          <pc:sldMk cId="398379907" sldId="257"/>
        </pc:sldMkLst>
        <pc:spChg chg="del">
          <ac:chgData name="Vermeulen, Sander" userId="e08259fd-81d2-4a86-9b20-28ba02d67a18" providerId="ADAL" clId="{AFA23FC4-5D3F-4C8D-A4AE-536AD416F997}" dt="2023-09-07T15:57:38.709" v="191" actId="478"/>
          <ac:spMkLst>
            <pc:docMk/>
            <pc:sldMk cId="398379907" sldId="257"/>
            <ac:spMk id="2" creationId="{40D6AD90-A95D-1199-3D48-BC89AD9BD2EB}"/>
          </ac:spMkLst>
        </pc:spChg>
        <pc:spChg chg="del">
          <ac:chgData name="Vermeulen, Sander" userId="e08259fd-81d2-4a86-9b20-28ba02d67a18" providerId="ADAL" clId="{AFA23FC4-5D3F-4C8D-A4AE-536AD416F997}" dt="2023-09-07T15:57:38.709" v="191" actId="478"/>
          <ac:spMkLst>
            <pc:docMk/>
            <pc:sldMk cId="398379907" sldId="257"/>
            <ac:spMk id="3" creationId="{BFAF9039-19EF-4B1E-1B7B-7E3F13CD885F}"/>
          </ac:spMkLst>
        </pc:spChg>
        <pc:spChg chg="del">
          <ac:chgData name="Vermeulen, Sander" userId="e08259fd-81d2-4a86-9b20-28ba02d67a18" providerId="ADAL" clId="{AFA23FC4-5D3F-4C8D-A4AE-536AD416F997}" dt="2023-09-07T15:57:38.709" v="191" actId="478"/>
          <ac:spMkLst>
            <pc:docMk/>
            <pc:sldMk cId="398379907" sldId="257"/>
            <ac:spMk id="4" creationId="{CA7F5225-2764-80EF-5A94-E0FE447A42D3}"/>
          </ac:spMkLst>
        </pc:spChg>
      </pc:sldChg>
      <pc:sldChg chg="del">
        <pc:chgData name="Vermeulen, Sander" userId="e08259fd-81d2-4a86-9b20-28ba02d67a18" providerId="ADAL" clId="{AFA23FC4-5D3F-4C8D-A4AE-536AD416F997}" dt="2023-08-30T13:43:41.403" v="0" actId="47"/>
        <pc:sldMkLst>
          <pc:docMk/>
          <pc:sldMk cId="1201161481" sldId="257"/>
        </pc:sldMkLst>
      </pc:sldChg>
      <pc:sldChg chg="delSp new del mod">
        <pc:chgData name="Vermeulen, Sander" userId="e08259fd-81d2-4a86-9b20-28ba02d67a18" providerId="ADAL" clId="{AFA23FC4-5D3F-4C8D-A4AE-536AD416F997}" dt="2023-09-06T12:44:22.076" v="187" actId="2696"/>
        <pc:sldMkLst>
          <pc:docMk/>
          <pc:sldMk cId="3845425936" sldId="257"/>
        </pc:sldMkLst>
        <pc:spChg chg="del">
          <ac:chgData name="Vermeulen, Sander" userId="e08259fd-81d2-4a86-9b20-28ba02d67a18" providerId="ADAL" clId="{AFA23FC4-5D3F-4C8D-A4AE-536AD416F997}" dt="2023-09-06T12:44:08.271" v="186" actId="478"/>
          <ac:spMkLst>
            <pc:docMk/>
            <pc:sldMk cId="3845425936" sldId="257"/>
            <ac:spMk id="2" creationId="{571AFD58-17C4-4C23-12F5-AF215E30A2D2}"/>
          </ac:spMkLst>
        </pc:spChg>
        <pc:spChg chg="del">
          <ac:chgData name="Vermeulen, Sander" userId="e08259fd-81d2-4a86-9b20-28ba02d67a18" providerId="ADAL" clId="{AFA23FC4-5D3F-4C8D-A4AE-536AD416F997}" dt="2023-09-06T12:44:08.271" v="186" actId="478"/>
          <ac:spMkLst>
            <pc:docMk/>
            <pc:sldMk cId="3845425936" sldId="257"/>
            <ac:spMk id="3" creationId="{0E3D5C6D-47F7-2C95-EC8F-9B0DC1164B24}"/>
          </ac:spMkLst>
        </pc:spChg>
        <pc:spChg chg="del">
          <ac:chgData name="Vermeulen, Sander" userId="e08259fd-81d2-4a86-9b20-28ba02d67a18" providerId="ADAL" clId="{AFA23FC4-5D3F-4C8D-A4AE-536AD416F997}" dt="2023-09-06T12:44:08.271" v="186" actId="478"/>
          <ac:spMkLst>
            <pc:docMk/>
            <pc:sldMk cId="3845425936" sldId="257"/>
            <ac:spMk id="4" creationId="{0ADB8861-C941-A53C-BAEF-83976472E6E3}"/>
          </ac:spMkLst>
        </pc:spChg>
      </pc:sldChg>
      <pc:sldChg chg="addSp delSp modSp new del mod">
        <pc:chgData name="Vermeulen, Sander" userId="e08259fd-81d2-4a86-9b20-28ba02d67a18" providerId="ADAL" clId="{AFA23FC4-5D3F-4C8D-A4AE-536AD416F997}" dt="2023-09-06T12:43:45.313" v="184" actId="2696"/>
        <pc:sldMkLst>
          <pc:docMk/>
          <pc:sldMk cId="3872803168" sldId="257"/>
        </pc:sldMkLst>
        <pc:spChg chg="del">
          <ac:chgData name="Vermeulen, Sander" userId="e08259fd-81d2-4a86-9b20-28ba02d67a18" providerId="ADAL" clId="{AFA23FC4-5D3F-4C8D-A4AE-536AD416F997}" dt="2023-09-06T12:43:28.325" v="183" actId="1957"/>
          <ac:spMkLst>
            <pc:docMk/>
            <pc:sldMk cId="3872803168" sldId="257"/>
            <ac:spMk id="2" creationId="{2DC883EC-1920-081A-8F1D-A9EC58A2774F}"/>
          </ac:spMkLst>
        </pc:spChg>
        <pc:graphicFrameChg chg="add mod">
          <ac:chgData name="Vermeulen, Sander" userId="e08259fd-81d2-4a86-9b20-28ba02d67a18" providerId="ADAL" clId="{AFA23FC4-5D3F-4C8D-A4AE-536AD416F997}" dt="2023-09-06T12:43:28.325" v="183" actId="1957"/>
          <ac:graphicFrameMkLst>
            <pc:docMk/>
            <pc:sldMk cId="3872803168" sldId="257"/>
            <ac:graphicFrameMk id="7" creationId="{0D1580DE-EFF4-61FC-31C1-E6FA43804499}"/>
          </ac:graphicFrameMkLst>
        </pc:graphicFrameChg>
      </pc:sldChg>
      <pc:sldChg chg="del">
        <pc:chgData name="Vermeulen, Sander" userId="e08259fd-81d2-4a86-9b20-28ba02d67a18" providerId="ADAL" clId="{AFA23FC4-5D3F-4C8D-A4AE-536AD416F997}" dt="2023-08-30T13:43:41.403" v="0" actId="47"/>
        <pc:sldMkLst>
          <pc:docMk/>
          <pc:sldMk cId="778999848" sldId="258"/>
        </pc:sldMkLst>
      </pc:sldChg>
      <pc:sldChg chg="delSp new del mod">
        <pc:chgData name="Vermeulen, Sander" userId="e08259fd-81d2-4a86-9b20-28ba02d67a18" providerId="ADAL" clId="{AFA23FC4-5D3F-4C8D-A4AE-536AD416F997}" dt="2023-09-13T14:55:15.883" v="201" actId="47"/>
        <pc:sldMkLst>
          <pc:docMk/>
          <pc:sldMk cId="4223744151" sldId="258"/>
        </pc:sldMkLst>
        <pc:spChg chg="del">
          <ac:chgData name="Vermeulen, Sander" userId="e08259fd-81d2-4a86-9b20-28ba02d67a18" providerId="ADAL" clId="{AFA23FC4-5D3F-4C8D-A4AE-536AD416F997}" dt="2023-09-13T14:53:51.877" v="196" actId="478"/>
          <ac:spMkLst>
            <pc:docMk/>
            <pc:sldMk cId="4223744151" sldId="258"/>
            <ac:spMk id="2" creationId="{EF56209A-46FA-36F1-0E3C-70B2EC85C9ED}"/>
          </ac:spMkLst>
        </pc:spChg>
        <pc:spChg chg="del">
          <ac:chgData name="Vermeulen, Sander" userId="e08259fd-81d2-4a86-9b20-28ba02d67a18" providerId="ADAL" clId="{AFA23FC4-5D3F-4C8D-A4AE-536AD416F997}" dt="2023-09-13T14:53:51.877" v="196" actId="478"/>
          <ac:spMkLst>
            <pc:docMk/>
            <pc:sldMk cId="4223744151" sldId="258"/>
            <ac:spMk id="3" creationId="{C192ECCE-7025-861B-DF7F-DD5E4FCA7C09}"/>
          </ac:spMkLst>
        </pc:spChg>
        <pc:spChg chg="del">
          <ac:chgData name="Vermeulen, Sander" userId="e08259fd-81d2-4a86-9b20-28ba02d67a18" providerId="ADAL" clId="{AFA23FC4-5D3F-4C8D-A4AE-536AD416F997}" dt="2023-09-13T14:53:51.877" v="196" actId="478"/>
          <ac:spMkLst>
            <pc:docMk/>
            <pc:sldMk cId="4223744151" sldId="258"/>
            <ac:spMk id="4" creationId="{80ECB619-4AE2-FB16-270D-D5DBCCC07175}"/>
          </ac:spMkLst>
        </pc:spChg>
      </pc:sldChg>
      <pc:sldChg chg="del">
        <pc:chgData name="Vermeulen, Sander" userId="e08259fd-81d2-4a86-9b20-28ba02d67a18" providerId="ADAL" clId="{AFA23FC4-5D3F-4C8D-A4AE-536AD416F997}" dt="2023-08-30T13:43:41.403" v="0" actId="47"/>
        <pc:sldMkLst>
          <pc:docMk/>
          <pc:sldMk cId="3835953540" sldId="259"/>
        </pc:sldMkLst>
      </pc:sldChg>
      <pc:sldChg chg="new del">
        <pc:chgData name="Vermeulen, Sander" userId="e08259fd-81d2-4a86-9b20-28ba02d67a18" providerId="ADAL" clId="{AFA23FC4-5D3F-4C8D-A4AE-536AD416F997}" dt="2023-09-13T14:55:15.557" v="200" actId="47"/>
        <pc:sldMkLst>
          <pc:docMk/>
          <pc:sldMk cId="4010723090" sldId="259"/>
        </pc:sldMkLst>
      </pc:sldChg>
      <pc:sldChg chg="del">
        <pc:chgData name="Vermeulen, Sander" userId="e08259fd-81d2-4a86-9b20-28ba02d67a18" providerId="ADAL" clId="{AFA23FC4-5D3F-4C8D-A4AE-536AD416F997}" dt="2023-08-30T13:43:41.403" v="0" actId="47"/>
        <pc:sldMkLst>
          <pc:docMk/>
          <pc:sldMk cId="839211053" sldId="260"/>
        </pc:sldMkLst>
      </pc:sldChg>
      <pc:sldChg chg="del">
        <pc:chgData name="Vermeulen, Sander" userId="e08259fd-81d2-4a86-9b20-28ba02d67a18" providerId="ADAL" clId="{AFA23FC4-5D3F-4C8D-A4AE-536AD416F997}" dt="2023-08-30T13:43:41.403" v="0" actId="47"/>
        <pc:sldMkLst>
          <pc:docMk/>
          <pc:sldMk cId="1792512454" sldId="261"/>
        </pc:sldMkLst>
      </pc:sldChg>
      <pc:sldChg chg="del">
        <pc:chgData name="Vermeulen, Sander" userId="e08259fd-81d2-4a86-9b20-28ba02d67a18" providerId="ADAL" clId="{AFA23FC4-5D3F-4C8D-A4AE-536AD416F997}" dt="2023-08-30T13:43:41.403" v="0" actId="47"/>
        <pc:sldMkLst>
          <pc:docMk/>
          <pc:sldMk cId="2449242553" sldId="262"/>
        </pc:sldMkLst>
      </pc:sldChg>
      <pc:sldChg chg="del">
        <pc:chgData name="Vermeulen, Sander" userId="e08259fd-81d2-4a86-9b20-28ba02d67a18" providerId="ADAL" clId="{AFA23FC4-5D3F-4C8D-A4AE-536AD416F997}" dt="2023-08-30T13:43:41.403" v="0" actId="47"/>
        <pc:sldMkLst>
          <pc:docMk/>
          <pc:sldMk cId="3726749664" sldId="263"/>
        </pc:sldMkLst>
      </pc:sldChg>
      <pc:sldChg chg="del">
        <pc:chgData name="Vermeulen, Sander" userId="e08259fd-81d2-4a86-9b20-28ba02d67a18" providerId="ADAL" clId="{AFA23FC4-5D3F-4C8D-A4AE-536AD416F997}" dt="2023-08-30T13:43:41.403" v="0" actId="47"/>
        <pc:sldMkLst>
          <pc:docMk/>
          <pc:sldMk cId="3423520924" sldId="264"/>
        </pc:sldMkLst>
      </pc:sldChg>
      <pc:sldChg chg="del">
        <pc:chgData name="Vermeulen, Sander" userId="e08259fd-81d2-4a86-9b20-28ba02d67a18" providerId="ADAL" clId="{AFA23FC4-5D3F-4C8D-A4AE-536AD416F997}" dt="2023-08-30T13:43:41.403" v="0" actId="47"/>
        <pc:sldMkLst>
          <pc:docMk/>
          <pc:sldMk cId="339402294" sldId="265"/>
        </pc:sldMkLst>
      </pc:sldChg>
      <pc:sldChg chg="del">
        <pc:chgData name="Vermeulen, Sander" userId="e08259fd-81d2-4a86-9b20-28ba02d67a18" providerId="ADAL" clId="{AFA23FC4-5D3F-4C8D-A4AE-536AD416F997}" dt="2023-08-30T13:43:41.403" v="0" actId="47"/>
        <pc:sldMkLst>
          <pc:docMk/>
          <pc:sldMk cId="2322200202" sldId="266"/>
        </pc:sldMkLst>
      </pc:sldChg>
      <pc:sldChg chg="del">
        <pc:chgData name="Vermeulen, Sander" userId="e08259fd-81d2-4a86-9b20-28ba02d67a18" providerId="ADAL" clId="{AFA23FC4-5D3F-4C8D-A4AE-536AD416F997}" dt="2023-08-30T13:43:41.403" v="0" actId="47"/>
        <pc:sldMkLst>
          <pc:docMk/>
          <pc:sldMk cId="190313257" sldId="267"/>
        </pc:sldMkLst>
      </pc:sldChg>
      <pc:sldChg chg="del">
        <pc:chgData name="Vermeulen, Sander" userId="e08259fd-81d2-4a86-9b20-28ba02d67a18" providerId="ADAL" clId="{AFA23FC4-5D3F-4C8D-A4AE-536AD416F997}" dt="2023-08-30T13:43:41.403" v="0" actId="47"/>
        <pc:sldMkLst>
          <pc:docMk/>
          <pc:sldMk cId="1417638910" sldId="268"/>
        </pc:sldMkLst>
      </pc:sldChg>
      <pc:sldChg chg="del">
        <pc:chgData name="Vermeulen, Sander" userId="e08259fd-81d2-4a86-9b20-28ba02d67a18" providerId="ADAL" clId="{AFA23FC4-5D3F-4C8D-A4AE-536AD416F997}" dt="2023-08-30T13:43:41.403" v="0" actId="47"/>
        <pc:sldMkLst>
          <pc:docMk/>
          <pc:sldMk cId="3742652960" sldId="269"/>
        </pc:sldMkLst>
      </pc:sldChg>
      <pc:sldChg chg="del">
        <pc:chgData name="Vermeulen, Sander" userId="e08259fd-81d2-4a86-9b20-28ba02d67a18" providerId="ADAL" clId="{AFA23FC4-5D3F-4C8D-A4AE-536AD416F997}" dt="2023-08-30T13:43:41.403" v="0" actId="47"/>
        <pc:sldMkLst>
          <pc:docMk/>
          <pc:sldMk cId="3639147951" sldId="270"/>
        </pc:sldMkLst>
      </pc:sldChg>
      <pc:sldChg chg="del">
        <pc:chgData name="Vermeulen, Sander" userId="e08259fd-81d2-4a86-9b20-28ba02d67a18" providerId="ADAL" clId="{AFA23FC4-5D3F-4C8D-A4AE-536AD416F997}" dt="2023-08-30T13:43:41.403" v="0" actId="47"/>
        <pc:sldMkLst>
          <pc:docMk/>
          <pc:sldMk cId="1076008572" sldId="271"/>
        </pc:sldMkLst>
      </pc:sldChg>
      <pc:sldChg chg="del">
        <pc:chgData name="Vermeulen, Sander" userId="e08259fd-81d2-4a86-9b20-28ba02d67a18" providerId="ADAL" clId="{AFA23FC4-5D3F-4C8D-A4AE-536AD416F997}" dt="2023-08-30T13:43:41.403" v="0" actId="47"/>
        <pc:sldMkLst>
          <pc:docMk/>
          <pc:sldMk cId="3505767195" sldId="272"/>
        </pc:sldMkLst>
      </pc:sldChg>
      <pc:sldChg chg="del">
        <pc:chgData name="Vermeulen, Sander" userId="e08259fd-81d2-4a86-9b20-28ba02d67a18" providerId="ADAL" clId="{AFA23FC4-5D3F-4C8D-A4AE-536AD416F997}" dt="2023-08-30T13:43:41.403" v="0" actId="47"/>
        <pc:sldMkLst>
          <pc:docMk/>
          <pc:sldMk cId="1033032606" sldId="273"/>
        </pc:sldMkLst>
      </pc:sldChg>
      <pc:sldMasterChg chg="delSp mod addSldLayout delSldLayout modSldLayout">
        <pc:chgData name="Vermeulen, Sander" userId="e08259fd-81d2-4a86-9b20-28ba02d67a18" providerId="ADAL" clId="{AFA23FC4-5D3F-4C8D-A4AE-536AD416F997}" dt="2023-09-13T14:54:36.957" v="198" actId="1076"/>
        <pc:sldMasterMkLst>
          <pc:docMk/>
          <pc:sldMasterMk cId="582609979" sldId="2147483648"/>
        </pc:sldMasterMkLst>
        <pc:spChg chg="del">
          <ac:chgData name="Vermeulen, Sander" userId="e08259fd-81d2-4a86-9b20-28ba02d67a18" providerId="ADAL" clId="{AFA23FC4-5D3F-4C8D-A4AE-536AD416F997}" dt="2023-08-30T13:49:09.482" v="138" actId="478"/>
          <ac:spMkLst>
            <pc:docMk/>
            <pc:sldMasterMk cId="582609979" sldId="2147483648"/>
            <ac:spMk id="2" creationId="{00000000-0000-0000-0000-000000000000}"/>
          </ac:spMkLst>
        </pc:spChg>
        <pc:spChg chg="del">
          <ac:chgData name="Vermeulen, Sander" userId="e08259fd-81d2-4a86-9b20-28ba02d67a18" providerId="ADAL" clId="{AFA23FC4-5D3F-4C8D-A4AE-536AD416F997}" dt="2023-08-30T13:49:09.482" v="138" actId="478"/>
          <ac:spMkLst>
            <pc:docMk/>
            <pc:sldMasterMk cId="582609979" sldId="2147483648"/>
            <ac:spMk id="3" creationId="{00000000-0000-0000-0000-000000000000}"/>
          </ac:spMkLst>
        </pc:spChg>
        <pc:sldLayoutChg chg="del">
          <pc:chgData name="Vermeulen, Sander" userId="e08259fd-81d2-4a86-9b20-28ba02d67a18" providerId="ADAL" clId="{AFA23FC4-5D3F-4C8D-A4AE-536AD416F997}" dt="2023-08-30T13:43:52.955" v="1" actId="2696"/>
          <pc:sldLayoutMkLst>
            <pc:docMk/>
            <pc:sldMasterMk cId="582609979" sldId="2147483648"/>
            <pc:sldLayoutMk cId="2560217501" sldId="2147483649"/>
          </pc:sldLayoutMkLst>
        </pc:sldLayoutChg>
        <pc:sldLayoutChg chg="addSp delSp modSp new mod replId">
          <pc:chgData name="Vermeulen, Sander" userId="e08259fd-81d2-4a86-9b20-28ba02d67a18" providerId="ADAL" clId="{AFA23FC4-5D3F-4C8D-A4AE-536AD416F997}" dt="2023-09-13T14:54:36.957" v="198" actId="1076"/>
          <pc:sldLayoutMkLst>
            <pc:docMk/>
            <pc:sldMasterMk cId="582609979" sldId="2147483648"/>
            <pc:sldLayoutMk cId="3923193236" sldId="2147483649"/>
          </pc:sldLayoutMkLst>
          <pc:spChg chg="del mod ord">
            <ac:chgData name="Vermeulen, Sander" userId="e08259fd-81d2-4a86-9b20-28ba02d67a18" providerId="ADAL" clId="{AFA23FC4-5D3F-4C8D-A4AE-536AD416F997}" dt="2023-08-31T12:21:07.912" v="149" actId="478"/>
            <ac:spMkLst>
              <pc:docMk/>
              <pc:sldMasterMk cId="582609979" sldId="2147483648"/>
              <pc:sldLayoutMk cId="3923193236" sldId="2147483649"/>
              <ac:spMk id="2" creationId="{B0FB0B27-E378-1570-3A41-227A93350199}"/>
            </ac:spMkLst>
          </pc:spChg>
          <pc:spChg chg="add del">
            <ac:chgData name="Vermeulen, Sander" userId="e08259fd-81d2-4a86-9b20-28ba02d67a18" providerId="ADAL" clId="{AFA23FC4-5D3F-4C8D-A4AE-536AD416F997}" dt="2023-08-30T13:45:46.168" v="28" actId="11529"/>
            <ac:spMkLst>
              <pc:docMk/>
              <pc:sldMasterMk cId="582609979" sldId="2147483648"/>
              <pc:sldLayoutMk cId="3923193236" sldId="2147483649"/>
              <ac:spMk id="3" creationId="{C6D193D9-F26A-2075-1BC5-13E71C05EB90}"/>
            </ac:spMkLst>
          </pc:spChg>
          <pc:spChg chg="add mod ord">
            <ac:chgData name="Vermeulen, Sander" userId="e08259fd-81d2-4a86-9b20-28ba02d67a18" providerId="ADAL" clId="{AFA23FC4-5D3F-4C8D-A4AE-536AD416F997}" dt="2023-08-30T13:51:23.426" v="146" actId="962"/>
            <ac:spMkLst>
              <pc:docMk/>
              <pc:sldMasterMk cId="582609979" sldId="2147483648"/>
              <pc:sldLayoutMk cId="3923193236" sldId="2147483649"/>
              <ac:spMk id="4" creationId="{73BAB50B-9453-14F8-9543-035ACFB4348F}"/>
            </ac:spMkLst>
          </pc:spChg>
          <pc:spChg chg="add del">
            <ac:chgData name="Vermeulen, Sander" userId="e08259fd-81d2-4a86-9b20-28ba02d67a18" providerId="ADAL" clId="{AFA23FC4-5D3F-4C8D-A4AE-536AD416F997}" dt="2023-08-30T13:47:23.890" v="130" actId="11529"/>
            <ac:spMkLst>
              <pc:docMk/>
              <pc:sldMasterMk cId="582609979" sldId="2147483648"/>
              <pc:sldLayoutMk cId="3923193236" sldId="2147483649"/>
              <ac:spMk id="5" creationId="{2099F736-AA37-ACC1-2FB5-278D247B179D}"/>
            </ac:spMkLst>
          </pc:spChg>
          <pc:spChg chg="add mod ord">
            <ac:chgData name="Vermeulen, Sander" userId="e08259fd-81d2-4a86-9b20-28ba02d67a18" providerId="ADAL" clId="{AFA23FC4-5D3F-4C8D-A4AE-536AD416F997}" dt="2023-09-07T16:20:59.425" v="193" actId="12"/>
            <ac:spMkLst>
              <pc:docMk/>
              <pc:sldMasterMk cId="582609979" sldId="2147483648"/>
              <pc:sldLayoutMk cId="3923193236" sldId="2147483649"/>
              <ac:spMk id="6" creationId="{C37A06BE-1558-FBB3-C12D-34A07A68AACF}"/>
            </ac:spMkLst>
          </pc:spChg>
          <pc:spChg chg="add del">
            <ac:chgData name="Vermeulen, Sander" userId="e08259fd-81d2-4a86-9b20-28ba02d67a18" providerId="ADAL" clId="{AFA23FC4-5D3F-4C8D-A4AE-536AD416F997}" dt="2023-08-31T12:21:21.636" v="150" actId="11529"/>
            <ac:spMkLst>
              <pc:docMk/>
              <pc:sldMasterMk cId="582609979" sldId="2147483648"/>
              <pc:sldLayoutMk cId="3923193236" sldId="2147483649"/>
              <ac:spMk id="7" creationId="{B32CE4BF-6EA3-72C4-5AC4-CBED1F02440B}"/>
            </ac:spMkLst>
          </pc:spChg>
          <pc:spChg chg="add mod">
            <ac:chgData name="Vermeulen, Sander" userId="e08259fd-81d2-4a86-9b20-28ba02d67a18" providerId="ADAL" clId="{AFA23FC4-5D3F-4C8D-A4AE-536AD416F997}" dt="2023-09-08T09:19:11.611" v="194" actId="962"/>
            <ac:spMkLst>
              <pc:docMk/>
              <pc:sldMasterMk cId="582609979" sldId="2147483648"/>
              <pc:sldLayoutMk cId="3923193236" sldId="2147483649"/>
              <ac:spMk id="8" creationId="{6ECD67CF-E2D2-E483-0A0B-0D4D71866F63}"/>
            </ac:spMkLst>
          </pc:spChg>
          <pc:picChg chg="add mod">
            <ac:chgData name="Vermeulen, Sander" userId="e08259fd-81d2-4a86-9b20-28ba02d67a18" providerId="ADAL" clId="{AFA23FC4-5D3F-4C8D-A4AE-536AD416F997}" dt="2023-09-13T14:54:36.957" v="198" actId="1076"/>
            <ac:picMkLst>
              <pc:docMk/>
              <pc:sldMasterMk cId="582609979" sldId="2147483648"/>
              <pc:sldLayoutMk cId="3923193236" sldId="2147483649"/>
              <ac:picMk id="3" creationId="{ABE4E6DD-5A38-2CDA-EE8D-2947D6B9E0A1}"/>
            </ac:picMkLst>
          </pc:picChg>
        </pc:sldLayoutChg>
        <pc:sldLayoutChg chg="del">
          <pc:chgData name="Vermeulen, Sander" userId="e08259fd-81d2-4a86-9b20-28ba02d67a18" providerId="ADAL" clId="{AFA23FC4-5D3F-4C8D-A4AE-536AD416F997}" dt="2023-08-30T13:43:53.614" v="2" actId="2696"/>
          <pc:sldLayoutMkLst>
            <pc:docMk/>
            <pc:sldMasterMk cId="582609979" sldId="2147483648"/>
            <pc:sldLayoutMk cId="1926198980" sldId="2147483650"/>
          </pc:sldLayoutMkLst>
        </pc:sldLayoutChg>
        <pc:sldLayoutChg chg="add del mod modTransition">
          <pc:chgData name="Vermeulen, Sander" userId="e08259fd-81d2-4a86-9b20-28ba02d67a18" providerId="ADAL" clId="{AFA23FC4-5D3F-4C8D-A4AE-536AD416F997}" dt="2023-09-07T15:57:29.339" v="189" actId="2696"/>
          <pc:sldLayoutMkLst>
            <pc:docMk/>
            <pc:sldMasterMk cId="582609979" sldId="2147483648"/>
            <pc:sldLayoutMk cId="2391443651" sldId="2147483650"/>
          </pc:sldLayoutMkLst>
        </pc:sldLayoutChg>
        <pc:sldLayoutChg chg="del">
          <pc:chgData name="Vermeulen, Sander" userId="e08259fd-81d2-4a86-9b20-28ba02d67a18" providerId="ADAL" clId="{AFA23FC4-5D3F-4C8D-A4AE-536AD416F997}" dt="2023-08-30T13:43:53.820" v="3" actId="2696"/>
          <pc:sldLayoutMkLst>
            <pc:docMk/>
            <pc:sldMasterMk cId="582609979" sldId="2147483648"/>
            <pc:sldLayoutMk cId="2286039389" sldId="2147483651"/>
          </pc:sldLayoutMkLst>
        </pc:sldLayoutChg>
        <pc:sldLayoutChg chg="del">
          <pc:chgData name="Vermeulen, Sander" userId="e08259fd-81d2-4a86-9b20-28ba02d67a18" providerId="ADAL" clId="{AFA23FC4-5D3F-4C8D-A4AE-536AD416F997}" dt="2023-08-30T13:43:54.249" v="5" actId="2696"/>
          <pc:sldLayoutMkLst>
            <pc:docMk/>
            <pc:sldMasterMk cId="582609979" sldId="2147483648"/>
            <pc:sldLayoutMk cId="3896283622" sldId="2147483652"/>
          </pc:sldLayoutMkLst>
        </pc:sldLayoutChg>
        <pc:sldLayoutChg chg="del">
          <pc:chgData name="Vermeulen, Sander" userId="e08259fd-81d2-4a86-9b20-28ba02d67a18" providerId="ADAL" clId="{AFA23FC4-5D3F-4C8D-A4AE-536AD416F997}" dt="2023-08-30T13:43:54.037" v="4" actId="2696"/>
          <pc:sldLayoutMkLst>
            <pc:docMk/>
            <pc:sldMasterMk cId="582609979" sldId="2147483648"/>
            <pc:sldLayoutMk cId="4120935778" sldId="2147483653"/>
          </pc:sldLayoutMkLst>
        </pc:sldLayoutChg>
        <pc:sldLayoutChg chg="del">
          <pc:chgData name="Vermeulen, Sander" userId="e08259fd-81d2-4a86-9b20-28ba02d67a18" providerId="ADAL" clId="{AFA23FC4-5D3F-4C8D-A4AE-536AD416F997}" dt="2023-08-30T13:43:54.596" v="7" actId="2696"/>
          <pc:sldLayoutMkLst>
            <pc:docMk/>
            <pc:sldMasterMk cId="582609979" sldId="2147483648"/>
            <pc:sldLayoutMk cId="228192813" sldId="2147483654"/>
          </pc:sldLayoutMkLst>
        </pc:sldLayoutChg>
        <pc:sldLayoutChg chg="del">
          <pc:chgData name="Vermeulen, Sander" userId="e08259fd-81d2-4a86-9b20-28ba02d67a18" providerId="ADAL" clId="{AFA23FC4-5D3F-4C8D-A4AE-536AD416F997}" dt="2023-08-30T13:43:54.770" v="8" actId="2696"/>
          <pc:sldLayoutMkLst>
            <pc:docMk/>
            <pc:sldMasterMk cId="582609979" sldId="2147483648"/>
            <pc:sldLayoutMk cId="1670865864" sldId="2147483655"/>
          </pc:sldLayoutMkLst>
        </pc:sldLayoutChg>
        <pc:sldLayoutChg chg="del">
          <pc:chgData name="Vermeulen, Sander" userId="e08259fd-81d2-4a86-9b20-28ba02d67a18" providerId="ADAL" clId="{AFA23FC4-5D3F-4C8D-A4AE-536AD416F997}" dt="2023-08-30T13:43:54.962" v="9" actId="2696"/>
          <pc:sldLayoutMkLst>
            <pc:docMk/>
            <pc:sldMasterMk cId="582609979" sldId="2147483648"/>
            <pc:sldLayoutMk cId="3402705773" sldId="2147483656"/>
          </pc:sldLayoutMkLst>
        </pc:sldLayoutChg>
        <pc:sldLayoutChg chg="del">
          <pc:chgData name="Vermeulen, Sander" userId="e08259fd-81d2-4a86-9b20-28ba02d67a18" providerId="ADAL" clId="{AFA23FC4-5D3F-4C8D-A4AE-536AD416F997}" dt="2023-08-30T13:43:55.127" v="10" actId="2696"/>
          <pc:sldLayoutMkLst>
            <pc:docMk/>
            <pc:sldMasterMk cId="582609979" sldId="2147483648"/>
            <pc:sldLayoutMk cId="577184770" sldId="2147483657"/>
          </pc:sldLayoutMkLst>
        </pc:sldLayoutChg>
        <pc:sldLayoutChg chg="del">
          <pc:chgData name="Vermeulen, Sander" userId="e08259fd-81d2-4a86-9b20-28ba02d67a18" providerId="ADAL" clId="{AFA23FC4-5D3F-4C8D-A4AE-536AD416F997}" dt="2023-08-30T13:43:55.312" v="11" actId="2696"/>
          <pc:sldLayoutMkLst>
            <pc:docMk/>
            <pc:sldMasterMk cId="582609979" sldId="2147483648"/>
            <pc:sldLayoutMk cId="3728248018" sldId="2147483658"/>
          </pc:sldLayoutMkLst>
        </pc:sldLayoutChg>
        <pc:sldLayoutChg chg="del">
          <pc:chgData name="Vermeulen, Sander" userId="e08259fd-81d2-4a86-9b20-28ba02d67a18" providerId="ADAL" clId="{AFA23FC4-5D3F-4C8D-A4AE-536AD416F997}" dt="2023-08-30T13:43:55.491" v="12" actId="2696"/>
          <pc:sldLayoutMkLst>
            <pc:docMk/>
            <pc:sldMasterMk cId="582609979" sldId="2147483648"/>
            <pc:sldLayoutMk cId="3227182715" sldId="2147483659"/>
          </pc:sldLayoutMkLst>
        </pc:sldLayoutChg>
        <pc:sldLayoutChg chg="del">
          <pc:chgData name="Vermeulen, Sander" userId="e08259fd-81d2-4a86-9b20-28ba02d67a18" providerId="ADAL" clId="{AFA23FC4-5D3F-4C8D-A4AE-536AD416F997}" dt="2023-08-30T13:43:55.675" v="13" actId="2696"/>
          <pc:sldLayoutMkLst>
            <pc:docMk/>
            <pc:sldMasterMk cId="582609979" sldId="2147483648"/>
            <pc:sldLayoutMk cId="3368130848" sldId="2147483660"/>
          </pc:sldLayoutMkLst>
        </pc:sldLayoutChg>
        <pc:sldLayoutChg chg="del">
          <pc:chgData name="Vermeulen, Sander" userId="e08259fd-81d2-4a86-9b20-28ba02d67a18" providerId="ADAL" clId="{AFA23FC4-5D3F-4C8D-A4AE-536AD416F997}" dt="2023-08-30T13:43:55.856" v="14" actId="2696"/>
          <pc:sldLayoutMkLst>
            <pc:docMk/>
            <pc:sldMasterMk cId="582609979" sldId="2147483648"/>
            <pc:sldLayoutMk cId="264635855" sldId="2147483661"/>
          </pc:sldLayoutMkLst>
        </pc:sldLayoutChg>
        <pc:sldLayoutChg chg="del">
          <pc:chgData name="Vermeulen, Sander" userId="e08259fd-81d2-4a86-9b20-28ba02d67a18" providerId="ADAL" clId="{AFA23FC4-5D3F-4C8D-A4AE-536AD416F997}" dt="2023-08-30T13:43:56.085" v="15" actId="2696"/>
          <pc:sldLayoutMkLst>
            <pc:docMk/>
            <pc:sldMasterMk cId="582609979" sldId="2147483648"/>
            <pc:sldLayoutMk cId="1724989438" sldId="2147483662"/>
          </pc:sldLayoutMkLst>
        </pc:sldLayoutChg>
        <pc:sldLayoutChg chg="del">
          <pc:chgData name="Vermeulen, Sander" userId="e08259fd-81d2-4a86-9b20-28ba02d67a18" providerId="ADAL" clId="{AFA23FC4-5D3F-4C8D-A4AE-536AD416F997}" dt="2023-08-30T13:43:56.473" v="17" actId="2696"/>
          <pc:sldLayoutMkLst>
            <pc:docMk/>
            <pc:sldMasterMk cId="582609979" sldId="2147483648"/>
            <pc:sldLayoutMk cId="450775827" sldId="2147483663"/>
          </pc:sldLayoutMkLst>
        </pc:sldLayoutChg>
        <pc:sldLayoutChg chg="del">
          <pc:chgData name="Vermeulen, Sander" userId="e08259fd-81d2-4a86-9b20-28ba02d67a18" providerId="ADAL" clId="{AFA23FC4-5D3F-4C8D-A4AE-536AD416F997}" dt="2023-08-30T13:43:56.702" v="18" actId="2696"/>
          <pc:sldLayoutMkLst>
            <pc:docMk/>
            <pc:sldMasterMk cId="582609979" sldId="2147483648"/>
            <pc:sldLayoutMk cId="2037571901" sldId="2147483664"/>
          </pc:sldLayoutMkLst>
        </pc:sldLayoutChg>
        <pc:sldLayoutChg chg="del">
          <pc:chgData name="Vermeulen, Sander" userId="e08259fd-81d2-4a86-9b20-28ba02d67a18" providerId="ADAL" clId="{AFA23FC4-5D3F-4C8D-A4AE-536AD416F997}" dt="2023-08-30T13:43:54.427" v="6" actId="2696"/>
          <pc:sldLayoutMkLst>
            <pc:docMk/>
            <pc:sldMasterMk cId="582609979" sldId="2147483648"/>
            <pc:sldLayoutMk cId="2966341053" sldId="2147483665"/>
          </pc:sldLayoutMkLst>
        </pc:sldLayoutChg>
        <pc:sldLayoutChg chg="del">
          <pc:chgData name="Vermeulen, Sander" userId="e08259fd-81d2-4a86-9b20-28ba02d67a18" providerId="ADAL" clId="{AFA23FC4-5D3F-4C8D-A4AE-536AD416F997}" dt="2023-08-30T13:43:56.281" v="16" actId="2696"/>
          <pc:sldLayoutMkLst>
            <pc:docMk/>
            <pc:sldMasterMk cId="582609979" sldId="2147483648"/>
            <pc:sldLayoutMk cId="2187327409" sldId="2147483666"/>
          </pc:sldLayoutMkLst>
        </pc:sldLayoutChg>
      </pc:sldMasterChg>
    </pc:docChg>
  </pc:docChgLst>
  <pc:docChgLst>
    <pc:chgData name="Vermeulen, Sander" userId="e08259fd-81d2-4a86-9b20-28ba02d67a18" providerId="ADAL" clId="{236F58D3-8250-43BD-B429-BAEF6A194246}"/>
    <pc:docChg chg="addSld delSld addSection delSection">
      <pc:chgData name="Vermeulen, Sander" userId="e08259fd-81d2-4a86-9b20-28ba02d67a18" providerId="ADAL" clId="{236F58D3-8250-43BD-B429-BAEF6A194246}" dt="2023-03-13T08:34:42.630" v="21" actId="680"/>
      <pc:docMkLst>
        <pc:docMk/>
      </pc:docMkLst>
      <pc:sldChg chg="new">
        <pc:chgData name="Vermeulen, Sander" userId="e08259fd-81d2-4a86-9b20-28ba02d67a18" providerId="ADAL" clId="{236F58D3-8250-43BD-B429-BAEF6A194246}" dt="2023-03-13T08:32:52.969" v="2" actId="680"/>
        <pc:sldMkLst>
          <pc:docMk/>
          <pc:sldMk cId="1126297015" sldId="256"/>
        </pc:sldMkLst>
      </pc:sldChg>
      <pc:sldChg chg="new">
        <pc:chgData name="Vermeulen, Sander" userId="e08259fd-81d2-4a86-9b20-28ba02d67a18" providerId="ADAL" clId="{236F58D3-8250-43BD-B429-BAEF6A194246}" dt="2023-03-13T08:33:52.493" v="3" actId="680"/>
        <pc:sldMkLst>
          <pc:docMk/>
          <pc:sldMk cId="1201161481" sldId="257"/>
        </pc:sldMkLst>
      </pc:sldChg>
      <pc:sldChg chg="new">
        <pc:chgData name="Vermeulen, Sander" userId="e08259fd-81d2-4a86-9b20-28ba02d67a18" providerId="ADAL" clId="{236F58D3-8250-43BD-B429-BAEF6A194246}" dt="2023-03-13T08:33:53.727" v="4" actId="680"/>
        <pc:sldMkLst>
          <pc:docMk/>
          <pc:sldMk cId="778999848" sldId="258"/>
        </pc:sldMkLst>
      </pc:sldChg>
      <pc:sldChg chg="new">
        <pc:chgData name="Vermeulen, Sander" userId="e08259fd-81d2-4a86-9b20-28ba02d67a18" providerId="ADAL" clId="{236F58D3-8250-43BD-B429-BAEF6A194246}" dt="2023-03-13T08:33:56.066" v="5" actId="680"/>
        <pc:sldMkLst>
          <pc:docMk/>
          <pc:sldMk cId="3835953540" sldId="259"/>
        </pc:sldMkLst>
      </pc:sldChg>
      <pc:sldChg chg="new">
        <pc:chgData name="Vermeulen, Sander" userId="e08259fd-81d2-4a86-9b20-28ba02d67a18" providerId="ADAL" clId="{236F58D3-8250-43BD-B429-BAEF6A194246}" dt="2023-03-13T08:33:59.105" v="6" actId="680"/>
        <pc:sldMkLst>
          <pc:docMk/>
          <pc:sldMk cId="839211053" sldId="260"/>
        </pc:sldMkLst>
      </pc:sldChg>
      <pc:sldChg chg="new">
        <pc:chgData name="Vermeulen, Sander" userId="e08259fd-81d2-4a86-9b20-28ba02d67a18" providerId="ADAL" clId="{236F58D3-8250-43BD-B429-BAEF6A194246}" dt="2023-03-13T08:34:09.118" v="9" actId="680"/>
        <pc:sldMkLst>
          <pc:docMk/>
          <pc:sldMk cId="1792512454" sldId="261"/>
        </pc:sldMkLst>
      </pc:sldChg>
      <pc:sldChg chg="new del">
        <pc:chgData name="Vermeulen, Sander" userId="e08259fd-81d2-4a86-9b20-28ba02d67a18" providerId="ADAL" clId="{236F58D3-8250-43BD-B429-BAEF6A194246}" dt="2023-03-13T08:34:03.365" v="8" actId="47"/>
        <pc:sldMkLst>
          <pc:docMk/>
          <pc:sldMk cId="3478441109" sldId="261"/>
        </pc:sldMkLst>
      </pc:sldChg>
      <pc:sldChg chg="new">
        <pc:chgData name="Vermeulen, Sander" userId="e08259fd-81d2-4a86-9b20-28ba02d67a18" providerId="ADAL" clId="{236F58D3-8250-43BD-B429-BAEF6A194246}" dt="2023-03-13T08:34:11.102" v="10" actId="680"/>
        <pc:sldMkLst>
          <pc:docMk/>
          <pc:sldMk cId="2449242553" sldId="262"/>
        </pc:sldMkLst>
      </pc:sldChg>
      <pc:sldChg chg="new">
        <pc:chgData name="Vermeulen, Sander" userId="e08259fd-81d2-4a86-9b20-28ba02d67a18" providerId="ADAL" clId="{236F58D3-8250-43BD-B429-BAEF6A194246}" dt="2023-03-13T08:34:12.696" v="11" actId="680"/>
        <pc:sldMkLst>
          <pc:docMk/>
          <pc:sldMk cId="3726749664" sldId="263"/>
        </pc:sldMkLst>
      </pc:sldChg>
      <pc:sldChg chg="new">
        <pc:chgData name="Vermeulen, Sander" userId="e08259fd-81d2-4a86-9b20-28ba02d67a18" providerId="ADAL" clId="{236F58D3-8250-43BD-B429-BAEF6A194246}" dt="2023-03-13T08:34:14.241" v="12" actId="680"/>
        <pc:sldMkLst>
          <pc:docMk/>
          <pc:sldMk cId="3423520924" sldId="264"/>
        </pc:sldMkLst>
      </pc:sldChg>
      <pc:sldChg chg="new">
        <pc:chgData name="Vermeulen, Sander" userId="e08259fd-81d2-4a86-9b20-28ba02d67a18" providerId="ADAL" clId="{236F58D3-8250-43BD-B429-BAEF6A194246}" dt="2023-03-13T08:34:17.310" v="13" actId="680"/>
        <pc:sldMkLst>
          <pc:docMk/>
          <pc:sldMk cId="339402294" sldId="265"/>
        </pc:sldMkLst>
      </pc:sldChg>
      <pc:sldChg chg="new">
        <pc:chgData name="Vermeulen, Sander" userId="e08259fd-81d2-4a86-9b20-28ba02d67a18" providerId="ADAL" clId="{236F58D3-8250-43BD-B429-BAEF6A194246}" dt="2023-03-13T08:34:20.562" v="14" actId="680"/>
        <pc:sldMkLst>
          <pc:docMk/>
          <pc:sldMk cId="2322200202" sldId="266"/>
        </pc:sldMkLst>
      </pc:sldChg>
      <pc:sldChg chg="new">
        <pc:chgData name="Vermeulen, Sander" userId="e08259fd-81d2-4a86-9b20-28ba02d67a18" providerId="ADAL" clId="{236F58D3-8250-43BD-B429-BAEF6A194246}" dt="2023-03-13T08:34:22.457" v="15" actId="680"/>
        <pc:sldMkLst>
          <pc:docMk/>
          <pc:sldMk cId="190313257" sldId="267"/>
        </pc:sldMkLst>
      </pc:sldChg>
      <pc:sldChg chg="new">
        <pc:chgData name="Vermeulen, Sander" userId="e08259fd-81d2-4a86-9b20-28ba02d67a18" providerId="ADAL" clId="{236F58D3-8250-43BD-B429-BAEF6A194246}" dt="2023-03-13T08:34:25.470" v="16" actId="680"/>
        <pc:sldMkLst>
          <pc:docMk/>
          <pc:sldMk cId="1417638910" sldId="268"/>
        </pc:sldMkLst>
      </pc:sldChg>
      <pc:sldChg chg="new">
        <pc:chgData name="Vermeulen, Sander" userId="e08259fd-81d2-4a86-9b20-28ba02d67a18" providerId="ADAL" clId="{236F58D3-8250-43BD-B429-BAEF6A194246}" dt="2023-03-13T08:34:29.684" v="17" actId="680"/>
        <pc:sldMkLst>
          <pc:docMk/>
          <pc:sldMk cId="3742652960" sldId="269"/>
        </pc:sldMkLst>
      </pc:sldChg>
      <pc:sldChg chg="new">
        <pc:chgData name="Vermeulen, Sander" userId="e08259fd-81d2-4a86-9b20-28ba02d67a18" providerId="ADAL" clId="{236F58D3-8250-43BD-B429-BAEF6A194246}" dt="2023-03-13T08:34:31.463" v="18" actId="680"/>
        <pc:sldMkLst>
          <pc:docMk/>
          <pc:sldMk cId="3639147951" sldId="270"/>
        </pc:sldMkLst>
      </pc:sldChg>
      <pc:sldChg chg="new">
        <pc:chgData name="Vermeulen, Sander" userId="e08259fd-81d2-4a86-9b20-28ba02d67a18" providerId="ADAL" clId="{236F58D3-8250-43BD-B429-BAEF6A194246}" dt="2023-03-13T08:34:35.520" v="19" actId="680"/>
        <pc:sldMkLst>
          <pc:docMk/>
          <pc:sldMk cId="1076008572" sldId="271"/>
        </pc:sldMkLst>
      </pc:sldChg>
      <pc:sldChg chg="new">
        <pc:chgData name="Vermeulen, Sander" userId="e08259fd-81d2-4a86-9b20-28ba02d67a18" providerId="ADAL" clId="{236F58D3-8250-43BD-B429-BAEF6A194246}" dt="2023-03-13T08:34:39.287" v="20" actId="680"/>
        <pc:sldMkLst>
          <pc:docMk/>
          <pc:sldMk cId="3505767195" sldId="272"/>
        </pc:sldMkLst>
      </pc:sldChg>
      <pc:sldChg chg="new">
        <pc:chgData name="Vermeulen, Sander" userId="e08259fd-81d2-4a86-9b20-28ba02d67a18" providerId="ADAL" clId="{236F58D3-8250-43BD-B429-BAEF6A194246}" dt="2023-03-13T08:34:42.630" v="21" actId="680"/>
        <pc:sldMkLst>
          <pc:docMk/>
          <pc:sldMk cId="1033032606" sldId="2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3-10-2023</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zijn">
    <p:spTree>
      <p:nvGrpSpPr>
        <p:cNvPr id="1" name=""/>
        <p:cNvGrpSpPr/>
        <p:nvPr/>
      </p:nvGrpSpPr>
      <p:grpSpPr>
        <a:xfrm>
          <a:off x="0" y="0"/>
          <a:ext cx="0" cy="0"/>
          <a:chOff x="0" y="0"/>
          <a:chExt cx="0" cy="0"/>
        </a:xfrm>
      </p:grpSpPr>
      <p:sp>
        <p:nvSpPr>
          <p:cNvPr id="8" name="Titel">
            <a:extLst>
              <a:ext uri="{FF2B5EF4-FFF2-40B4-BE49-F238E27FC236}">
                <a16:creationId xmlns:a16="http://schemas.microsoft.com/office/drawing/2014/main" id="{6ECD67CF-E2D2-E483-0A0B-0D4D71866F63}"/>
              </a:ext>
            </a:extLst>
          </p:cNvPr>
          <p:cNvSpPr>
            <a:spLocks noGrp="1"/>
          </p:cNvSpPr>
          <p:nvPr>
            <p:ph type="body" sz="quarter" idx="12" hasCustomPrompt="1"/>
          </p:nvPr>
        </p:nvSpPr>
        <p:spPr>
          <a:xfrm>
            <a:off x="1691731" y="2058977"/>
            <a:ext cx="7636765" cy="1385940"/>
          </a:xfrm>
          <a:prstGeom prst="rect">
            <a:avLst/>
          </a:prstGeom>
        </p:spPr>
        <p:txBody>
          <a:bodyPr anchor="ctr"/>
          <a:lstStyle>
            <a:lvl1pPr marL="0" indent="0" algn="ctr">
              <a:buNone/>
              <a:defRPr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Schoolprofiel</a:t>
            </a:r>
          </a:p>
        </p:txBody>
      </p:sp>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1813" cy="1637930"/>
          </a:xfrm>
          <a:prstGeom prst="rect">
            <a:avLst/>
          </a:prstGeom>
        </p:spPr>
      </p:pic>
      <p:sp>
        <p:nvSpPr>
          <p:cNvPr id="12" name="Slide Number Placeholder 4">
            <a:extLst>
              <a:ext uri="{FF2B5EF4-FFF2-40B4-BE49-F238E27FC236}">
                <a16:creationId xmlns:a16="http://schemas.microsoft.com/office/drawing/2014/main" id="{1E8047E1-DA97-8A55-6A61-20AA899FD914}"/>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itel">
            <a:extLst>
              <a:ext uri="{FF2B5EF4-FFF2-40B4-BE49-F238E27FC236}">
                <a16:creationId xmlns:a16="http://schemas.microsoft.com/office/drawing/2014/main" id="{79C5A450-F904-4990-F8B1-1711DCE53D94}"/>
              </a:ext>
            </a:extLst>
          </p:cNvPr>
          <p:cNvSpPr>
            <a:spLocks noGrp="1"/>
          </p:cNvSpPr>
          <p:nvPr>
            <p:ph type="body" sz="quarter" idx="13" hasCustomPrompt="1"/>
          </p:nvPr>
        </p:nvSpPr>
        <p:spPr>
          <a:xfrm>
            <a:off x="1691732" y="3530081"/>
            <a:ext cx="7636765" cy="1385940"/>
          </a:xfrm>
          <a:prstGeom prst="rect">
            <a:avLst/>
          </a:prstGeom>
        </p:spPr>
        <p:txBody>
          <a:bodyPr anchor="ctr"/>
          <a:lstStyle>
            <a:lvl1pPr marL="0" indent="0" algn="ctr">
              <a:buNone/>
              <a:defRPr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Schoolnaam</a:t>
            </a:r>
          </a:p>
        </p:txBody>
      </p:sp>
      <p:sp>
        <p:nvSpPr>
          <p:cNvPr id="11" name="Titel">
            <a:extLst>
              <a:ext uri="{FF2B5EF4-FFF2-40B4-BE49-F238E27FC236}">
                <a16:creationId xmlns:a16="http://schemas.microsoft.com/office/drawing/2014/main" id="{AFBB2ADC-7696-3702-E385-E3AEC38DD55D}"/>
              </a:ext>
            </a:extLst>
          </p:cNvPr>
          <p:cNvSpPr>
            <a:spLocks noGrp="1"/>
          </p:cNvSpPr>
          <p:nvPr>
            <p:ph type="body" sz="quarter" idx="14" hasCustomPrompt="1"/>
          </p:nvPr>
        </p:nvSpPr>
        <p:spPr>
          <a:xfrm>
            <a:off x="1691733" y="5086350"/>
            <a:ext cx="7636765" cy="913496"/>
          </a:xfrm>
          <a:prstGeom prst="rect">
            <a:avLst/>
          </a:prstGeom>
        </p:spPr>
        <p:txBody>
          <a:bodyPr anchor="ctr"/>
          <a:lstStyle>
            <a:lvl1pPr marL="0" indent="0" algn="ctr">
              <a:buNone/>
              <a:defRPr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December 2023</a:t>
            </a:r>
          </a:p>
        </p:txBody>
      </p:sp>
    </p:spTree>
    <p:extLst>
      <p:ext uri="{BB962C8B-B14F-4D97-AF65-F5344CB8AC3E}">
        <p14:creationId xmlns:p14="http://schemas.microsoft.com/office/powerpoint/2010/main" val="392319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Welzijn">
    <p:spTree>
      <p:nvGrpSpPr>
        <p:cNvPr id="1" name=""/>
        <p:cNvGrpSpPr/>
        <p:nvPr/>
      </p:nvGrpSpPr>
      <p:grpSpPr>
        <a:xfrm>
          <a:off x="0" y="0"/>
          <a:ext cx="0" cy="0"/>
          <a:chOff x="0" y="0"/>
          <a:chExt cx="0" cy="0"/>
        </a:xfrm>
      </p:grpSpPr>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1813" cy="163793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itel">
            <a:extLst>
              <a:ext uri="{FF2B5EF4-FFF2-40B4-BE49-F238E27FC236}">
                <a16:creationId xmlns:a16="http://schemas.microsoft.com/office/drawing/2014/main" id="{139B72E2-75D6-296A-061E-0E1283AAD22A}"/>
              </a:ext>
            </a:extLst>
          </p:cNvPr>
          <p:cNvSpPr>
            <a:spLocks noGrp="1"/>
          </p:cNvSpPr>
          <p:nvPr>
            <p:ph type="body" sz="quarter" idx="13" hasCustomPrompt="1"/>
          </p:nvPr>
        </p:nvSpPr>
        <p:spPr>
          <a:xfrm>
            <a:off x="405502" y="1749233"/>
            <a:ext cx="3217808" cy="381124"/>
          </a:xfrm>
          <a:prstGeom prst="rect">
            <a:avLst/>
          </a:prstGeom>
        </p:spPr>
        <p:txBody>
          <a:bodyPr anchor="ctr"/>
          <a:lstStyle>
            <a:lvl1pPr marL="0" indent="0" algn="l">
              <a:buNone/>
              <a:defRPr sz="24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Inhoudsopgave</a:t>
            </a:r>
          </a:p>
        </p:txBody>
      </p:sp>
    </p:spTree>
    <p:extLst>
      <p:ext uri="{BB962C8B-B14F-4D97-AF65-F5344CB8AC3E}">
        <p14:creationId xmlns:p14="http://schemas.microsoft.com/office/powerpoint/2010/main" val="20364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Welzijn">
    <p:spTree>
      <p:nvGrpSpPr>
        <p:cNvPr id="1" name=""/>
        <p:cNvGrpSpPr/>
        <p:nvPr/>
      </p:nvGrpSpPr>
      <p:grpSpPr>
        <a:xfrm>
          <a:off x="0" y="0"/>
          <a:ext cx="0" cy="0"/>
          <a:chOff x="0" y="0"/>
          <a:chExt cx="0" cy="0"/>
        </a:xfrm>
      </p:grpSpPr>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1813" cy="163793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itel">
            <a:extLst>
              <a:ext uri="{FF2B5EF4-FFF2-40B4-BE49-F238E27FC236}">
                <a16:creationId xmlns:a16="http://schemas.microsoft.com/office/drawing/2014/main" id="{139B72E2-75D6-296A-061E-0E1283AAD22A}"/>
              </a:ext>
            </a:extLst>
          </p:cNvPr>
          <p:cNvSpPr>
            <a:spLocks noGrp="1"/>
          </p:cNvSpPr>
          <p:nvPr>
            <p:ph type="body" sz="quarter" idx="13" hasCustomPrompt="1"/>
          </p:nvPr>
        </p:nvSpPr>
        <p:spPr>
          <a:xfrm>
            <a:off x="405502" y="1749233"/>
            <a:ext cx="3217808" cy="381124"/>
          </a:xfrm>
          <a:prstGeom prst="rect">
            <a:avLst/>
          </a:prstGeom>
        </p:spPr>
        <p:txBody>
          <a:bodyPr anchor="ctr"/>
          <a:lstStyle>
            <a:lvl1pPr marL="0" indent="0" algn="l">
              <a:buNone/>
              <a:defRPr sz="24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Stukkie tekst</a:t>
            </a:r>
          </a:p>
        </p:txBody>
      </p:sp>
    </p:spTree>
    <p:extLst>
      <p:ext uri="{BB962C8B-B14F-4D97-AF65-F5344CB8AC3E}">
        <p14:creationId xmlns:p14="http://schemas.microsoft.com/office/powerpoint/2010/main" val="585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elzijn">
    <p:spTree>
      <p:nvGrpSpPr>
        <p:cNvPr id="1" name=""/>
        <p:cNvGrpSpPr/>
        <p:nvPr/>
      </p:nvGrpSpPr>
      <p:grpSpPr>
        <a:xfrm>
          <a:off x="0" y="0"/>
          <a:ext cx="0" cy="0"/>
          <a:chOff x="0" y="0"/>
          <a:chExt cx="0" cy="0"/>
        </a:xfrm>
      </p:grpSpPr>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1813" cy="163793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itel">
            <a:extLst>
              <a:ext uri="{FF2B5EF4-FFF2-40B4-BE49-F238E27FC236}">
                <a16:creationId xmlns:a16="http://schemas.microsoft.com/office/drawing/2014/main" id="{139B72E2-75D6-296A-061E-0E1283AAD22A}"/>
              </a:ext>
            </a:extLst>
          </p:cNvPr>
          <p:cNvSpPr>
            <a:spLocks noGrp="1"/>
          </p:cNvSpPr>
          <p:nvPr>
            <p:ph type="body" sz="quarter" idx="13" hasCustomPrompt="1"/>
          </p:nvPr>
        </p:nvSpPr>
        <p:spPr>
          <a:xfrm>
            <a:off x="405502" y="1749233"/>
            <a:ext cx="2240421" cy="381124"/>
          </a:xfrm>
          <a:prstGeom prst="rect">
            <a:avLst/>
          </a:prstGeom>
        </p:spPr>
        <p:txBody>
          <a:bodyPr anchor="ctr"/>
          <a:lstStyle>
            <a:lvl1pPr marL="0" indent="0" algn="l">
              <a:buNone/>
              <a:defRPr sz="24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Leeswijzer</a:t>
            </a:r>
          </a:p>
        </p:txBody>
      </p:sp>
      <p:sp>
        <p:nvSpPr>
          <p:cNvPr id="11" name="Titel">
            <a:extLst>
              <a:ext uri="{FF2B5EF4-FFF2-40B4-BE49-F238E27FC236}">
                <a16:creationId xmlns:a16="http://schemas.microsoft.com/office/drawing/2014/main" id="{31E16B80-E132-4AF1-C00F-B29B93141EC2}"/>
              </a:ext>
            </a:extLst>
          </p:cNvPr>
          <p:cNvSpPr>
            <a:spLocks noGrp="1"/>
          </p:cNvSpPr>
          <p:nvPr>
            <p:ph type="body" sz="quarter" idx="14" hasCustomPrompt="1"/>
          </p:nvPr>
        </p:nvSpPr>
        <p:spPr>
          <a:xfrm>
            <a:off x="405501" y="2343924"/>
            <a:ext cx="9643170" cy="1435913"/>
          </a:xfrm>
          <a:prstGeom prst="rect">
            <a:avLst/>
          </a:prstGeom>
        </p:spPr>
        <p:txBody>
          <a:bodyPr anchor="ctr"/>
          <a:lstStyle>
            <a:lvl1pPr marL="0" indent="0" algn="l">
              <a:buNone/>
              <a:defRPr sz="900"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De Gezondheidsmonitor Jeugd is in het najaar van 2023 afgenomen onder jongeren in leerjaar 2 en 4 van het RVO. Op de volgende pagina’s zijn de belangrijkste resultaten van uw school (in paars) afgezet tegen het regionale gemiddelde 1 van hetzelfde onderwijsniveau (in groen). Een school die vmbo, havo en vwo aanbiedt wordt vergeleken met het vmbo-havo-vwo-regiogemiddelde, en een vmbo school met het vmbo-regiogemiddelde. </a:t>
            </a:r>
          </a:p>
          <a:p>
            <a:pPr lvl="0"/>
            <a:endParaRPr lang="nl-NL" dirty="0"/>
          </a:p>
          <a:p>
            <a:pPr lvl="0"/>
            <a:r>
              <a:rPr lang="nl-NL" dirty="0"/>
              <a:t>Vanwege de betrouwbaarheid van de resultaten en de privacy van de respondenten hanteren wij  bij de rapportage een minimum van 30 respondenten die de vraag ingevuld hebben en een minimum van 5 respondenten per specifiek antwoord. Indien de aantallen lager liggen, worden de cijfers niet weergegeven.​</a:t>
            </a:r>
          </a:p>
          <a:p>
            <a:pPr lvl="0"/>
            <a:endParaRPr lang="nl-NL" dirty="0"/>
          </a:p>
          <a:p>
            <a:pPr lvl="0"/>
            <a:r>
              <a:rPr lang="nl-NL" dirty="0"/>
              <a:t>1In uw schoolprofiel gaat het om het regionale gemiddelde van alle RVO respondenten die hebben deelgenomen in de gemeenten: [Lijst gemeenten per GGD regio]​</a:t>
            </a:r>
          </a:p>
        </p:txBody>
      </p:sp>
      <p:sp>
        <p:nvSpPr>
          <p:cNvPr id="14" name="Titel">
            <a:extLst>
              <a:ext uri="{FF2B5EF4-FFF2-40B4-BE49-F238E27FC236}">
                <a16:creationId xmlns:a16="http://schemas.microsoft.com/office/drawing/2014/main" id="{F463B1F6-22BA-05DE-5F1D-9E00ACA219F4}"/>
              </a:ext>
            </a:extLst>
          </p:cNvPr>
          <p:cNvSpPr>
            <a:spLocks noGrp="1"/>
          </p:cNvSpPr>
          <p:nvPr>
            <p:ph type="body" sz="quarter" idx="15" hasCustomPrompt="1"/>
          </p:nvPr>
        </p:nvSpPr>
        <p:spPr>
          <a:xfrm>
            <a:off x="405501" y="3994601"/>
            <a:ext cx="5080899" cy="625278"/>
          </a:xfrm>
          <a:prstGeom prst="rect">
            <a:avLst/>
          </a:prstGeom>
        </p:spPr>
        <p:txBody>
          <a:bodyPr anchor="ctr"/>
          <a:lstStyle>
            <a:lvl1pPr marL="0" indent="0" algn="l">
              <a:buNone/>
              <a:defRPr sz="14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Respons op uw school</a:t>
            </a:r>
          </a:p>
        </p:txBody>
      </p:sp>
      <p:graphicFrame>
        <p:nvGraphicFramePr>
          <p:cNvPr id="15" name="Respons_Tabel">
            <a:extLst>
              <a:ext uri="{FF2B5EF4-FFF2-40B4-BE49-F238E27FC236}">
                <a16:creationId xmlns:a16="http://schemas.microsoft.com/office/drawing/2014/main" id="{0C91462B-97EC-8C51-CF56-782376E73AEB}"/>
              </a:ext>
            </a:extLst>
          </p:cNvPr>
          <p:cNvGraphicFramePr>
            <a:graphicFrameLocks noGrp="1"/>
          </p:cNvGraphicFramePr>
          <p:nvPr userDrawn="1">
            <p:extLst>
              <p:ext uri="{D42A27DB-BD31-4B8C-83A1-F6EECF244321}">
                <p14:modId xmlns:p14="http://schemas.microsoft.com/office/powerpoint/2010/main" val="1552376680"/>
              </p:ext>
            </p:extLst>
          </p:nvPr>
        </p:nvGraphicFramePr>
        <p:xfrm>
          <a:off x="415436" y="4797284"/>
          <a:ext cx="7127876" cy="2163588"/>
        </p:xfrm>
        <a:graphic>
          <a:graphicData uri="http://schemas.openxmlformats.org/drawingml/2006/table">
            <a:tbl>
              <a:tblPr firstRow="1" bandRow="1">
                <a:tableStyleId>{5C22544A-7EE6-4342-B048-85BDC9FD1C3A}</a:tableStyleId>
              </a:tblPr>
              <a:tblGrid>
                <a:gridCol w="1781969">
                  <a:extLst>
                    <a:ext uri="{9D8B030D-6E8A-4147-A177-3AD203B41FA5}">
                      <a16:colId xmlns:a16="http://schemas.microsoft.com/office/drawing/2014/main" val="1742300354"/>
                    </a:ext>
                  </a:extLst>
                </a:gridCol>
                <a:gridCol w="1781969">
                  <a:extLst>
                    <a:ext uri="{9D8B030D-6E8A-4147-A177-3AD203B41FA5}">
                      <a16:colId xmlns:a16="http://schemas.microsoft.com/office/drawing/2014/main" val="2453078102"/>
                    </a:ext>
                  </a:extLst>
                </a:gridCol>
                <a:gridCol w="1781969">
                  <a:extLst>
                    <a:ext uri="{9D8B030D-6E8A-4147-A177-3AD203B41FA5}">
                      <a16:colId xmlns:a16="http://schemas.microsoft.com/office/drawing/2014/main" val="1439857558"/>
                    </a:ext>
                  </a:extLst>
                </a:gridCol>
                <a:gridCol w="1781969">
                  <a:extLst>
                    <a:ext uri="{9D8B030D-6E8A-4147-A177-3AD203B41FA5}">
                      <a16:colId xmlns:a16="http://schemas.microsoft.com/office/drawing/2014/main" val="4071876718"/>
                    </a:ext>
                  </a:extLst>
                </a:gridCol>
              </a:tblGrid>
              <a:tr h="360598">
                <a:tc>
                  <a:txBody>
                    <a:bodyPr/>
                    <a:lstStyle/>
                    <a:p>
                      <a:r>
                        <a:rPr lang="nl-NL" sz="1400" dirty="0">
                          <a:solidFill>
                            <a:srgbClr val="F1A9AD"/>
                          </a:solidFill>
                          <a:latin typeface="Century Gothic" panose="020B0502020202020204" pitchFamily="34" charset="0"/>
                        </a:rPr>
                        <a:t>Niveau/klas</a:t>
                      </a:r>
                    </a:p>
                  </a:txBody>
                  <a:tcPr>
                    <a:lnB w="12700" cap="flat" cmpd="sng" algn="ctr">
                      <a:solidFill>
                        <a:srgbClr val="E8525F"/>
                      </a:solidFill>
                      <a:prstDash val="solid"/>
                      <a:round/>
                      <a:headEnd type="none" w="med" len="med"/>
                      <a:tailEnd type="none" w="med" len="med"/>
                    </a:lnB>
                    <a:noFill/>
                  </a:tcPr>
                </a:tc>
                <a:tc>
                  <a:txBody>
                    <a:bodyPr/>
                    <a:lstStyle/>
                    <a:p>
                      <a:r>
                        <a:rPr lang="nl-NL" sz="1400" dirty="0">
                          <a:solidFill>
                            <a:srgbClr val="F1A9AD"/>
                          </a:solidFill>
                          <a:latin typeface="Century Gothic" panose="020B0502020202020204" pitchFamily="34" charset="0"/>
                        </a:rPr>
                        <a:t>Leerlingen</a:t>
                      </a:r>
                    </a:p>
                  </a:txBody>
                  <a:tcPr>
                    <a:lnB w="12700" cap="flat" cmpd="sng" algn="ctr">
                      <a:solidFill>
                        <a:srgbClr val="E8525F"/>
                      </a:solidFill>
                      <a:prstDash val="solid"/>
                      <a:round/>
                      <a:headEnd type="none" w="med" len="med"/>
                      <a:tailEnd type="none" w="med" len="med"/>
                    </a:lnB>
                    <a:noFill/>
                  </a:tcPr>
                </a:tc>
                <a:tc>
                  <a:txBody>
                    <a:bodyPr/>
                    <a:lstStyle/>
                    <a:p>
                      <a:r>
                        <a:rPr lang="nl-NL" sz="1400" dirty="0">
                          <a:solidFill>
                            <a:srgbClr val="F1A9AD"/>
                          </a:solidFill>
                          <a:latin typeface="Century Gothic" panose="020B0502020202020204" pitchFamily="34" charset="0"/>
                        </a:rPr>
                        <a:t>Ingevuld</a:t>
                      </a:r>
                    </a:p>
                  </a:txBody>
                  <a:tcPr>
                    <a:lnB w="12700" cap="flat" cmpd="sng" algn="ctr">
                      <a:solidFill>
                        <a:srgbClr val="E8525F"/>
                      </a:solidFill>
                      <a:prstDash val="solid"/>
                      <a:round/>
                      <a:headEnd type="none" w="med" len="med"/>
                      <a:tailEnd type="none" w="med" len="med"/>
                    </a:lnB>
                    <a:noFill/>
                  </a:tcPr>
                </a:tc>
                <a:tc>
                  <a:txBody>
                    <a:bodyPr/>
                    <a:lstStyle/>
                    <a:p>
                      <a:r>
                        <a:rPr lang="nl-NL" sz="1400" dirty="0">
                          <a:solidFill>
                            <a:srgbClr val="F1A9AD"/>
                          </a:solidFill>
                          <a:latin typeface="Century Gothic" panose="020B0502020202020204" pitchFamily="34" charset="0"/>
                        </a:rPr>
                        <a:t>Respons (%)</a:t>
                      </a:r>
                    </a:p>
                  </a:txBody>
                  <a:tcPr>
                    <a:lnB w="12700" cap="flat" cmpd="sng" algn="ctr">
                      <a:solidFill>
                        <a:srgbClr val="E8525F"/>
                      </a:solidFill>
                      <a:prstDash val="solid"/>
                      <a:round/>
                      <a:headEnd type="none" w="med" len="med"/>
                      <a:tailEnd type="none" w="med" len="med"/>
                    </a:lnB>
                    <a:noFill/>
                  </a:tcPr>
                </a:tc>
                <a:extLst>
                  <a:ext uri="{0D108BD9-81ED-4DB2-BD59-A6C34878D82A}">
                    <a16:rowId xmlns:a16="http://schemas.microsoft.com/office/drawing/2014/main" val="58445230"/>
                  </a:ext>
                </a:extLst>
              </a:tr>
              <a:tr h="360598">
                <a:tc>
                  <a:txBody>
                    <a:bodyPr/>
                    <a:lstStyle/>
                    <a:p>
                      <a:r>
                        <a:rPr lang="nl-NL" sz="1400" dirty="0">
                          <a:solidFill>
                            <a:srgbClr val="F1A9AD"/>
                          </a:solidFill>
                          <a:latin typeface="Century Gothic" panose="020B0502020202020204" pitchFamily="34" charset="0"/>
                        </a:rPr>
                        <a:t>VMBO 2</a:t>
                      </a:r>
                    </a:p>
                  </a:txBody>
                  <a:tcPr>
                    <a:lnT w="12700" cap="flat" cmpd="sng" algn="ctr">
                      <a:solidFill>
                        <a:srgbClr val="E8525F"/>
                      </a:solidFill>
                      <a:prstDash val="solid"/>
                      <a:round/>
                      <a:headEnd type="none" w="med" len="med"/>
                      <a:tailEnd type="none" w="med" len="med"/>
                    </a:lnT>
                    <a:noFill/>
                  </a:tcPr>
                </a:tc>
                <a:tc>
                  <a:txBody>
                    <a:bodyPr/>
                    <a:lstStyle/>
                    <a:p>
                      <a:endParaRPr lang="nl-NL" sz="1400" dirty="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tc>
                  <a:txBody>
                    <a:bodyPr/>
                    <a:lstStyle/>
                    <a:p>
                      <a:endParaRPr lang="nl-NL" sz="1400" dirty="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tc>
                  <a:txBody>
                    <a:bodyPr/>
                    <a:lstStyle/>
                    <a:p>
                      <a:endParaRPr lang="nl-NL" sz="140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extLst>
                  <a:ext uri="{0D108BD9-81ED-4DB2-BD59-A6C34878D82A}">
                    <a16:rowId xmlns:a16="http://schemas.microsoft.com/office/drawing/2014/main" val="1625909042"/>
                  </a:ext>
                </a:extLst>
              </a:tr>
              <a:tr h="360598">
                <a:tc>
                  <a:txBody>
                    <a:bodyPr/>
                    <a:lstStyle/>
                    <a:p>
                      <a:r>
                        <a:rPr lang="nl-NL" sz="1400" dirty="0">
                          <a:solidFill>
                            <a:srgbClr val="F1A9AD"/>
                          </a:solidFill>
                          <a:latin typeface="Century Gothic" panose="020B0502020202020204" pitchFamily="34" charset="0"/>
                        </a:rPr>
                        <a:t>HAVO/VWO 2</a:t>
                      </a:r>
                    </a:p>
                  </a:txBody>
                  <a:tcPr>
                    <a:noFill/>
                  </a:tcPr>
                </a:tc>
                <a:tc>
                  <a:txBody>
                    <a:bodyPr/>
                    <a:lstStyle/>
                    <a:p>
                      <a:endParaRPr lang="nl-NL" sz="1400" dirty="0">
                        <a:solidFill>
                          <a:srgbClr val="F1A9AD"/>
                        </a:solidFill>
                        <a:latin typeface="Century Gothic" panose="020B0502020202020204" pitchFamily="34" charset="0"/>
                      </a:endParaRPr>
                    </a:p>
                  </a:txBody>
                  <a:tcPr>
                    <a:noFill/>
                  </a:tcPr>
                </a:tc>
                <a:tc>
                  <a:txBody>
                    <a:bodyPr/>
                    <a:lstStyle/>
                    <a:p>
                      <a:endParaRPr lang="nl-NL" sz="1400" dirty="0">
                        <a:solidFill>
                          <a:srgbClr val="F1A9AD"/>
                        </a:solidFill>
                        <a:latin typeface="Century Gothic" panose="020B0502020202020204" pitchFamily="34" charset="0"/>
                      </a:endParaRPr>
                    </a:p>
                  </a:txBody>
                  <a:tcPr>
                    <a:noFill/>
                  </a:tcPr>
                </a:tc>
                <a:tc>
                  <a:txBody>
                    <a:bodyPr/>
                    <a:lstStyle/>
                    <a:p>
                      <a:endParaRPr lang="nl-NL" sz="1400">
                        <a:solidFill>
                          <a:srgbClr val="F1A9AD"/>
                        </a:solidFill>
                        <a:latin typeface="Century Gothic" panose="020B0502020202020204" pitchFamily="34" charset="0"/>
                      </a:endParaRPr>
                    </a:p>
                  </a:txBody>
                  <a:tcPr>
                    <a:noFill/>
                  </a:tcPr>
                </a:tc>
                <a:extLst>
                  <a:ext uri="{0D108BD9-81ED-4DB2-BD59-A6C34878D82A}">
                    <a16:rowId xmlns:a16="http://schemas.microsoft.com/office/drawing/2014/main" val="3100661504"/>
                  </a:ext>
                </a:extLst>
              </a:tr>
              <a:tr h="360598">
                <a:tc>
                  <a:txBody>
                    <a:bodyPr/>
                    <a:lstStyle/>
                    <a:p>
                      <a:r>
                        <a:rPr lang="nl-NL" sz="1400" dirty="0">
                          <a:solidFill>
                            <a:srgbClr val="F1A9AD"/>
                          </a:solidFill>
                          <a:latin typeface="Century Gothic" panose="020B0502020202020204" pitchFamily="34" charset="0"/>
                        </a:rPr>
                        <a:t>VMBO 4</a:t>
                      </a:r>
                    </a:p>
                  </a:txBody>
                  <a:tcPr>
                    <a:noFill/>
                  </a:tcPr>
                </a:tc>
                <a:tc>
                  <a:txBody>
                    <a:bodyPr/>
                    <a:lstStyle/>
                    <a:p>
                      <a:endParaRPr lang="nl-NL" sz="1400" dirty="0">
                        <a:solidFill>
                          <a:srgbClr val="F1A9AD"/>
                        </a:solidFill>
                        <a:latin typeface="Century Gothic" panose="020B0502020202020204" pitchFamily="34" charset="0"/>
                      </a:endParaRPr>
                    </a:p>
                  </a:txBody>
                  <a:tcPr>
                    <a:noFill/>
                  </a:tcPr>
                </a:tc>
                <a:tc>
                  <a:txBody>
                    <a:bodyPr/>
                    <a:lstStyle/>
                    <a:p>
                      <a:endParaRPr lang="nl-NL" sz="1400">
                        <a:solidFill>
                          <a:srgbClr val="F1A9AD"/>
                        </a:solidFill>
                        <a:latin typeface="Century Gothic" panose="020B0502020202020204" pitchFamily="34" charset="0"/>
                      </a:endParaRPr>
                    </a:p>
                  </a:txBody>
                  <a:tcPr>
                    <a:noFill/>
                  </a:tcPr>
                </a:tc>
                <a:tc>
                  <a:txBody>
                    <a:bodyPr/>
                    <a:lstStyle/>
                    <a:p>
                      <a:endParaRPr lang="nl-NL" sz="1400">
                        <a:solidFill>
                          <a:srgbClr val="F1A9AD"/>
                        </a:solidFill>
                        <a:latin typeface="Century Gothic" panose="020B0502020202020204" pitchFamily="34" charset="0"/>
                      </a:endParaRPr>
                    </a:p>
                  </a:txBody>
                  <a:tcPr>
                    <a:noFill/>
                  </a:tcPr>
                </a:tc>
                <a:extLst>
                  <a:ext uri="{0D108BD9-81ED-4DB2-BD59-A6C34878D82A}">
                    <a16:rowId xmlns:a16="http://schemas.microsoft.com/office/drawing/2014/main" val="2195234592"/>
                  </a:ext>
                </a:extLst>
              </a:tr>
              <a:tr h="360598">
                <a:tc>
                  <a:txBody>
                    <a:bodyPr/>
                    <a:lstStyle/>
                    <a:p>
                      <a:r>
                        <a:rPr lang="nl-NL" sz="1400" dirty="0">
                          <a:solidFill>
                            <a:srgbClr val="F1A9AD"/>
                          </a:solidFill>
                          <a:latin typeface="Century Gothic" panose="020B0502020202020204" pitchFamily="34" charset="0"/>
                        </a:rPr>
                        <a:t>HAVO/VWO4</a:t>
                      </a:r>
                    </a:p>
                  </a:txBody>
                  <a:tcPr>
                    <a:lnB w="12700" cap="flat" cmpd="sng" algn="ctr">
                      <a:solidFill>
                        <a:srgbClr val="E8525F"/>
                      </a:solidFill>
                      <a:prstDash val="solid"/>
                      <a:round/>
                      <a:headEnd type="none" w="med" len="med"/>
                      <a:tailEnd type="none" w="med" len="med"/>
                    </a:lnB>
                    <a:noFill/>
                  </a:tcPr>
                </a:tc>
                <a:tc>
                  <a:txBody>
                    <a:bodyPr/>
                    <a:lstStyle/>
                    <a:p>
                      <a:endParaRPr lang="nl-NL" sz="1400" dirty="0">
                        <a:solidFill>
                          <a:srgbClr val="F1A9AD"/>
                        </a:solidFill>
                        <a:latin typeface="Century Gothic" panose="020B0502020202020204" pitchFamily="34" charset="0"/>
                      </a:endParaRPr>
                    </a:p>
                  </a:txBody>
                  <a:tcPr>
                    <a:lnB w="12700" cap="flat" cmpd="sng" algn="ctr">
                      <a:solidFill>
                        <a:srgbClr val="E8525F"/>
                      </a:solidFill>
                      <a:prstDash val="solid"/>
                      <a:round/>
                      <a:headEnd type="none" w="med" len="med"/>
                      <a:tailEnd type="none" w="med" len="med"/>
                    </a:lnB>
                    <a:noFill/>
                  </a:tcPr>
                </a:tc>
                <a:tc>
                  <a:txBody>
                    <a:bodyPr/>
                    <a:lstStyle/>
                    <a:p>
                      <a:endParaRPr lang="nl-NL" sz="1400" dirty="0">
                        <a:solidFill>
                          <a:srgbClr val="F1A9AD"/>
                        </a:solidFill>
                        <a:latin typeface="Century Gothic" panose="020B0502020202020204" pitchFamily="34" charset="0"/>
                      </a:endParaRPr>
                    </a:p>
                  </a:txBody>
                  <a:tcPr>
                    <a:lnB w="12700" cap="flat" cmpd="sng" algn="ctr">
                      <a:solidFill>
                        <a:srgbClr val="E8525F"/>
                      </a:solidFill>
                      <a:prstDash val="solid"/>
                      <a:round/>
                      <a:headEnd type="none" w="med" len="med"/>
                      <a:tailEnd type="none" w="med" len="med"/>
                    </a:lnB>
                    <a:noFill/>
                  </a:tcPr>
                </a:tc>
                <a:tc>
                  <a:txBody>
                    <a:bodyPr/>
                    <a:lstStyle/>
                    <a:p>
                      <a:endParaRPr lang="nl-NL" sz="1400" dirty="0">
                        <a:solidFill>
                          <a:srgbClr val="F1A9AD"/>
                        </a:solidFill>
                        <a:latin typeface="Century Gothic" panose="020B0502020202020204" pitchFamily="34" charset="0"/>
                      </a:endParaRPr>
                    </a:p>
                  </a:txBody>
                  <a:tcPr>
                    <a:lnB w="12700" cap="flat" cmpd="sng" algn="ctr">
                      <a:solidFill>
                        <a:srgbClr val="E8525F"/>
                      </a:solidFill>
                      <a:prstDash val="solid"/>
                      <a:round/>
                      <a:headEnd type="none" w="med" len="med"/>
                      <a:tailEnd type="none" w="med" len="med"/>
                    </a:lnB>
                    <a:noFill/>
                  </a:tcPr>
                </a:tc>
                <a:extLst>
                  <a:ext uri="{0D108BD9-81ED-4DB2-BD59-A6C34878D82A}">
                    <a16:rowId xmlns:a16="http://schemas.microsoft.com/office/drawing/2014/main" val="198271595"/>
                  </a:ext>
                </a:extLst>
              </a:tr>
              <a:tr h="360598">
                <a:tc>
                  <a:txBody>
                    <a:bodyPr/>
                    <a:lstStyle/>
                    <a:p>
                      <a:r>
                        <a:rPr lang="nl-NL" sz="1400" dirty="0">
                          <a:solidFill>
                            <a:srgbClr val="F1A9AD"/>
                          </a:solidFill>
                          <a:latin typeface="Century Gothic" panose="020B0502020202020204" pitchFamily="34" charset="0"/>
                        </a:rPr>
                        <a:t>Totaal</a:t>
                      </a:r>
                    </a:p>
                  </a:txBody>
                  <a:tcPr>
                    <a:lnT w="12700" cap="flat" cmpd="sng" algn="ctr">
                      <a:solidFill>
                        <a:srgbClr val="E8525F"/>
                      </a:solidFill>
                      <a:prstDash val="solid"/>
                      <a:round/>
                      <a:headEnd type="none" w="med" len="med"/>
                      <a:tailEnd type="none" w="med" len="med"/>
                    </a:lnT>
                    <a:noFill/>
                  </a:tcPr>
                </a:tc>
                <a:tc>
                  <a:txBody>
                    <a:bodyPr/>
                    <a:lstStyle/>
                    <a:p>
                      <a:endParaRPr lang="nl-NL" sz="1400" dirty="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tc>
                  <a:txBody>
                    <a:bodyPr/>
                    <a:lstStyle/>
                    <a:p>
                      <a:endParaRPr lang="nl-NL" sz="1400" dirty="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tc>
                  <a:txBody>
                    <a:bodyPr/>
                    <a:lstStyle/>
                    <a:p>
                      <a:endParaRPr lang="nl-NL" sz="1400" dirty="0">
                        <a:solidFill>
                          <a:srgbClr val="F1A9AD"/>
                        </a:solidFill>
                        <a:latin typeface="Century Gothic" panose="020B0502020202020204" pitchFamily="34" charset="0"/>
                      </a:endParaRPr>
                    </a:p>
                  </a:txBody>
                  <a:tcPr>
                    <a:lnT w="12700" cap="flat" cmpd="sng" algn="ctr">
                      <a:solidFill>
                        <a:srgbClr val="E8525F"/>
                      </a:solidFill>
                      <a:prstDash val="solid"/>
                      <a:round/>
                      <a:headEnd type="none" w="med" len="med"/>
                      <a:tailEnd type="none" w="med" len="med"/>
                    </a:lnT>
                    <a:noFill/>
                  </a:tcPr>
                </a:tc>
                <a:extLst>
                  <a:ext uri="{0D108BD9-81ED-4DB2-BD59-A6C34878D82A}">
                    <a16:rowId xmlns:a16="http://schemas.microsoft.com/office/drawing/2014/main" val="3193926311"/>
                  </a:ext>
                </a:extLst>
              </a:tr>
            </a:tbl>
          </a:graphicData>
        </a:graphic>
      </p:graphicFrame>
      <p:sp>
        <p:nvSpPr>
          <p:cNvPr id="4" name="Text Placeholder 7">
            <a:extLst>
              <a:ext uri="{FF2B5EF4-FFF2-40B4-BE49-F238E27FC236}">
                <a16:creationId xmlns:a16="http://schemas.microsoft.com/office/drawing/2014/main" id="{A621883F-0F81-518E-C99D-2FF7986C80C9}"/>
              </a:ext>
            </a:extLst>
          </p:cNvPr>
          <p:cNvSpPr>
            <a:spLocks noGrp="1"/>
          </p:cNvSpPr>
          <p:nvPr>
            <p:ph type="body" sz="quarter" idx="25" hasCustomPrompt="1"/>
          </p:nvPr>
        </p:nvSpPr>
        <p:spPr>
          <a:xfrm>
            <a:off x="2208576" y="5195269"/>
            <a:ext cx="5334736" cy="1765603"/>
          </a:xfrm>
          <a:prstGeom prst="rect">
            <a:avLst/>
          </a:prstGeom>
        </p:spPr>
        <p:txBody>
          <a:bodyPr/>
          <a:lstStyle>
            <a:lvl1pPr marL="0" indent="0">
              <a:lnSpc>
                <a:spcPts val="1727"/>
              </a:lnSpc>
              <a:buNone/>
              <a:defRPr sz="1400">
                <a:solidFill>
                  <a:srgbClr val="F1A9AD"/>
                </a:solidFill>
                <a:latin typeface="Century Gothic" panose="020B0502020202020204" pitchFamily="34" charset="0"/>
              </a:defRPr>
            </a:lvl1pPr>
            <a:lvl2pPr marL="0" indent="0">
              <a:lnSpc>
                <a:spcPts val="1295"/>
              </a:lnSpc>
              <a:buNone/>
              <a:defRPr sz="971">
                <a:solidFill>
                  <a:schemeClr val="tx1"/>
                </a:solidFill>
              </a:defRPr>
            </a:lvl2pPr>
            <a:lvl3pPr marL="0" indent="0">
              <a:lnSpc>
                <a:spcPts val="1295"/>
              </a:lnSpc>
              <a:buNone/>
              <a:defRPr sz="971">
                <a:solidFill>
                  <a:schemeClr val="tx1"/>
                </a:solidFill>
              </a:defRPr>
            </a:lvl3pPr>
            <a:lvl4pPr marL="0" indent="0">
              <a:lnSpc>
                <a:spcPts val="1295"/>
              </a:lnSpc>
              <a:buNone/>
              <a:defRPr sz="971">
                <a:solidFill>
                  <a:schemeClr val="tx1"/>
                </a:solidFill>
              </a:defRPr>
            </a:lvl4pPr>
            <a:lvl5pPr marL="0" indent="0">
              <a:lnSpc>
                <a:spcPts val="1295"/>
              </a:lnSpc>
              <a:buNone/>
              <a:defRPr sz="971">
                <a:solidFill>
                  <a:schemeClr val="tx1"/>
                </a:solidFill>
              </a:defRPr>
            </a:lvl5pPr>
          </a:lstStyle>
          <a:p>
            <a:pPr lvl="0"/>
            <a:r>
              <a:rPr lang="en-GB" dirty="0" err="1"/>
              <a:t>Getallen</a:t>
            </a:r>
            <a:endParaRPr lang="en-GB" dirty="0"/>
          </a:p>
        </p:txBody>
      </p:sp>
    </p:spTree>
    <p:extLst>
      <p:ext uri="{BB962C8B-B14F-4D97-AF65-F5344CB8AC3E}">
        <p14:creationId xmlns:p14="http://schemas.microsoft.com/office/powerpoint/2010/main" val="6934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1" y="227161"/>
            <a:ext cx="10259811" cy="432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sp>
        <p:nvSpPr>
          <p:cNvPr id="12" name="Ondertitel 2">
            <a:extLst>
              <a:ext uri="{FF2B5EF4-FFF2-40B4-BE49-F238E27FC236}">
                <a16:creationId xmlns:a16="http://schemas.microsoft.com/office/drawing/2014/main" id="{8411C048-ACE2-1422-6511-3DBC88691E9A}"/>
              </a:ext>
            </a:extLst>
          </p:cNvPr>
          <p:cNvSpPr>
            <a:spLocks noGrp="1"/>
          </p:cNvSpPr>
          <p:nvPr>
            <p:ph type="subTitle" idx="1" hasCustomPrompt="1"/>
          </p:nvPr>
        </p:nvSpPr>
        <p:spPr>
          <a:xfrm>
            <a:off x="432001" y="227159"/>
            <a:ext cx="5637329" cy="429925"/>
          </a:xfrm>
          <a:prstGeom prst="rect">
            <a:avLst/>
          </a:prstGeom>
        </p:spPr>
        <p:txBody>
          <a:bodyPr vert="horz" wrap="square" bIns="72000" anchor="ctr" anchorCtr="0">
            <a:normAutofit/>
          </a:bodyPr>
          <a:lstStyle>
            <a:lvl1pPr marL="0" indent="0" algn="l">
              <a:lnSpc>
                <a:spcPts val="3238"/>
              </a:lnSpc>
              <a:buNone/>
              <a:defRPr sz="1700" b="1" baseline="0">
                <a:solidFill>
                  <a:schemeClr val="bg1"/>
                </a:solidFill>
                <a:latin typeface="Century Gothic" panose="020B0502020202020204" pitchFamily="34" charset="0"/>
              </a:defRPr>
            </a:lvl1pPr>
            <a:lvl2pPr marL="493456" indent="0" algn="ctr">
              <a:buNone/>
              <a:defRPr sz="2159"/>
            </a:lvl2pPr>
            <a:lvl3pPr marL="986912" indent="0" algn="ctr">
              <a:buNone/>
              <a:defRPr sz="1943"/>
            </a:lvl3pPr>
            <a:lvl4pPr marL="1480368" indent="0" algn="ctr">
              <a:buNone/>
              <a:defRPr sz="1727"/>
            </a:lvl4pPr>
            <a:lvl5pPr marL="1973824" indent="0" algn="ctr">
              <a:buNone/>
              <a:defRPr sz="1727"/>
            </a:lvl5pPr>
            <a:lvl6pPr marL="2467280" indent="0" algn="ctr">
              <a:buNone/>
              <a:defRPr sz="1727"/>
            </a:lvl6pPr>
            <a:lvl7pPr marL="2960736" indent="0" algn="ctr">
              <a:buNone/>
              <a:defRPr sz="1727"/>
            </a:lvl7pPr>
            <a:lvl8pPr marL="3454192" indent="0" algn="ctr">
              <a:buNone/>
              <a:defRPr sz="1727"/>
            </a:lvl8pPr>
            <a:lvl9pPr marL="3947648" indent="0" algn="ctr">
              <a:buNone/>
              <a:defRPr sz="1727"/>
            </a:lvl9pPr>
          </a:lstStyle>
          <a:p>
            <a:r>
              <a:rPr lang="en-GB" dirty="0"/>
              <a:t>Thema</a:t>
            </a:r>
            <a:endParaRPr lang="nl-NL" dirty="0"/>
          </a:p>
        </p:txBody>
      </p:sp>
      <p:sp>
        <p:nvSpPr>
          <p:cNvPr id="13" name="Ondertitel 2">
            <a:hlinkClick r:id="" action="ppaction://noaction"/>
            <a:extLst>
              <a:ext uri="{FF2B5EF4-FFF2-40B4-BE49-F238E27FC236}">
                <a16:creationId xmlns:a16="http://schemas.microsoft.com/office/drawing/2014/main" id="{4D59C1CF-86AD-2583-137B-10A93663879E}"/>
              </a:ext>
            </a:extLst>
          </p:cNvPr>
          <p:cNvSpPr txBox="1">
            <a:spLocks/>
          </p:cNvSpPr>
          <p:nvPr userDrawn="1"/>
        </p:nvSpPr>
        <p:spPr>
          <a:xfrm>
            <a:off x="7539357" y="166840"/>
            <a:ext cx="2491740" cy="429925"/>
          </a:xfrm>
          <a:prstGeom prst="rect">
            <a:avLst/>
          </a:prstGeom>
        </p:spPr>
        <p:txBody>
          <a:bodyPr vert="horz" wrap="square" lIns="0" tIns="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algn="r"/>
            <a:r>
              <a:rPr lang="en-GB" sz="1000" b="0" u="none" dirty="0" err="1">
                <a:solidFill>
                  <a:schemeClr val="bg1"/>
                </a:solidFill>
                <a:latin typeface="Century Gothic" panose="020B0502020202020204" pitchFamily="34" charset="0"/>
              </a:rPr>
              <a:t>Terug</a:t>
            </a:r>
            <a:r>
              <a:rPr lang="en-GB" sz="1000" b="0" u="none" dirty="0">
                <a:solidFill>
                  <a:schemeClr val="bg1"/>
                </a:solidFill>
                <a:latin typeface="Century Gothic" panose="020B0502020202020204" pitchFamily="34" charset="0"/>
              </a:rPr>
              <a:t> </a:t>
            </a:r>
            <a:r>
              <a:rPr lang="en-GB" sz="1000" b="0" u="none" dirty="0" err="1">
                <a:solidFill>
                  <a:schemeClr val="bg1"/>
                </a:solidFill>
                <a:latin typeface="Century Gothic" panose="020B0502020202020204" pitchFamily="34" charset="0"/>
              </a:rPr>
              <a:t>naar</a:t>
            </a:r>
            <a:r>
              <a:rPr lang="en-GB" sz="1000" b="0" u="none" dirty="0">
                <a:solidFill>
                  <a:schemeClr val="bg1"/>
                </a:solidFill>
                <a:latin typeface="Century Gothic" panose="020B0502020202020204" pitchFamily="34" charset="0"/>
              </a:rPr>
              <a:t> </a:t>
            </a:r>
            <a:r>
              <a:rPr lang="en-GB" sz="1000" b="0" u="none" dirty="0" err="1">
                <a:solidFill>
                  <a:schemeClr val="bg1"/>
                </a:solidFill>
                <a:latin typeface="Century Gothic" panose="020B0502020202020204" pitchFamily="34" charset="0"/>
              </a:rPr>
              <a:t>inhoudsopgave</a:t>
            </a:r>
            <a:endParaRPr lang="nl-NL" sz="1000" b="0" u="none" dirty="0">
              <a:solidFill>
                <a:schemeClr val="bg1"/>
              </a:solidFill>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0259812" y="229522"/>
            <a:ext cx="432000" cy="432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7" name="Ondertitel 2">
            <a:hlinkClick r:id="" action="ppaction://noaction"/>
            <a:extLst>
              <a:ext uri="{FF2B5EF4-FFF2-40B4-BE49-F238E27FC236}">
                <a16:creationId xmlns:a16="http://schemas.microsoft.com/office/drawing/2014/main" id="{83536048-46FB-003F-D871-2548AC847992}"/>
              </a:ext>
            </a:extLst>
          </p:cNvPr>
          <p:cNvSpPr txBox="1">
            <a:spLocks/>
          </p:cNvSpPr>
          <p:nvPr userDrawn="1"/>
        </p:nvSpPr>
        <p:spPr>
          <a:xfrm>
            <a:off x="10304406" y="277942"/>
            <a:ext cx="342812" cy="296169"/>
          </a:xfrm>
          <a:prstGeom prst="rect">
            <a:avLst/>
          </a:prstGeom>
          <a:noFill/>
        </p:spPr>
        <p:txBody>
          <a:bodyPr vert="horz" wrap="square" lIns="0" tIns="28800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algn="ctr"/>
            <a:r>
              <a:rPr lang="nl-NL" sz="6000" b="0" u="none" dirty="0">
                <a:noFill/>
                <a:latin typeface="Century Gothic" panose="020B0502020202020204" pitchFamily="34" charset="0"/>
                <a:hlinkClick r:id="" action="ppaction://noaction">
                  <a:extLst>
                    <a:ext uri="{A12FA001-AC4F-418D-AE19-62706E023703}">
                      <ahyp:hlinkClr xmlns:ahyp="http://schemas.microsoft.com/office/drawing/2018/hyperlinkcolor" val="tx"/>
                    </a:ext>
                  </a:extLst>
                </a:hlinkClick>
              </a:rPr>
              <a:t>-</a:t>
            </a:r>
            <a:endParaRPr lang="nl-NL" sz="6000" b="0" u="none" dirty="0">
              <a:noFill/>
              <a:latin typeface="Century Gothic" panose="020B0502020202020204" pitchFamily="34" charset="0"/>
            </a:endParaRPr>
          </a:p>
        </p:txBody>
      </p:sp>
      <p:sp>
        <p:nvSpPr>
          <p:cNvPr id="18" name="Ondertitel 2">
            <a:hlinkClick r:id="" action="ppaction://noaction"/>
            <a:extLst>
              <a:ext uri="{FF2B5EF4-FFF2-40B4-BE49-F238E27FC236}">
                <a16:creationId xmlns:a16="http://schemas.microsoft.com/office/drawing/2014/main" id="{7902BACA-71B8-B5FE-86A7-2B15A231CAFC}"/>
              </a:ext>
            </a:extLst>
          </p:cNvPr>
          <p:cNvSpPr txBox="1">
            <a:spLocks/>
          </p:cNvSpPr>
          <p:nvPr userDrawn="1"/>
        </p:nvSpPr>
        <p:spPr>
          <a:xfrm>
            <a:off x="8225955" y="344496"/>
            <a:ext cx="1919500" cy="296169"/>
          </a:xfrm>
          <a:prstGeom prst="rect">
            <a:avLst/>
          </a:prstGeom>
          <a:noFill/>
        </p:spPr>
        <p:txBody>
          <a:bodyPr vert="horz" wrap="square" lIns="0" tIns="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lvl="0" algn="l" defTabSz="995507">
              <a:lnSpc>
                <a:spcPct val="100000"/>
              </a:lnSpc>
            </a:pPr>
            <a:r>
              <a:rPr lang="nl-NL" sz="1600" b="0" dirty="0">
                <a:noFill/>
                <a:latin typeface="Century Gothic" panose="020B0502020202020204" pitchFamily="34" charset="0"/>
              </a:rPr>
              <a:t>usopgave.            </a:t>
            </a:r>
            <a:endParaRPr lang="en-US" sz="1600" b="0" dirty="0">
              <a:noFill/>
              <a:latin typeface="Century Gothic" panose="020B0502020202020204" pitchFamily="34" charset="0"/>
            </a:endParaRPr>
          </a:p>
        </p:txBody>
      </p:sp>
      <p:sp>
        <p:nvSpPr>
          <p:cNvPr id="20" name="Rechthoek 19">
            <a:extLst>
              <a:ext uri="{FF2B5EF4-FFF2-40B4-BE49-F238E27FC236}">
                <a16:creationId xmlns:a16="http://schemas.microsoft.com/office/drawing/2014/main" id="{CB48E84C-60E5-E7AB-D1B6-26A8E7517A99}"/>
              </a:ext>
            </a:extLst>
          </p:cNvPr>
          <p:cNvSpPr/>
          <p:nvPr userDrawn="1"/>
        </p:nvSpPr>
        <p:spPr>
          <a:xfrm>
            <a:off x="7127877" y="3886200"/>
            <a:ext cx="3382181" cy="2971800"/>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itel">
            <a:extLst>
              <a:ext uri="{FF2B5EF4-FFF2-40B4-BE49-F238E27FC236}">
                <a16:creationId xmlns:a16="http://schemas.microsoft.com/office/drawing/2014/main" id="{A489499E-86C3-6829-909D-6F2EDBD1B74A}"/>
              </a:ext>
            </a:extLst>
          </p:cNvPr>
          <p:cNvSpPr>
            <a:spLocks noGrp="1"/>
          </p:cNvSpPr>
          <p:nvPr>
            <p:ph type="body" sz="quarter" idx="13" hasCustomPrompt="1"/>
          </p:nvPr>
        </p:nvSpPr>
        <p:spPr>
          <a:xfrm>
            <a:off x="432002" y="952566"/>
            <a:ext cx="2240421" cy="381124"/>
          </a:xfrm>
          <a:prstGeom prst="rect">
            <a:avLst/>
          </a:prstGeom>
        </p:spPr>
        <p:txBody>
          <a:bodyPr anchor="ctr"/>
          <a:lstStyle>
            <a:lvl1pPr marL="0" indent="0" algn="l">
              <a:buNone/>
              <a:defRPr sz="16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Onderwerp</a:t>
            </a:r>
          </a:p>
        </p:txBody>
      </p:sp>
      <p:sp>
        <p:nvSpPr>
          <p:cNvPr id="8" name="Titel">
            <a:extLst>
              <a:ext uri="{FF2B5EF4-FFF2-40B4-BE49-F238E27FC236}">
                <a16:creationId xmlns:a16="http://schemas.microsoft.com/office/drawing/2014/main" id="{E5132FD8-C6BF-ED16-7F2D-246CF3B9AE23}"/>
              </a:ext>
            </a:extLst>
          </p:cNvPr>
          <p:cNvSpPr>
            <a:spLocks noGrp="1"/>
          </p:cNvSpPr>
          <p:nvPr>
            <p:ph type="body" sz="quarter" idx="15" hasCustomPrompt="1"/>
          </p:nvPr>
        </p:nvSpPr>
        <p:spPr>
          <a:xfrm>
            <a:off x="432001" y="3450317"/>
            <a:ext cx="5248710" cy="432000"/>
          </a:xfrm>
          <a:prstGeom prst="rect">
            <a:avLst/>
          </a:prstGeom>
        </p:spPr>
        <p:txBody>
          <a:bodyPr anchor="ctr"/>
          <a:lstStyle>
            <a:lvl1pPr marL="0" indent="0" algn="l">
              <a:buNone/>
              <a:defRPr sz="16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Vraag?</a:t>
            </a:r>
          </a:p>
        </p:txBody>
      </p:sp>
      <p:sp>
        <p:nvSpPr>
          <p:cNvPr id="2" name="Text Placeholder 7">
            <a:extLst>
              <a:ext uri="{FF2B5EF4-FFF2-40B4-BE49-F238E27FC236}">
                <a16:creationId xmlns:a16="http://schemas.microsoft.com/office/drawing/2014/main" id="{D45E6834-ACBC-209A-E822-7ACADE26EA6D}"/>
              </a:ext>
            </a:extLst>
          </p:cNvPr>
          <p:cNvSpPr>
            <a:spLocks noGrp="1"/>
          </p:cNvSpPr>
          <p:nvPr>
            <p:ph type="body" sz="quarter" idx="22" hasCustomPrompt="1"/>
          </p:nvPr>
        </p:nvSpPr>
        <p:spPr>
          <a:xfrm>
            <a:off x="432001" y="4036394"/>
            <a:ext cx="5910433" cy="2364406"/>
          </a:xfrm>
          <a:prstGeom prst="rect">
            <a:avLst/>
          </a:prstGeom>
        </p:spPr>
        <p:txBody>
          <a:bodyPr/>
          <a:lstStyle>
            <a:lvl1pPr marL="0" indent="0">
              <a:lnSpc>
                <a:spcPts val="1727"/>
              </a:lnSpc>
              <a:buNone/>
              <a:defRPr sz="1000">
                <a:solidFill>
                  <a:srgbClr val="009898"/>
                </a:solidFill>
                <a:latin typeface="Century Gothic" panose="020B0502020202020204" pitchFamily="34" charset="0"/>
              </a:defRPr>
            </a:lvl1pPr>
            <a:lvl2pPr marL="0" indent="0">
              <a:lnSpc>
                <a:spcPts val="1295"/>
              </a:lnSpc>
              <a:buNone/>
              <a:defRPr sz="971">
                <a:solidFill>
                  <a:schemeClr val="tx1"/>
                </a:solidFill>
              </a:defRPr>
            </a:lvl2pPr>
            <a:lvl3pPr marL="0" indent="0">
              <a:lnSpc>
                <a:spcPts val="1295"/>
              </a:lnSpc>
              <a:buNone/>
              <a:defRPr sz="971">
                <a:solidFill>
                  <a:schemeClr val="tx1"/>
                </a:solidFill>
              </a:defRPr>
            </a:lvl3pPr>
            <a:lvl4pPr marL="0" indent="0">
              <a:lnSpc>
                <a:spcPts val="1295"/>
              </a:lnSpc>
              <a:buNone/>
              <a:defRPr sz="971">
                <a:solidFill>
                  <a:schemeClr val="tx1"/>
                </a:solidFill>
              </a:defRPr>
            </a:lvl4pPr>
            <a:lvl5pPr marL="0" indent="0">
              <a:lnSpc>
                <a:spcPts val="1295"/>
              </a:lnSpc>
              <a:buNone/>
              <a:defRPr sz="971">
                <a:solidFill>
                  <a:schemeClr val="tx1"/>
                </a:solidFill>
              </a:defRPr>
            </a:lvl5pPr>
          </a:lstStyle>
          <a:p>
            <a:pPr lvl="0"/>
            <a:r>
              <a:rPr lang="en-GB" dirty="0" err="1"/>
              <a:t>Figuur</a:t>
            </a:r>
            <a:endParaRPr lang="en-GB" dirty="0"/>
          </a:p>
        </p:txBody>
      </p:sp>
      <p:sp>
        <p:nvSpPr>
          <p:cNvPr id="5" name="Titel">
            <a:extLst>
              <a:ext uri="{FF2B5EF4-FFF2-40B4-BE49-F238E27FC236}">
                <a16:creationId xmlns:a16="http://schemas.microsoft.com/office/drawing/2014/main" id="{CD35DDEB-A4BD-85CD-7794-5439BD8BDD6F}"/>
              </a:ext>
            </a:extLst>
          </p:cNvPr>
          <p:cNvSpPr>
            <a:spLocks noGrp="1"/>
          </p:cNvSpPr>
          <p:nvPr>
            <p:ph type="body" sz="quarter" idx="14" hasCustomPrompt="1"/>
          </p:nvPr>
        </p:nvSpPr>
        <p:spPr>
          <a:xfrm>
            <a:off x="432001" y="1547258"/>
            <a:ext cx="6173080" cy="1828240"/>
          </a:xfrm>
          <a:prstGeom prst="rect">
            <a:avLst/>
          </a:prstGeom>
        </p:spPr>
        <p:txBody>
          <a:bodyPr anchor="ctr"/>
          <a:lstStyle>
            <a:lvl1pPr marL="0" indent="0" algn="l">
              <a:buNone/>
              <a:defRPr sz="900"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p:txBody>
      </p:sp>
      <p:sp>
        <p:nvSpPr>
          <p:cNvPr id="6" name="Titel">
            <a:extLst>
              <a:ext uri="{FF2B5EF4-FFF2-40B4-BE49-F238E27FC236}">
                <a16:creationId xmlns:a16="http://schemas.microsoft.com/office/drawing/2014/main" id="{9473D7B1-2F78-EA12-557E-3220F0F78111}"/>
              </a:ext>
            </a:extLst>
          </p:cNvPr>
          <p:cNvSpPr>
            <a:spLocks noGrp="1"/>
          </p:cNvSpPr>
          <p:nvPr>
            <p:ph type="body" sz="quarter" idx="23"/>
          </p:nvPr>
        </p:nvSpPr>
        <p:spPr>
          <a:xfrm>
            <a:off x="7265038" y="4047989"/>
            <a:ext cx="3382180" cy="2352811"/>
          </a:xfrm>
          <a:prstGeom prst="rect">
            <a:avLst/>
          </a:prstGeom>
        </p:spPr>
        <p:txBody>
          <a:bodyPr anchor="ctr"/>
          <a:lstStyle>
            <a:lvl1pPr marL="0" indent="0" algn="l">
              <a:buNone/>
              <a:defRPr sz="900"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onderwerp. Stuk tekst over onderwerp. Stuk tekst over onderwerp. Stuk tekst over onderwerp.</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p:txBody>
      </p:sp>
      <p:sp>
        <p:nvSpPr>
          <p:cNvPr id="7" name="Titel">
            <a:extLst>
              <a:ext uri="{FF2B5EF4-FFF2-40B4-BE49-F238E27FC236}">
                <a16:creationId xmlns:a16="http://schemas.microsoft.com/office/drawing/2014/main" id="{55970605-1DAD-1FC6-520E-D00BD9AAFBA4}"/>
              </a:ext>
            </a:extLst>
          </p:cNvPr>
          <p:cNvSpPr>
            <a:spLocks noGrp="1"/>
          </p:cNvSpPr>
          <p:nvPr>
            <p:ph type="body" sz="quarter" idx="24" hasCustomPrompt="1"/>
          </p:nvPr>
        </p:nvSpPr>
        <p:spPr>
          <a:xfrm>
            <a:off x="6866999" y="797439"/>
            <a:ext cx="3145084" cy="432000"/>
          </a:xfrm>
          <a:prstGeom prst="rect">
            <a:avLst/>
          </a:prstGeom>
        </p:spPr>
        <p:txBody>
          <a:bodyPr anchor="ctr"/>
          <a:lstStyle>
            <a:lvl1pPr marL="0" indent="0" algn="l">
              <a:buNone/>
              <a:defRPr sz="16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Vraag?</a:t>
            </a:r>
          </a:p>
        </p:txBody>
      </p:sp>
      <p:sp>
        <p:nvSpPr>
          <p:cNvPr id="9" name="Text Placeholder 7">
            <a:extLst>
              <a:ext uri="{FF2B5EF4-FFF2-40B4-BE49-F238E27FC236}">
                <a16:creationId xmlns:a16="http://schemas.microsoft.com/office/drawing/2014/main" id="{46C09B97-C569-9CC8-C3B5-C3FD4E991F22}"/>
              </a:ext>
            </a:extLst>
          </p:cNvPr>
          <p:cNvSpPr>
            <a:spLocks noGrp="1"/>
          </p:cNvSpPr>
          <p:nvPr>
            <p:ph type="body" sz="quarter" idx="25" hasCustomPrompt="1"/>
          </p:nvPr>
        </p:nvSpPr>
        <p:spPr>
          <a:xfrm>
            <a:off x="6867000" y="1383516"/>
            <a:ext cx="3541596" cy="2364406"/>
          </a:xfrm>
          <a:prstGeom prst="rect">
            <a:avLst/>
          </a:prstGeom>
        </p:spPr>
        <p:txBody>
          <a:bodyPr/>
          <a:lstStyle>
            <a:lvl1pPr marL="0" indent="0">
              <a:lnSpc>
                <a:spcPts val="1727"/>
              </a:lnSpc>
              <a:buNone/>
              <a:defRPr sz="1000">
                <a:solidFill>
                  <a:srgbClr val="009898"/>
                </a:solidFill>
                <a:latin typeface="Century Gothic" panose="020B0502020202020204" pitchFamily="34" charset="0"/>
              </a:defRPr>
            </a:lvl1pPr>
            <a:lvl2pPr marL="0" indent="0">
              <a:lnSpc>
                <a:spcPts val="1295"/>
              </a:lnSpc>
              <a:buNone/>
              <a:defRPr sz="971">
                <a:solidFill>
                  <a:schemeClr val="tx1"/>
                </a:solidFill>
              </a:defRPr>
            </a:lvl2pPr>
            <a:lvl3pPr marL="0" indent="0">
              <a:lnSpc>
                <a:spcPts val="1295"/>
              </a:lnSpc>
              <a:buNone/>
              <a:defRPr sz="971">
                <a:solidFill>
                  <a:schemeClr val="tx1"/>
                </a:solidFill>
              </a:defRPr>
            </a:lvl3pPr>
            <a:lvl4pPr marL="0" indent="0">
              <a:lnSpc>
                <a:spcPts val="1295"/>
              </a:lnSpc>
              <a:buNone/>
              <a:defRPr sz="971">
                <a:solidFill>
                  <a:schemeClr val="tx1"/>
                </a:solidFill>
              </a:defRPr>
            </a:lvl4pPr>
            <a:lvl5pPr marL="0" indent="0">
              <a:lnSpc>
                <a:spcPts val="1295"/>
              </a:lnSpc>
              <a:buNone/>
              <a:defRPr sz="971">
                <a:solidFill>
                  <a:schemeClr val="tx1"/>
                </a:solidFill>
              </a:defRPr>
            </a:lvl5pPr>
          </a:lstStyle>
          <a:p>
            <a:pPr lvl="0"/>
            <a:r>
              <a:rPr lang="en-GB" dirty="0" err="1"/>
              <a:t>Figuur</a:t>
            </a:r>
            <a:endParaRPr lang="en-GB" dirty="0"/>
          </a:p>
        </p:txBody>
      </p:sp>
    </p:spTree>
    <p:extLst>
      <p:ext uri="{BB962C8B-B14F-4D97-AF65-F5344CB8AC3E}">
        <p14:creationId xmlns:p14="http://schemas.microsoft.com/office/powerpoint/2010/main" val="13872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1" y="227161"/>
            <a:ext cx="10259811" cy="432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sp>
        <p:nvSpPr>
          <p:cNvPr id="12" name="Ondertitel 2">
            <a:extLst>
              <a:ext uri="{FF2B5EF4-FFF2-40B4-BE49-F238E27FC236}">
                <a16:creationId xmlns:a16="http://schemas.microsoft.com/office/drawing/2014/main" id="{8411C048-ACE2-1422-6511-3DBC88691E9A}"/>
              </a:ext>
            </a:extLst>
          </p:cNvPr>
          <p:cNvSpPr>
            <a:spLocks noGrp="1"/>
          </p:cNvSpPr>
          <p:nvPr>
            <p:ph type="subTitle" idx="1" hasCustomPrompt="1"/>
          </p:nvPr>
        </p:nvSpPr>
        <p:spPr>
          <a:xfrm>
            <a:off x="432001" y="227159"/>
            <a:ext cx="5637329" cy="429925"/>
          </a:xfrm>
          <a:prstGeom prst="rect">
            <a:avLst/>
          </a:prstGeom>
        </p:spPr>
        <p:txBody>
          <a:bodyPr vert="horz" wrap="square" bIns="72000" anchor="ctr" anchorCtr="0">
            <a:normAutofit/>
          </a:bodyPr>
          <a:lstStyle>
            <a:lvl1pPr marL="0" indent="0" algn="l">
              <a:lnSpc>
                <a:spcPts val="3238"/>
              </a:lnSpc>
              <a:buNone/>
              <a:defRPr sz="1700" b="1" baseline="0">
                <a:solidFill>
                  <a:schemeClr val="bg1"/>
                </a:solidFill>
                <a:latin typeface="Century Gothic" panose="020B0502020202020204" pitchFamily="34" charset="0"/>
              </a:defRPr>
            </a:lvl1pPr>
            <a:lvl2pPr marL="493456" indent="0" algn="ctr">
              <a:buNone/>
              <a:defRPr sz="2159"/>
            </a:lvl2pPr>
            <a:lvl3pPr marL="986912" indent="0" algn="ctr">
              <a:buNone/>
              <a:defRPr sz="1943"/>
            </a:lvl3pPr>
            <a:lvl4pPr marL="1480368" indent="0" algn="ctr">
              <a:buNone/>
              <a:defRPr sz="1727"/>
            </a:lvl4pPr>
            <a:lvl5pPr marL="1973824" indent="0" algn="ctr">
              <a:buNone/>
              <a:defRPr sz="1727"/>
            </a:lvl5pPr>
            <a:lvl6pPr marL="2467280" indent="0" algn="ctr">
              <a:buNone/>
              <a:defRPr sz="1727"/>
            </a:lvl6pPr>
            <a:lvl7pPr marL="2960736" indent="0" algn="ctr">
              <a:buNone/>
              <a:defRPr sz="1727"/>
            </a:lvl7pPr>
            <a:lvl8pPr marL="3454192" indent="0" algn="ctr">
              <a:buNone/>
              <a:defRPr sz="1727"/>
            </a:lvl8pPr>
            <a:lvl9pPr marL="3947648" indent="0" algn="ctr">
              <a:buNone/>
              <a:defRPr sz="1727"/>
            </a:lvl9pPr>
          </a:lstStyle>
          <a:p>
            <a:r>
              <a:rPr lang="en-GB" dirty="0"/>
              <a:t>Thema</a:t>
            </a:r>
            <a:endParaRPr lang="nl-NL" dirty="0"/>
          </a:p>
        </p:txBody>
      </p:sp>
      <p:sp>
        <p:nvSpPr>
          <p:cNvPr id="13" name="Ondertitel 2">
            <a:hlinkClick r:id="" action="ppaction://noaction"/>
            <a:extLst>
              <a:ext uri="{FF2B5EF4-FFF2-40B4-BE49-F238E27FC236}">
                <a16:creationId xmlns:a16="http://schemas.microsoft.com/office/drawing/2014/main" id="{4D59C1CF-86AD-2583-137B-10A93663879E}"/>
              </a:ext>
            </a:extLst>
          </p:cNvPr>
          <p:cNvSpPr txBox="1">
            <a:spLocks/>
          </p:cNvSpPr>
          <p:nvPr userDrawn="1"/>
        </p:nvSpPr>
        <p:spPr>
          <a:xfrm>
            <a:off x="7539357" y="166840"/>
            <a:ext cx="2491740" cy="429925"/>
          </a:xfrm>
          <a:prstGeom prst="rect">
            <a:avLst/>
          </a:prstGeom>
        </p:spPr>
        <p:txBody>
          <a:bodyPr vert="horz" wrap="square" lIns="0" tIns="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algn="r"/>
            <a:r>
              <a:rPr lang="en-GB" sz="1000" b="0" u="none" dirty="0" err="1">
                <a:solidFill>
                  <a:schemeClr val="bg1"/>
                </a:solidFill>
                <a:latin typeface="Century Gothic" panose="020B0502020202020204" pitchFamily="34" charset="0"/>
              </a:rPr>
              <a:t>Terug</a:t>
            </a:r>
            <a:r>
              <a:rPr lang="en-GB" sz="1000" b="0" u="none" dirty="0">
                <a:solidFill>
                  <a:schemeClr val="bg1"/>
                </a:solidFill>
                <a:latin typeface="Century Gothic" panose="020B0502020202020204" pitchFamily="34" charset="0"/>
              </a:rPr>
              <a:t> </a:t>
            </a:r>
            <a:r>
              <a:rPr lang="en-GB" sz="1000" b="0" u="none" dirty="0" err="1">
                <a:solidFill>
                  <a:schemeClr val="bg1"/>
                </a:solidFill>
                <a:latin typeface="Century Gothic" panose="020B0502020202020204" pitchFamily="34" charset="0"/>
              </a:rPr>
              <a:t>naar</a:t>
            </a:r>
            <a:r>
              <a:rPr lang="en-GB" sz="1000" b="0" u="none" dirty="0">
                <a:solidFill>
                  <a:schemeClr val="bg1"/>
                </a:solidFill>
                <a:latin typeface="Century Gothic" panose="020B0502020202020204" pitchFamily="34" charset="0"/>
              </a:rPr>
              <a:t> </a:t>
            </a:r>
            <a:r>
              <a:rPr lang="en-GB" sz="1000" b="0" u="none" dirty="0" err="1">
                <a:solidFill>
                  <a:schemeClr val="bg1"/>
                </a:solidFill>
                <a:latin typeface="Century Gothic" panose="020B0502020202020204" pitchFamily="34" charset="0"/>
              </a:rPr>
              <a:t>inhoudsopgave</a:t>
            </a:r>
            <a:endParaRPr lang="nl-NL" sz="1000" b="0" u="none" dirty="0">
              <a:solidFill>
                <a:schemeClr val="bg1"/>
              </a:solidFill>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0259812" y="229522"/>
            <a:ext cx="432000" cy="432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7" name="Ondertitel 2">
            <a:hlinkClick r:id="" action="ppaction://noaction"/>
            <a:extLst>
              <a:ext uri="{FF2B5EF4-FFF2-40B4-BE49-F238E27FC236}">
                <a16:creationId xmlns:a16="http://schemas.microsoft.com/office/drawing/2014/main" id="{83536048-46FB-003F-D871-2548AC847992}"/>
              </a:ext>
            </a:extLst>
          </p:cNvPr>
          <p:cNvSpPr txBox="1">
            <a:spLocks/>
          </p:cNvSpPr>
          <p:nvPr userDrawn="1"/>
        </p:nvSpPr>
        <p:spPr>
          <a:xfrm>
            <a:off x="10304406" y="277942"/>
            <a:ext cx="342812" cy="296169"/>
          </a:xfrm>
          <a:prstGeom prst="rect">
            <a:avLst/>
          </a:prstGeom>
          <a:noFill/>
        </p:spPr>
        <p:txBody>
          <a:bodyPr vert="horz" wrap="square" lIns="0" tIns="28800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algn="ctr"/>
            <a:r>
              <a:rPr lang="nl-NL" sz="6000" b="0" u="none" dirty="0">
                <a:noFill/>
                <a:latin typeface="Century Gothic" panose="020B0502020202020204" pitchFamily="34" charset="0"/>
                <a:hlinkClick r:id="" action="ppaction://noaction">
                  <a:extLst>
                    <a:ext uri="{A12FA001-AC4F-418D-AE19-62706E023703}">
                      <ahyp:hlinkClr xmlns:ahyp="http://schemas.microsoft.com/office/drawing/2018/hyperlinkcolor" val="tx"/>
                    </a:ext>
                  </a:extLst>
                </a:hlinkClick>
              </a:rPr>
              <a:t>-</a:t>
            </a:r>
            <a:endParaRPr lang="nl-NL" sz="6000" b="0" u="none" dirty="0">
              <a:noFill/>
              <a:latin typeface="Century Gothic" panose="020B0502020202020204" pitchFamily="34" charset="0"/>
            </a:endParaRPr>
          </a:p>
        </p:txBody>
      </p:sp>
      <p:sp>
        <p:nvSpPr>
          <p:cNvPr id="18" name="Ondertitel 2">
            <a:hlinkClick r:id="" action="ppaction://noaction"/>
            <a:extLst>
              <a:ext uri="{FF2B5EF4-FFF2-40B4-BE49-F238E27FC236}">
                <a16:creationId xmlns:a16="http://schemas.microsoft.com/office/drawing/2014/main" id="{7902BACA-71B8-B5FE-86A7-2B15A231CAFC}"/>
              </a:ext>
            </a:extLst>
          </p:cNvPr>
          <p:cNvSpPr txBox="1">
            <a:spLocks/>
          </p:cNvSpPr>
          <p:nvPr userDrawn="1"/>
        </p:nvSpPr>
        <p:spPr>
          <a:xfrm>
            <a:off x="8225955" y="344496"/>
            <a:ext cx="1919500" cy="296169"/>
          </a:xfrm>
          <a:prstGeom prst="rect">
            <a:avLst/>
          </a:prstGeom>
          <a:noFill/>
        </p:spPr>
        <p:txBody>
          <a:bodyPr vert="horz" wrap="square" lIns="0" tIns="0" rIns="0" bIns="0" rtlCol="0" anchor="ctr" anchorCtr="0">
            <a:noAutofit/>
          </a:bodyPr>
          <a:lstStyle>
            <a:lvl1pPr marL="0" indent="0" algn="l" defTabSz="986912" rtl="0" eaLnBrk="1" latinLnBrk="0" hangingPunct="1">
              <a:lnSpc>
                <a:spcPts val="3238"/>
              </a:lnSpc>
              <a:spcBef>
                <a:spcPts val="0"/>
              </a:spcBef>
              <a:buFont typeface="Arial" panose="020B0604020202020204" pitchFamily="34" charset="0"/>
              <a:buNone/>
              <a:defRPr sz="1700" b="1" i="0" kern="1200" baseline="0">
                <a:solidFill>
                  <a:schemeClr val="bg1"/>
                </a:solidFill>
                <a:latin typeface="Century Gothic" panose="020B0502020202020204" pitchFamily="34" charset="0"/>
                <a:ea typeface="+mn-ea"/>
                <a:cs typeface="+mn-cs"/>
              </a:defRPr>
            </a:lvl1pPr>
            <a:lvl2pPr marL="493456" indent="0" algn="ctr" defTabSz="986912" rtl="0" eaLnBrk="1" latinLnBrk="0" hangingPunct="1">
              <a:lnSpc>
                <a:spcPts val="3238"/>
              </a:lnSpc>
              <a:spcBef>
                <a:spcPts val="0"/>
              </a:spcBef>
              <a:buClr>
                <a:schemeClr val="accent1"/>
              </a:buClr>
              <a:buFont typeface="Arial" panose="020B0604020202020204" pitchFamily="34" charset="0"/>
              <a:buNone/>
              <a:defRPr sz="2159" b="0" i="0" kern="1200" baseline="0">
                <a:solidFill>
                  <a:schemeClr val="tx1"/>
                </a:solidFill>
                <a:latin typeface="Century Gothic" panose="020B0502020202020204" pitchFamily="34" charset="0"/>
                <a:ea typeface="+mn-ea"/>
                <a:cs typeface="+mn-cs"/>
              </a:defRPr>
            </a:lvl2pPr>
            <a:lvl3pPr marL="986912" indent="0" algn="ctr" defTabSz="986912" rtl="0" eaLnBrk="1" latinLnBrk="0" hangingPunct="1">
              <a:lnSpc>
                <a:spcPts val="2698"/>
              </a:lnSpc>
              <a:spcBef>
                <a:spcPts val="0"/>
              </a:spcBef>
              <a:buClr>
                <a:schemeClr val="accent1"/>
              </a:buClr>
              <a:buFont typeface="Arial" panose="020B0604020202020204" pitchFamily="34" charset="0"/>
              <a:buNone/>
              <a:defRPr sz="1943" b="0" i="0" kern="1200" baseline="0">
                <a:solidFill>
                  <a:schemeClr val="tx1"/>
                </a:solidFill>
                <a:latin typeface="Century Gothic" panose="020B0502020202020204" pitchFamily="34" charset="0"/>
                <a:ea typeface="+mn-ea"/>
                <a:cs typeface="+mn-cs"/>
              </a:defRPr>
            </a:lvl3pPr>
            <a:lvl4pPr marL="1480368" indent="0" algn="ctr" defTabSz="986912" rtl="0" eaLnBrk="1" latinLnBrk="0" hangingPunct="1">
              <a:lnSpc>
                <a:spcPts val="215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4pPr>
            <a:lvl5pPr marL="1973824" indent="0" algn="ctr" defTabSz="986912" rtl="0" eaLnBrk="1" latinLnBrk="0" hangingPunct="1">
              <a:lnSpc>
                <a:spcPts val="1619"/>
              </a:lnSpc>
              <a:spcBef>
                <a:spcPts val="0"/>
              </a:spcBef>
              <a:buClr>
                <a:schemeClr val="accent1"/>
              </a:buClr>
              <a:buFont typeface="Arial" panose="020B0604020202020204" pitchFamily="34" charset="0"/>
              <a:buNone/>
              <a:defRPr sz="1727" b="0" i="0" kern="1200" baseline="0">
                <a:solidFill>
                  <a:schemeClr val="tx1"/>
                </a:solidFill>
                <a:latin typeface="Century Gothic" panose="020B0502020202020204" pitchFamily="34" charset="0"/>
                <a:ea typeface="+mn-ea"/>
                <a:cs typeface="+mn-cs"/>
              </a:defRPr>
            </a:lvl5pPr>
            <a:lvl6pPr marL="2467280"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6pPr>
            <a:lvl7pPr marL="2960736"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7pPr>
            <a:lvl8pPr marL="3454192"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8pPr>
            <a:lvl9pPr marL="3947648" indent="0" algn="ctr" defTabSz="986912" rtl="0" eaLnBrk="1" latinLnBrk="0" hangingPunct="1">
              <a:lnSpc>
                <a:spcPct val="90000"/>
              </a:lnSpc>
              <a:spcBef>
                <a:spcPts val="540"/>
              </a:spcBef>
              <a:buFont typeface="Arial" panose="020B0604020202020204" pitchFamily="34" charset="0"/>
              <a:buNone/>
              <a:defRPr sz="1727" kern="1200">
                <a:solidFill>
                  <a:schemeClr val="tx1"/>
                </a:solidFill>
                <a:latin typeface="+mn-lt"/>
                <a:ea typeface="+mn-ea"/>
                <a:cs typeface="+mn-cs"/>
              </a:defRPr>
            </a:lvl9pPr>
          </a:lstStyle>
          <a:p>
            <a:pPr lvl="0" algn="l" defTabSz="995507">
              <a:lnSpc>
                <a:spcPct val="100000"/>
              </a:lnSpc>
            </a:pPr>
            <a:r>
              <a:rPr lang="nl-NL" sz="1600" b="0" dirty="0">
                <a:noFill/>
                <a:latin typeface="Century Gothic" panose="020B0502020202020204" pitchFamily="34" charset="0"/>
              </a:rPr>
              <a:t>usopgave.            </a:t>
            </a:r>
            <a:endParaRPr lang="en-US" sz="1600" b="0" dirty="0">
              <a:noFill/>
              <a:latin typeface="Century Gothic" panose="020B0502020202020204" pitchFamily="34" charset="0"/>
            </a:endParaRPr>
          </a:p>
        </p:txBody>
      </p:sp>
      <p:sp>
        <p:nvSpPr>
          <p:cNvPr id="19" name="Rechthoek 18">
            <a:extLst>
              <a:ext uri="{FF2B5EF4-FFF2-40B4-BE49-F238E27FC236}">
                <a16:creationId xmlns:a16="http://schemas.microsoft.com/office/drawing/2014/main" id="{DEE15D19-674E-5D8B-2136-1AB8799D1C0B}"/>
              </a:ext>
            </a:extLst>
          </p:cNvPr>
          <p:cNvSpPr/>
          <p:nvPr userDrawn="1"/>
        </p:nvSpPr>
        <p:spPr>
          <a:xfrm>
            <a:off x="8173725" y="3257747"/>
            <a:ext cx="2279637" cy="2754671"/>
          </a:xfrm>
          <a:prstGeom prst="rect">
            <a:avLst/>
          </a:prstGeom>
          <a:solidFill>
            <a:srgbClr val="E852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20" name="Rechthoek 19">
            <a:extLst>
              <a:ext uri="{FF2B5EF4-FFF2-40B4-BE49-F238E27FC236}">
                <a16:creationId xmlns:a16="http://schemas.microsoft.com/office/drawing/2014/main" id="{CB48E84C-60E5-E7AB-D1B6-26A8E7517A99}"/>
              </a:ext>
            </a:extLst>
          </p:cNvPr>
          <p:cNvSpPr/>
          <p:nvPr userDrawn="1"/>
        </p:nvSpPr>
        <p:spPr>
          <a:xfrm>
            <a:off x="5788378" y="3257747"/>
            <a:ext cx="2279637" cy="2754671"/>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21" name="Rechthoek 20">
            <a:extLst>
              <a:ext uri="{FF2B5EF4-FFF2-40B4-BE49-F238E27FC236}">
                <a16:creationId xmlns:a16="http://schemas.microsoft.com/office/drawing/2014/main" id="{42390972-3D80-87F7-8607-2476F479D774}"/>
              </a:ext>
            </a:extLst>
          </p:cNvPr>
          <p:cNvSpPr/>
          <p:nvPr userDrawn="1"/>
        </p:nvSpPr>
        <p:spPr>
          <a:xfrm>
            <a:off x="3380892" y="3257747"/>
            <a:ext cx="2279637" cy="2754671"/>
          </a:xfrm>
          <a:prstGeom prst="rect">
            <a:avLst/>
          </a:prstGeom>
          <a:solidFill>
            <a:srgbClr val="009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0151813" y="7063405"/>
            <a:ext cx="540000" cy="496270"/>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itel">
            <a:extLst>
              <a:ext uri="{FF2B5EF4-FFF2-40B4-BE49-F238E27FC236}">
                <a16:creationId xmlns:a16="http://schemas.microsoft.com/office/drawing/2014/main" id="{A489499E-86C3-6829-909D-6F2EDBD1B74A}"/>
              </a:ext>
            </a:extLst>
          </p:cNvPr>
          <p:cNvSpPr>
            <a:spLocks noGrp="1"/>
          </p:cNvSpPr>
          <p:nvPr>
            <p:ph type="body" sz="quarter" idx="13" hasCustomPrompt="1"/>
          </p:nvPr>
        </p:nvSpPr>
        <p:spPr>
          <a:xfrm>
            <a:off x="432002" y="952566"/>
            <a:ext cx="2240421" cy="381124"/>
          </a:xfrm>
          <a:prstGeom prst="rect">
            <a:avLst/>
          </a:prstGeom>
        </p:spPr>
        <p:txBody>
          <a:bodyPr anchor="ctr"/>
          <a:lstStyle>
            <a:lvl1pPr marL="0" indent="0" algn="l">
              <a:buNone/>
              <a:defRPr sz="1600" b="1">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Onderwerp</a:t>
            </a:r>
          </a:p>
        </p:txBody>
      </p:sp>
      <p:sp>
        <p:nvSpPr>
          <p:cNvPr id="4" name="Titel">
            <a:extLst>
              <a:ext uri="{FF2B5EF4-FFF2-40B4-BE49-F238E27FC236}">
                <a16:creationId xmlns:a16="http://schemas.microsoft.com/office/drawing/2014/main" id="{E36E8B49-4BA1-990D-072B-E0E0D17CD9B3}"/>
              </a:ext>
            </a:extLst>
          </p:cNvPr>
          <p:cNvSpPr>
            <a:spLocks noGrp="1"/>
          </p:cNvSpPr>
          <p:nvPr>
            <p:ph type="body" sz="quarter" idx="14" hasCustomPrompt="1"/>
          </p:nvPr>
        </p:nvSpPr>
        <p:spPr>
          <a:xfrm>
            <a:off x="432001" y="1547258"/>
            <a:ext cx="4913905" cy="1710490"/>
          </a:xfrm>
          <a:prstGeom prst="rect">
            <a:avLst/>
          </a:prstGeom>
        </p:spPr>
        <p:txBody>
          <a:bodyPr anchor="ctr"/>
          <a:lstStyle>
            <a:lvl1pPr marL="0" indent="0" algn="l">
              <a:buNone/>
              <a:defRPr sz="900"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gezin. Stuk tekst over gezin. Stuk tekst over gezin. Stuk tekst over gezin.</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gezin. Stuk tekst over gezin. Stuk tekst over gezin. Stuk tekst over gezin.</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gezin. Stuk tekst over gezin. Stuk tekst over gezin. Stuk tekst over gezin.</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r>
              <a:rPr lang="nl-NL" dirty="0"/>
              <a:t>Stuk tekst over gezin. Stuk tekst over gezin. Stuk tekst over gezin. Stuk tekst over gezin.</a:t>
            </a:r>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a:p>
            <a:pPr marL="0" marR="0" lvl="0" indent="0" algn="l" defTabSz="108787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nl-NL" dirty="0"/>
          </a:p>
        </p:txBody>
      </p:sp>
    </p:spTree>
    <p:extLst>
      <p:ext uri="{BB962C8B-B14F-4D97-AF65-F5344CB8AC3E}">
        <p14:creationId xmlns:p14="http://schemas.microsoft.com/office/powerpoint/2010/main" val="320954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cid:8bda4976-7ba9-4e2c-b0f5-88294a94fb4d@EURPRD10.PROD.OUTLOOK.COM" TargetMode="Externa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8" descr="A picture containing text, sign, clipart&#10;&#10;Description automatically generated">
            <a:extLst>
              <a:ext uri="{FF2B5EF4-FFF2-40B4-BE49-F238E27FC236}">
                <a16:creationId xmlns:a16="http://schemas.microsoft.com/office/drawing/2014/main" id="{31DEF001-AF24-0A62-D1F3-109B441A2045}"/>
              </a:ext>
            </a:extLst>
          </p:cNvPr>
          <p:cNvPicPr>
            <a:picLocks noChangeAspect="1"/>
          </p:cNvPicPr>
          <p:nvPr userDrawn="1"/>
        </p:nvPicPr>
        <p:blipFill>
          <a:blip r:embed="rId8"/>
          <a:stretch>
            <a:fillRect/>
          </a:stretch>
        </p:blipFill>
        <p:spPr>
          <a:xfrm>
            <a:off x="2" y="7040313"/>
            <a:ext cx="885101" cy="519362"/>
          </a:xfrm>
          <a:prstGeom prst="rect">
            <a:avLst/>
          </a:prstGeom>
        </p:spPr>
      </p:pic>
      <p:pic>
        <p:nvPicPr>
          <p:cNvPr id="3" name="Afbeelding 2">
            <a:extLst>
              <a:ext uri="{FF2B5EF4-FFF2-40B4-BE49-F238E27FC236}">
                <a16:creationId xmlns:a16="http://schemas.microsoft.com/office/drawing/2014/main" id="{CF15D270-729D-EBD8-C5A9-858B797A9B1C}"/>
              </a:ext>
            </a:extLst>
          </p:cNvPr>
          <p:cNvPicPr>
            <a:picLocks noChangeAspect="1"/>
          </p:cNvPicPr>
          <p:nvPr userDrawn="1"/>
        </p:nvPicPr>
        <p:blipFill rotWithShape="1">
          <a:blip r:embed="rId9" r:link="rId10" cstate="print">
            <a:extLst>
              <a:ext uri="{28A0092B-C50C-407E-A947-70E740481C1C}">
                <a14:useLocalDpi xmlns:a14="http://schemas.microsoft.com/office/drawing/2010/main" val="0"/>
              </a:ext>
            </a:extLst>
          </a:blip>
          <a:srcRect l="23654" t="29994" b="29109"/>
          <a:stretch>
            <a:fillRect/>
          </a:stretch>
        </p:blipFill>
        <p:spPr bwMode="auto">
          <a:xfrm>
            <a:off x="8280390" y="6837654"/>
            <a:ext cx="1839923" cy="722021"/>
          </a:xfrm>
          <a:prstGeom prst="rect">
            <a:avLst/>
          </a:prstGeom>
          <a:noFill/>
          <a:ln>
            <a:noFill/>
          </a:ln>
        </p:spPr>
      </p:pic>
      <p:sp>
        <p:nvSpPr>
          <p:cNvPr id="4" name="Tijdelijke aanduiding voor datum 3">
            <a:extLst>
              <a:ext uri="{FF2B5EF4-FFF2-40B4-BE49-F238E27FC236}">
                <a16:creationId xmlns:a16="http://schemas.microsoft.com/office/drawing/2014/main" id="{C3F65B9A-1D83-6398-32E0-EB9E78F96432}"/>
              </a:ext>
            </a:extLst>
          </p:cNvPr>
          <p:cNvSpPr>
            <a:spLocks noGrp="1"/>
          </p:cNvSpPr>
          <p:nvPr>
            <p:ph type="dt" sz="half" idx="2"/>
          </p:nvPr>
        </p:nvSpPr>
        <p:spPr>
          <a:xfrm>
            <a:off x="1294704" y="7031844"/>
            <a:ext cx="582337" cy="396833"/>
          </a:xfrm>
          <a:prstGeom prst="rect">
            <a:avLst/>
          </a:prstGeom>
        </p:spPr>
        <p:txBody>
          <a:bodyPr vert="horz" lIns="0" tIns="0" rIns="0" bIns="0" rtlCol="0" anchor="ctr" anchorCtr="0"/>
          <a:lstStyle>
            <a:lvl1pPr algn="ctr">
              <a:defRPr sz="863" b="0" i="0" baseline="0">
                <a:solidFill>
                  <a:schemeClr val="tx1"/>
                </a:solidFill>
                <a:latin typeface="Century Gothic" panose="020B0502020202020204" pitchFamily="34" charset="0"/>
                <a:cs typeface="Arial" panose="020B0604020202020204" pitchFamily="34" charset="0"/>
              </a:defRPr>
            </a:lvl1pPr>
          </a:lstStyle>
          <a:p>
            <a:pPr algn="ctr"/>
            <a:fld id="{4AE5B80F-EDC0-A84A-B447-6C9185D7D36E}" type="datetime1">
              <a:t>3-10-2023</a:t>
            </a:fld>
            <a:endParaRPr lang="nl-NL"/>
          </a:p>
        </p:txBody>
      </p:sp>
      <p:sp>
        <p:nvSpPr>
          <p:cNvPr id="5" name="Tijdelijke aanduiding voor voettekst 4">
            <a:extLst>
              <a:ext uri="{FF2B5EF4-FFF2-40B4-BE49-F238E27FC236}">
                <a16:creationId xmlns:a16="http://schemas.microsoft.com/office/drawing/2014/main" id="{017E5F4C-2A2B-822D-2AFC-630164815E99}"/>
              </a:ext>
            </a:extLst>
          </p:cNvPr>
          <p:cNvSpPr>
            <a:spLocks noGrp="1"/>
          </p:cNvSpPr>
          <p:nvPr>
            <p:ph type="ftr" sz="quarter" idx="3"/>
          </p:nvPr>
        </p:nvSpPr>
        <p:spPr>
          <a:xfrm>
            <a:off x="1894218" y="7031844"/>
            <a:ext cx="3157031" cy="396833"/>
          </a:xfrm>
          <a:prstGeom prst="rect">
            <a:avLst/>
          </a:prstGeom>
        </p:spPr>
        <p:txBody>
          <a:bodyPr vert="horz" lIns="0" tIns="0" rIns="0" bIns="0" rtlCol="0" anchor="ctr" anchorCtr="0"/>
          <a:lstStyle>
            <a:lvl1pPr algn="l">
              <a:defRPr sz="863" b="0" i="0" baseline="0">
                <a:solidFill>
                  <a:srgbClr val="009898"/>
                </a:solidFill>
                <a:latin typeface="Century Gothic" panose="020B0502020202020204" pitchFamily="34" charset="0"/>
                <a:cs typeface="Arial" panose="020B0604020202020204" pitchFamily="34" charset="0"/>
              </a:defRPr>
            </a:lvl1pPr>
          </a:lstStyle>
          <a:p>
            <a:r>
              <a:rPr lang="nl-NL"/>
              <a:t>hier kan een voettekst</a:t>
            </a:r>
            <a:endParaRPr lang="nl-NL" dirty="0"/>
          </a:p>
        </p:txBody>
      </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1" r:id="rId4"/>
    <p:sldLayoutId id="2147483650" r:id="rId5"/>
    <p:sldLayoutId id="2147483652" r:id="rId6"/>
  </p:sldLayoutIdLst>
  <p:txStyles>
    <p:titleStyle>
      <a:lvl1pPr algn="ctr" defTabSz="1087873" rtl="0" eaLnBrk="1" latinLnBrk="0" hangingPunct="1">
        <a:spcBef>
          <a:spcPct val="0"/>
        </a:spcBef>
        <a:buNone/>
        <a:defRPr sz="5235" kern="1200">
          <a:solidFill>
            <a:schemeClr val="tx1"/>
          </a:solidFill>
          <a:latin typeface="Serifa Std 55 Roman" pitchFamily="18" charset="0"/>
          <a:ea typeface="+mj-ea"/>
          <a:cs typeface="+mj-cs"/>
        </a:defRPr>
      </a:lvl1pPr>
    </p:titleStyle>
    <p:bodyStyle>
      <a:lvl1pPr marL="407952" indent="-407952" algn="l" defTabSz="1087873" rtl="0" eaLnBrk="1" latinLnBrk="0" hangingPunct="1">
        <a:spcBef>
          <a:spcPct val="20000"/>
        </a:spcBef>
        <a:buFont typeface="Arial" panose="020B0604020202020204" pitchFamily="34" charset="0"/>
        <a:buChar char="•"/>
        <a:defRPr sz="3807" kern="1200">
          <a:solidFill>
            <a:schemeClr val="tx1"/>
          </a:solidFill>
          <a:latin typeface="Serifa Std 45 Light" pitchFamily="18" charset="0"/>
          <a:ea typeface="+mn-ea"/>
          <a:cs typeface="+mn-cs"/>
        </a:defRPr>
      </a:lvl1pPr>
      <a:lvl2pPr marL="883897" indent="-339960" algn="l" defTabSz="1087873" rtl="0" eaLnBrk="1" latinLnBrk="0" hangingPunct="1">
        <a:spcBef>
          <a:spcPct val="20000"/>
        </a:spcBef>
        <a:buFont typeface="Arial" panose="020B0604020202020204" pitchFamily="34" charset="0"/>
        <a:buChar char="–"/>
        <a:defRPr sz="3331" kern="1200">
          <a:solidFill>
            <a:schemeClr val="tx1"/>
          </a:solidFill>
          <a:latin typeface="Serifa Std 45 Light" pitchFamily="18" charset="0"/>
          <a:ea typeface="+mn-ea"/>
          <a:cs typeface="+mn-cs"/>
        </a:defRPr>
      </a:lvl2pPr>
      <a:lvl3pPr marL="1359841" indent="-271968" algn="l" defTabSz="1087873" rtl="0" eaLnBrk="1" latinLnBrk="0" hangingPunct="1">
        <a:spcBef>
          <a:spcPct val="20000"/>
        </a:spcBef>
        <a:buFont typeface="Arial" panose="020B0604020202020204" pitchFamily="34" charset="0"/>
        <a:buChar char="•"/>
        <a:defRPr sz="2855" kern="1200">
          <a:solidFill>
            <a:schemeClr val="tx1"/>
          </a:solidFill>
          <a:latin typeface="Serifa Std 45 Light" pitchFamily="18" charset="0"/>
          <a:ea typeface="+mn-ea"/>
          <a:cs typeface="+mn-cs"/>
        </a:defRPr>
      </a:lvl3pPr>
      <a:lvl4pPr marL="1903778" indent="-271968" algn="l" defTabSz="1087873" rtl="0" eaLnBrk="1" latinLnBrk="0" hangingPunct="1">
        <a:spcBef>
          <a:spcPct val="20000"/>
        </a:spcBef>
        <a:buFont typeface="Arial" panose="020B0604020202020204" pitchFamily="34" charset="0"/>
        <a:buChar char="–"/>
        <a:defRPr sz="2380" kern="1200">
          <a:solidFill>
            <a:schemeClr val="tx1"/>
          </a:solidFill>
          <a:latin typeface="Serifa Std 45 Light" pitchFamily="18" charset="0"/>
          <a:ea typeface="+mn-ea"/>
          <a:cs typeface="+mn-cs"/>
        </a:defRPr>
      </a:lvl4pPr>
      <a:lvl5pPr marL="2447714" indent="-271968" algn="l" defTabSz="1087873" rtl="0" eaLnBrk="1" latinLnBrk="0" hangingPunct="1">
        <a:spcBef>
          <a:spcPct val="20000"/>
        </a:spcBef>
        <a:buFont typeface="Arial" panose="020B0604020202020204" pitchFamily="34" charset="0"/>
        <a:buChar char="»"/>
        <a:defRPr sz="2380" kern="1200">
          <a:solidFill>
            <a:schemeClr val="tx1"/>
          </a:solidFill>
          <a:latin typeface="Serifa Std 45 Light" pitchFamily="18" charset="0"/>
          <a:ea typeface="+mn-ea"/>
          <a:cs typeface="+mn-cs"/>
        </a:defRPr>
      </a:lvl5pPr>
      <a:lvl6pPr marL="2991651"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6pPr>
      <a:lvl7pPr marL="3535588"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7pPr>
      <a:lvl8pPr marL="4079524"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8pPr>
      <a:lvl9pPr marL="4623461"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9pPr>
    </p:bodyStyle>
    <p:otherStyle>
      <a:defPPr>
        <a:defRPr lang="nl-NL"/>
      </a:defPPr>
      <a:lvl1pPr marL="0" algn="l" defTabSz="1087873" rtl="0" eaLnBrk="1" latinLnBrk="0" hangingPunct="1">
        <a:defRPr sz="2142" kern="1200">
          <a:solidFill>
            <a:schemeClr val="tx1"/>
          </a:solidFill>
          <a:latin typeface="+mn-lt"/>
          <a:ea typeface="+mn-ea"/>
          <a:cs typeface="+mn-cs"/>
        </a:defRPr>
      </a:lvl1pPr>
      <a:lvl2pPr marL="543937" algn="l" defTabSz="1087873" rtl="0" eaLnBrk="1" latinLnBrk="0" hangingPunct="1">
        <a:defRPr sz="2142" kern="1200">
          <a:solidFill>
            <a:schemeClr val="tx1"/>
          </a:solidFill>
          <a:latin typeface="+mn-lt"/>
          <a:ea typeface="+mn-ea"/>
          <a:cs typeface="+mn-cs"/>
        </a:defRPr>
      </a:lvl2pPr>
      <a:lvl3pPr marL="1087873" algn="l" defTabSz="1087873" rtl="0" eaLnBrk="1" latinLnBrk="0" hangingPunct="1">
        <a:defRPr sz="2142" kern="1200">
          <a:solidFill>
            <a:schemeClr val="tx1"/>
          </a:solidFill>
          <a:latin typeface="+mn-lt"/>
          <a:ea typeface="+mn-ea"/>
          <a:cs typeface="+mn-cs"/>
        </a:defRPr>
      </a:lvl3pPr>
      <a:lvl4pPr marL="1631810" algn="l" defTabSz="1087873" rtl="0" eaLnBrk="1" latinLnBrk="0" hangingPunct="1">
        <a:defRPr sz="2142" kern="1200">
          <a:solidFill>
            <a:schemeClr val="tx1"/>
          </a:solidFill>
          <a:latin typeface="+mn-lt"/>
          <a:ea typeface="+mn-ea"/>
          <a:cs typeface="+mn-cs"/>
        </a:defRPr>
      </a:lvl4pPr>
      <a:lvl5pPr marL="2175746" algn="l" defTabSz="1087873" rtl="0" eaLnBrk="1" latinLnBrk="0" hangingPunct="1">
        <a:defRPr sz="2142" kern="1200">
          <a:solidFill>
            <a:schemeClr val="tx1"/>
          </a:solidFill>
          <a:latin typeface="+mn-lt"/>
          <a:ea typeface="+mn-ea"/>
          <a:cs typeface="+mn-cs"/>
        </a:defRPr>
      </a:lvl5pPr>
      <a:lvl6pPr marL="2719683" algn="l" defTabSz="1087873" rtl="0" eaLnBrk="1" latinLnBrk="0" hangingPunct="1">
        <a:defRPr sz="2142" kern="1200">
          <a:solidFill>
            <a:schemeClr val="tx1"/>
          </a:solidFill>
          <a:latin typeface="+mn-lt"/>
          <a:ea typeface="+mn-ea"/>
          <a:cs typeface="+mn-cs"/>
        </a:defRPr>
      </a:lvl6pPr>
      <a:lvl7pPr marL="3263619" algn="l" defTabSz="1087873" rtl="0" eaLnBrk="1" latinLnBrk="0" hangingPunct="1">
        <a:defRPr sz="2142" kern="1200">
          <a:solidFill>
            <a:schemeClr val="tx1"/>
          </a:solidFill>
          <a:latin typeface="+mn-lt"/>
          <a:ea typeface="+mn-ea"/>
          <a:cs typeface="+mn-cs"/>
        </a:defRPr>
      </a:lvl7pPr>
      <a:lvl8pPr marL="3807556" algn="l" defTabSz="1087873" rtl="0" eaLnBrk="1" latinLnBrk="0" hangingPunct="1">
        <a:defRPr sz="2142" kern="1200">
          <a:solidFill>
            <a:schemeClr val="tx1"/>
          </a:solidFill>
          <a:latin typeface="+mn-lt"/>
          <a:ea typeface="+mn-ea"/>
          <a:cs typeface="+mn-cs"/>
        </a:defRPr>
      </a:lvl8pPr>
      <a:lvl9pPr marL="4351492" algn="l" defTabSz="1087873" rtl="0" eaLnBrk="1" latinLnBrk="0" hangingPunct="1">
        <a:defRPr sz="21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90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79907"/>
      </p:ext>
    </p:extLst>
  </p:cSld>
  <p:clrMapOvr>
    <a:masterClrMapping/>
  </p:clrMapOvr>
</p:sld>
</file>

<file path=ppt/theme/theme1.xml><?xml version="1.0" encoding="utf-8"?>
<a:theme xmlns:a="http://schemas.openxmlformats.org/drawingml/2006/main" name="Rapportag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19" ma:contentTypeDescription="Een nieuw document maken." ma:contentTypeScope="" ma:versionID="1f5d07a82852d55ba6a3188556567a3a">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f363c680071ae245cb64b441507cfa84"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0d3344f-2d16-43d9-a145-97142f5cb288">
      <UserInfo>
        <DisplayName/>
        <AccountId xsi:nil="true"/>
        <AccountType/>
      </UserInfo>
    </SharedWithUsers>
    <lcf76f155ced4ddcb4097134ff3c332f xmlns="4e95bed8-6d15-4403-ad70-a53422338dca">
      <Terms xmlns="http://schemas.microsoft.com/office/infopath/2007/PartnerControls"/>
    </lcf76f155ced4ddcb4097134ff3c332f>
    <TaxCatchAll xmlns="d045ab76-3bb7-45f5-ab41-d7b04aa0dc94"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012F44D-E881-41C7-8028-5467B6C8C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97234-1F06-4080-A1F9-30DCE4CF2F06}">
  <ds:schemaRefs>
    <ds:schemaRef ds:uri="http://schemas.microsoft.com/sharepoint/v3/contenttype/forms"/>
  </ds:schemaRefs>
</ds:datastoreItem>
</file>

<file path=customXml/itemProps3.xml><?xml version="1.0" encoding="utf-8"?>
<ds:datastoreItem xmlns:ds="http://schemas.openxmlformats.org/officeDocument/2006/customXml" ds:itemID="{428373FD-713A-4C43-B3FE-80F0E3D63506}">
  <ds:schemaRefs>
    <ds:schemaRef ds:uri="http://schemas.microsoft.com/sharepoint/v3"/>
    <ds:schemaRef ds:uri="http://schemas.openxmlformats.org/package/2006/metadata/core-properties"/>
    <ds:schemaRef ds:uri="http://purl.org/dc/elements/1.1/"/>
    <ds:schemaRef ds:uri="http://schemas.microsoft.com/office/2006/documentManagement/types"/>
    <ds:schemaRef ds:uri="http://purl.org/dc/terms/"/>
    <ds:schemaRef ds:uri="4e95bed8-6d15-4403-ad70-a53422338dca"/>
    <ds:schemaRef ds:uri="http://schemas.microsoft.com/office/infopath/2007/PartnerControls"/>
    <ds:schemaRef ds:uri="d045ab76-3bb7-45f5-ab41-d7b04aa0dc94"/>
    <ds:schemaRef ds:uri="http://www.w3.org/XML/1998/namespace"/>
    <ds:schemaRef ds:uri="10d3344f-2d16-43d9-a145-97142f5cb28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Aangepast</PresentationFormat>
  <Paragraphs>0</Paragraphs>
  <Slides>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vt:i4>
      </vt:variant>
    </vt:vector>
  </HeadingPairs>
  <TitlesOfParts>
    <vt:vector size="8" baseType="lpstr">
      <vt:lpstr>Arial</vt:lpstr>
      <vt:lpstr>Calibri</vt:lpstr>
      <vt:lpstr>Century Gothic</vt:lpstr>
      <vt:lpstr>Serifa Std 45 Light</vt:lpstr>
      <vt:lpstr>Serifa Std 55 Roman</vt:lpstr>
      <vt:lpstr>Rapportage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Maessen, Carla</dc:creator>
  <cp:lastModifiedBy>Michielse, Stijn</cp:lastModifiedBy>
  <cp:revision>12</cp:revision>
  <dcterms:created xsi:type="dcterms:W3CDTF">2021-07-15T09:01:16Z</dcterms:created>
  <dcterms:modified xsi:type="dcterms:W3CDTF">2023-10-03T15:18:27Z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0x010100C4EA295FB1FB9547A73C9F5819D6E613</vt:lpwstr>
  </property>
  <property fmtid="{D5CDD505-2E9C-101B-9397-08002B2CF9AE}" pid="3" name="Order">
    <vt:r8>6882400</vt:r8>
  </property>
  <property fmtid="{D5CDD505-2E9C-101B-9397-08002B2CF9AE}" pid="4" name="MSIP_Label_ce8bfa01-cc62-4e0e-8713-2f7da2586bef_Enabled">
    <vt:lpwstr>true</vt:lpwstr>
  </property>
  <property fmtid="{D5CDD505-2E9C-101B-9397-08002B2CF9AE}" pid="5" name="MSIP_Label_ce8bfa01-cc62-4e0e-8713-2f7da2586bef_SetDate">
    <vt:lpwstr>2022-02-23T08:06:28Z</vt:lpwstr>
  </property>
  <property fmtid="{D5CDD505-2E9C-101B-9397-08002B2CF9AE}" pid="6" name="MSIP_Label_ce8bfa01-cc62-4e0e-8713-2f7da2586bef_Method">
    <vt:lpwstr>Privileged</vt:lpwstr>
  </property>
  <property fmtid="{D5CDD505-2E9C-101B-9397-08002B2CF9AE}" pid="7" name="MSIP_Label_ce8bfa01-cc62-4e0e-8713-2f7da2586bef_Name">
    <vt:lpwstr>Bedrijfsvertrouwelijk (BBN1)</vt:lpwstr>
  </property>
  <property fmtid="{D5CDD505-2E9C-101B-9397-08002B2CF9AE}" pid="8" name="MSIP_Label_ce8bfa01-cc62-4e0e-8713-2f7da2586bef_SiteId">
    <vt:lpwstr>e90fbc72-bc3b-4475-8f41-70d1d17ccf33</vt:lpwstr>
  </property>
  <property fmtid="{D5CDD505-2E9C-101B-9397-08002B2CF9AE}" pid="9" name="MSIP_Label_ce8bfa01-cc62-4e0e-8713-2f7da2586bef_ActionId">
    <vt:lpwstr>9446abc7-3ad8-491d-928a-af1e5bfbd14d</vt:lpwstr>
  </property>
  <property fmtid="{D5CDD505-2E9C-101B-9397-08002B2CF9AE}" pid="10" name="MSIP_Label_ce8bfa01-cc62-4e0e-8713-2f7da2586bef_ContentBits">
    <vt:lpwstr>2</vt:lpwstr>
  </property>
  <property fmtid="{D5CDD505-2E9C-101B-9397-08002B2CF9AE}" pid="11" name="ClassificationContentMarkingFooterLocations">
    <vt:lpwstr>Gemeenterapportage:5</vt:lpwstr>
  </property>
  <property fmtid="{D5CDD505-2E9C-101B-9397-08002B2CF9AE}" pid="12" name="ClassificationContentMarkingFooterText">
    <vt:lpwstr>Bedrijfsvertrouwelijk (BBN1)</vt:lpwstr>
  </property>
  <property fmtid="{D5CDD505-2E9C-101B-9397-08002B2CF9AE}" pid="13" name="MediaServiceImageTags">
    <vt:lpwstr/>
  </property>
</Properties>
</file>