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nl-NL"/>
    </a:defPPr>
    <a:lvl1pPr marL="0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26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52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779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04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30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556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482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408" algn="l" defTabSz="839852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4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88E457-F3D1-11F5-0D59-C4CAFD62A8D0}" name="Wijker, Steven" initials="SW" userId="S::s.wijker@VRLN.NL::597581ce-f2a8-40d7-ae85-598b4bd645eb" providerId="AD"/>
  <p188:author id="{A651888C-3F54-6CC8-3A18-DAF3B988797A}" name="Nicole de Jong" initials="NJ" userId="S::nicole.de.jong_vggm.nl#ext#@ggdghornederland.onmicrosoft.com::5d6b3799-3dc4-4a43-8bca-c8e42c7d9551" providerId="AD"/>
  <p188:author id="{0E0ACAA7-5213-73CB-4BC6-653E0418E8FD}" name="Stappen, Sjanne van der" initials="SSvd" userId="S::s.van.der.stappen@VRLN.NL::b2eaea05-af54-41fd-a74c-2ba0e9cd02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63"/>
    <a:srgbClr val="A1D6E8"/>
    <a:srgbClr val="4F81BD"/>
    <a:srgbClr val="3DB28F"/>
    <a:srgbClr val="E54800"/>
    <a:srgbClr val="F1A9AD"/>
    <a:srgbClr val="DAD3D1"/>
    <a:srgbClr val="009898"/>
    <a:srgbClr val="E8525F"/>
    <a:srgbClr val="9A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98B7E-8A6D-4967-B9BD-7403924439BA}" v="58" dt="2024-02-22T18:30:27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3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5" y="67"/>
      </p:cViewPr>
      <p:guideLst>
        <p:guide orient="horz" pos="2160"/>
        <p:guide pos="35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eulen, Sander" userId="e08259fd-81d2-4a86-9b20-28ba02d67a18" providerId="ADAL" clId="{36498B7E-8A6D-4967-B9BD-7403924439BA}"/>
    <pc:docChg chg="undo redo custSel addSld delSld modSld delMainMaster modMainMaster">
      <pc:chgData name="Vermeulen, Sander" userId="e08259fd-81d2-4a86-9b20-28ba02d67a18" providerId="ADAL" clId="{36498B7E-8A6D-4967-B9BD-7403924439BA}" dt="2024-02-22T18:30:38.683" v="901" actId="478"/>
      <pc:docMkLst>
        <pc:docMk/>
      </pc:docMkLst>
      <pc:sldChg chg="delSp new del mod">
        <pc:chgData name="Vermeulen, Sander" userId="e08259fd-81d2-4a86-9b20-28ba02d67a18" providerId="ADAL" clId="{36498B7E-8A6D-4967-B9BD-7403924439BA}" dt="2024-02-07T19:24:17.859" v="257" actId="47"/>
        <pc:sldMkLst>
          <pc:docMk/>
          <pc:sldMk cId="2782864311" sldId="256"/>
        </pc:sldMkLst>
        <pc:spChg chg="del">
          <ac:chgData name="Vermeulen, Sander" userId="e08259fd-81d2-4a86-9b20-28ba02d67a18" providerId="ADAL" clId="{36498B7E-8A6D-4967-B9BD-7403924439BA}" dt="2024-02-07T19:17:26.199" v="195" actId="478"/>
          <ac:spMkLst>
            <pc:docMk/>
            <pc:sldMk cId="2782864311" sldId="256"/>
            <ac:spMk id="2" creationId="{3FE583A5-12FD-F629-1FE1-E210E86E037C}"/>
          </ac:spMkLst>
        </pc:spChg>
      </pc:sldChg>
      <pc:sldChg chg="add del">
        <pc:chgData name="Vermeulen, Sander" userId="e08259fd-81d2-4a86-9b20-28ba02d67a18" providerId="ADAL" clId="{36498B7E-8A6D-4967-B9BD-7403924439BA}" dt="2024-02-07T19:24:18.086" v="258" actId="47"/>
        <pc:sldMkLst>
          <pc:docMk/>
          <pc:sldMk cId="430702896" sldId="257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3714805121" sldId="257"/>
        </pc:sldMkLst>
      </pc:sldChg>
      <pc:sldChg chg="add del">
        <pc:chgData name="Vermeulen, Sander" userId="e08259fd-81d2-4a86-9b20-28ba02d67a18" providerId="ADAL" clId="{36498B7E-8A6D-4967-B9BD-7403924439BA}" dt="2024-02-07T19:17:24.451" v="194" actId="2890"/>
        <pc:sldMkLst>
          <pc:docMk/>
          <pc:sldMk cId="4122799054" sldId="257"/>
        </pc:sldMkLst>
      </pc:sldChg>
      <pc:sldChg chg="add del">
        <pc:chgData name="Vermeulen, Sander" userId="e08259fd-81d2-4a86-9b20-28ba02d67a18" providerId="ADAL" clId="{36498B7E-8A6D-4967-B9BD-7403924439BA}" dt="2024-02-07T19:24:18.265" v="259" actId="47"/>
        <pc:sldMkLst>
          <pc:docMk/>
          <pc:sldMk cId="101100595" sldId="258"/>
        </pc:sldMkLst>
      </pc:sldChg>
      <pc:sldChg chg="add del">
        <pc:chgData name="Vermeulen, Sander" userId="e08259fd-81d2-4a86-9b20-28ba02d67a18" providerId="ADAL" clId="{36498B7E-8A6D-4967-B9BD-7403924439BA}" dt="2024-02-07T19:17:24.162" v="193" actId="2890"/>
        <pc:sldMkLst>
          <pc:docMk/>
          <pc:sldMk cId="3883206764" sldId="258"/>
        </pc:sldMkLst>
      </pc:sldChg>
      <pc:sldChg chg="add del">
        <pc:chgData name="Vermeulen, Sander" userId="e08259fd-81d2-4a86-9b20-28ba02d67a18" providerId="ADAL" clId="{36498B7E-8A6D-4967-B9BD-7403924439BA}" dt="2024-02-07T19:24:18.402" v="260" actId="47"/>
        <pc:sldMkLst>
          <pc:docMk/>
          <pc:sldMk cId="1715674989" sldId="259"/>
        </pc:sldMkLst>
      </pc:sldChg>
      <pc:sldChg chg="add del">
        <pc:chgData name="Vermeulen, Sander" userId="e08259fd-81d2-4a86-9b20-28ba02d67a18" providerId="ADAL" clId="{36498B7E-8A6D-4967-B9BD-7403924439BA}" dt="2024-02-07T19:17:23.882" v="192" actId="2890"/>
        <pc:sldMkLst>
          <pc:docMk/>
          <pc:sldMk cId="2447350272" sldId="259"/>
        </pc:sldMkLst>
      </pc:sldChg>
      <pc:sldChg chg="add del">
        <pc:chgData name="Vermeulen, Sander" userId="e08259fd-81d2-4a86-9b20-28ba02d67a18" providerId="ADAL" clId="{36498B7E-8A6D-4967-B9BD-7403924439BA}" dt="2024-02-07T19:17:23.689" v="191" actId="2890"/>
        <pc:sldMkLst>
          <pc:docMk/>
          <pc:sldMk cId="428624578" sldId="260"/>
        </pc:sldMkLst>
      </pc:sldChg>
      <pc:sldChg chg="add del">
        <pc:chgData name="Vermeulen, Sander" userId="e08259fd-81d2-4a86-9b20-28ba02d67a18" providerId="ADAL" clId="{36498B7E-8A6D-4967-B9BD-7403924439BA}" dt="2024-02-07T19:24:18.571" v="261" actId="47"/>
        <pc:sldMkLst>
          <pc:docMk/>
          <pc:sldMk cId="1247910644" sldId="260"/>
        </pc:sldMkLst>
      </pc:sldChg>
      <pc:sldChg chg="add del">
        <pc:chgData name="Vermeulen, Sander" userId="e08259fd-81d2-4a86-9b20-28ba02d67a18" providerId="ADAL" clId="{36498B7E-8A6D-4967-B9BD-7403924439BA}" dt="2024-02-07T19:24:18.730" v="262" actId="47"/>
        <pc:sldMkLst>
          <pc:docMk/>
          <pc:sldMk cId="1031419837" sldId="261"/>
        </pc:sldMkLst>
      </pc:sldChg>
      <pc:sldChg chg="add del">
        <pc:chgData name="Vermeulen, Sander" userId="e08259fd-81d2-4a86-9b20-28ba02d67a18" providerId="ADAL" clId="{36498B7E-8A6D-4967-B9BD-7403924439BA}" dt="2024-02-07T19:17:23.480" v="190" actId="2890"/>
        <pc:sldMkLst>
          <pc:docMk/>
          <pc:sldMk cId="3139012238" sldId="261"/>
        </pc:sldMkLst>
      </pc:sldChg>
      <pc:sldChg chg="add del">
        <pc:chgData name="Vermeulen, Sander" userId="e08259fd-81d2-4a86-9b20-28ba02d67a18" providerId="ADAL" clId="{36498B7E-8A6D-4967-B9BD-7403924439BA}" dt="2024-02-07T19:24:18.891" v="263" actId="47"/>
        <pc:sldMkLst>
          <pc:docMk/>
          <pc:sldMk cId="688795588" sldId="262"/>
        </pc:sldMkLst>
      </pc:sldChg>
      <pc:sldChg chg="add del">
        <pc:chgData name="Vermeulen, Sander" userId="e08259fd-81d2-4a86-9b20-28ba02d67a18" providerId="ADAL" clId="{36498B7E-8A6D-4967-B9BD-7403924439BA}" dt="2024-02-07T19:17:23.279" v="189" actId="2890"/>
        <pc:sldMkLst>
          <pc:docMk/>
          <pc:sldMk cId="3684236270" sldId="262"/>
        </pc:sldMkLst>
      </pc:sldChg>
      <pc:sldChg chg="add del">
        <pc:chgData name="Vermeulen, Sander" userId="e08259fd-81d2-4a86-9b20-28ba02d67a18" providerId="ADAL" clId="{36498B7E-8A6D-4967-B9BD-7403924439BA}" dt="2024-02-07T19:17:23.111" v="188" actId="2890"/>
        <pc:sldMkLst>
          <pc:docMk/>
          <pc:sldMk cId="944739560" sldId="263"/>
        </pc:sldMkLst>
      </pc:sldChg>
      <pc:sldChg chg="add del">
        <pc:chgData name="Vermeulen, Sander" userId="e08259fd-81d2-4a86-9b20-28ba02d67a18" providerId="ADAL" clId="{36498B7E-8A6D-4967-B9BD-7403924439BA}" dt="2024-02-07T19:24:19.085" v="264" actId="47"/>
        <pc:sldMkLst>
          <pc:docMk/>
          <pc:sldMk cId="3256381244" sldId="263"/>
        </pc:sldMkLst>
      </pc:sldChg>
      <pc:sldChg chg="add del">
        <pc:chgData name="Vermeulen, Sander" userId="e08259fd-81d2-4a86-9b20-28ba02d67a18" providerId="ADAL" clId="{36498B7E-8A6D-4967-B9BD-7403924439BA}" dt="2024-02-07T19:17:22.932" v="187" actId="2890"/>
        <pc:sldMkLst>
          <pc:docMk/>
          <pc:sldMk cId="2228075394" sldId="264"/>
        </pc:sldMkLst>
      </pc:sldChg>
      <pc:sldChg chg="add del">
        <pc:chgData name="Vermeulen, Sander" userId="e08259fd-81d2-4a86-9b20-28ba02d67a18" providerId="ADAL" clId="{36498B7E-8A6D-4967-B9BD-7403924439BA}" dt="2024-02-07T19:24:19.243" v="265" actId="47"/>
        <pc:sldMkLst>
          <pc:docMk/>
          <pc:sldMk cId="4100177985" sldId="264"/>
        </pc:sldMkLst>
      </pc:sldChg>
      <pc:sldChg chg="add del">
        <pc:chgData name="Vermeulen, Sander" userId="e08259fd-81d2-4a86-9b20-28ba02d67a18" providerId="ADAL" clId="{36498B7E-8A6D-4967-B9BD-7403924439BA}" dt="2024-02-07T19:17:22.850" v="186" actId="2890"/>
        <pc:sldMkLst>
          <pc:docMk/>
          <pc:sldMk cId="499494249" sldId="265"/>
        </pc:sldMkLst>
      </pc:sldChg>
      <pc:sldChg chg="add del">
        <pc:chgData name="Vermeulen, Sander" userId="e08259fd-81d2-4a86-9b20-28ba02d67a18" providerId="ADAL" clId="{36498B7E-8A6D-4967-B9BD-7403924439BA}" dt="2024-02-07T19:24:19.401" v="266" actId="47"/>
        <pc:sldMkLst>
          <pc:docMk/>
          <pc:sldMk cId="3827601757" sldId="265"/>
        </pc:sldMkLst>
      </pc:sldChg>
      <pc:sldChg chg="add del">
        <pc:chgData name="Vermeulen, Sander" userId="e08259fd-81d2-4a86-9b20-28ba02d67a18" providerId="ADAL" clId="{36498B7E-8A6D-4967-B9BD-7403924439BA}" dt="2024-02-07T19:17:22.565" v="185" actId="2890"/>
        <pc:sldMkLst>
          <pc:docMk/>
          <pc:sldMk cId="368774762" sldId="266"/>
        </pc:sldMkLst>
      </pc:sldChg>
      <pc:sldChg chg="add del">
        <pc:chgData name="Vermeulen, Sander" userId="e08259fd-81d2-4a86-9b20-28ba02d67a18" providerId="ADAL" clId="{36498B7E-8A6D-4967-B9BD-7403924439BA}" dt="2024-02-07T19:24:19.566" v="267" actId="47"/>
        <pc:sldMkLst>
          <pc:docMk/>
          <pc:sldMk cId="2639445427" sldId="266"/>
        </pc:sldMkLst>
      </pc:sldChg>
      <pc:sldChg chg="add del">
        <pc:chgData name="Vermeulen, Sander" userId="e08259fd-81d2-4a86-9b20-28ba02d67a18" providerId="ADAL" clId="{36498B7E-8A6D-4967-B9BD-7403924439BA}" dt="2024-02-07T19:24:19.721" v="268" actId="47"/>
        <pc:sldMkLst>
          <pc:docMk/>
          <pc:sldMk cId="1987163289" sldId="267"/>
        </pc:sldMkLst>
      </pc:sldChg>
      <pc:sldChg chg="add del">
        <pc:chgData name="Vermeulen, Sander" userId="e08259fd-81d2-4a86-9b20-28ba02d67a18" providerId="ADAL" clId="{36498B7E-8A6D-4967-B9BD-7403924439BA}" dt="2024-02-07T19:17:22.357" v="184" actId="2890"/>
        <pc:sldMkLst>
          <pc:docMk/>
          <pc:sldMk cId="2827270834" sldId="267"/>
        </pc:sldMkLst>
      </pc:sldChg>
      <pc:sldChg chg="addSp delSp modSp add del mod modClrScheme chgLayout">
        <pc:chgData name="Vermeulen, Sander" userId="e08259fd-81d2-4a86-9b20-28ba02d67a18" providerId="ADAL" clId="{36498B7E-8A6D-4967-B9BD-7403924439BA}" dt="2024-02-07T19:24:19.840" v="269" actId="47"/>
        <pc:sldMkLst>
          <pc:docMk/>
          <pc:sldMk cId="1049536637" sldId="268"/>
        </pc:sldMkLst>
        <pc:spChg chg="add del mod">
          <ac:chgData name="Vermeulen, Sander" userId="e08259fd-81d2-4a86-9b20-28ba02d67a18" providerId="ADAL" clId="{36498B7E-8A6D-4967-B9BD-7403924439BA}" dt="2024-02-07T19:19:42.044" v="225" actId="700"/>
          <ac:spMkLst>
            <pc:docMk/>
            <pc:sldMk cId="1049536637" sldId="268"/>
            <ac:spMk id="2" creationId="{9F2BED29-ECA8-6B01-137E-65F99465787D}"/>
          </ac:spMkLst>
        </pc:spChg>
        <pc:spChg chg="add del mod ord">
          <ac:chgData name="Vermeulen, Sander" userId="e08259fd-81d2-4a86-9b20-28ba02d67a18" providerId="ADAL" clId="{36498B7E-8A6D-4967-B9BD-7403924439BA}" dt="2024-02-07T19:19:47.497" v="226" actId="478"/>
          <ac:spMkLst>
            <pc:docMk/>
            <pc:sldMk cId="1049536637" sldId="268"/>
            <ac:spMk id="3" creationId="{0FBC1DEF-0193-1514-F3A5-956A5BC020CA}"/>
          </ac:spMkLst>
        </pc:spChg>
      </pc:sldChg>
      <pc:sldChg chg="add del">
        <pc:chgData name="Vermeulen, Sander" userId="e08259fd-81d2-4a86-9b20-28ba02d67a18" providerId="ADAL" clId="{36498B7E-8A6D-4967-B9BD-7403924439BA}" dt="2024-02-07T19:24:20.035" v="270" actId="47"/>
        <pc:sldMkLst>
          <pc:docMk/>
          <pc:sldMk cId="1304053232" sldId="269"/>
        </pc:sldMkLst>
      </pc:sldChg>
      <pc:sldChg chg="add del">
        <pc:chgData name="Vermeulen, Sander" userId="e08259fd-81d2-4a86-9b20-28ba02d67a18" providerId="ADAL" clId="{36498B7E-8A6D-4967-B9BD-7403924439BA}" dt="2024-02-07T19:24:20.204" v="271" actId="47"/>
        <pc:sldMkLst>
          <pc:docMk/>
          <pc:sldMk cId="3582779481" sldId="270"/>
        </pc:sldMkLst>
      </pc:sldChg>
      <pc:sldChg chg="add del">
        <pc:chgData name="Vermeulen, Sander" userId="e08259fd-81d2-4a86-9b20-28ba02d67a18" providerId="ADAL" clId="{36498B7E-8A6D-4967-B9BD-7403924439BA}" dt="2024-02-07T19:24:20.358" v="272" actId="47"/>
        <pc:sldMkLst>
          <pc:docMk/>
          <pc:sldMk cId="2680292361" sldId="271"/>
        </pc:sldMkLst>
      </pc:sldChg>
      <pc:sldChg chg="add del">
        <pc:chgData name="Vermeulen, Sander" userId="e08259fd-81d2-4a86-9b20-28ba02d67a18" providerId="ADAL" clId="{36498B7E-8A6D-4967-B9BD-7403924439BA}" dt="2024-02-07T19:24:20.532" v="273" actId="47"/>
        <pc:sldMkLst>
          <pc:docMk/>
          <pc:sldMk cId="3930616861" sldId="272"/>
        </pc:sldMkLst>
      </pc:sldChg>
      <pc:sldChg chg="add del">
        <pc:chgData name="Vermeulen, Sander" userId="e08259fd-81d2-4a86-9b20-28ba02d67a18" providerId="ADAL" clId="{36498B7E-8A6D-4967-B9BD-7403924439BA}" dt="2024-02-07T19:24:20.690" v="274" actId="47"/>
        <pc:sldMkLst>
          <pc:docMk/>
          <pc:sldMk cId="709041580" sldId="273"/>
        </pc:sldMkLst>
      </pc:sldChg>
      <pc:sldChg chg="add del">
        <pc:chgData name="Vermeulen, Sander" userId="e08259fd-81d2-4a86-9b20-28ba02d67a18" providerId="ADAL" clId="{36498B7E-8A6D-4967-B9BD-7403924439BA}" dt="2024-02-07T19:24:20.842" v="275" actId="47"/>
        <pc:sldMkLst>
          <pc:docMk/>
          <pc:sldMk cId="3932620832" sldId="274"/>
        </pc:sldMkLst>
      </pc:sldChg>
      <pc:sldChg chg="add del">
        <pc:chgData name="Vermeulen, Sander" userId="e08259fd-81d2-4a86-9b20-28ba02d67a18" providerId="ADAL" clId="{36498B7E-8A6D-4967-B9BD-7403924439BA}" dt="2024-02-07T19:24:21.023" v="276" actId="47"/>
        <pc:sldMkLst>
          <pc:docMk/>
          <pc:sldMk cId="97610237" sldId="275"/>
        </pc:sldMkLst>
      </pc:sldChg>
      <pc:sldChg chg="add del">
        <pc:chgData name="Vermeulen, Sander" userId="e08259fd-81d2-4a86-9b20-28ba02d67a18" providerId="ADAL" clId="{36498B7E-8A6D-4967-B9BD-7403924439BA}" dt="2024-02-07T19:24:21.190" v="277" actId="47"/>
        <pc:sldMkLst>
          <pc:docMk/>
          <pc:sldMk cId="3402530914" sldId="276"/>
        </pc:sldMkLst>
      </pc:sldChg>
      <pc:sldChg chg="add del">
        <pc:chgData name="Vermeulen, Sander" userId="e08259fd-81d2-4a86-9b20-28ba02d67a18" providerId="ADAL" clId="{36498B7E-8A6D-4967-B9BD-7403924439BA}" dt="2024-02-07T19:24:21.322" v="278" actId="47"/>
        <pc:sldMkLst>
          <pc:docMk/>
          <pc:sldMk cId="3460592096" sldId="277"/>
        </pc:sldMkLst>
      </pc:sldChg>
      <pc:sldChg chg="addSp delSp modSp add del mod modClrScheme chgLayout">
        <pc:chgData name="Vermeulen, Sander" userId="e08259fd-81d2-4a86-9b20-28ba02d67a18" providerId="ADAL" clId="{36498B7E-8A6D-4967-B9BD-7403924439BA}" dt="2024-02-07T19:24:22.778" v="287" actId="47"/>
        <pc:sldMkLst>
          <pc:docMk/>
          <pc:sldMk cId="2844920968" sldId="278"/>
        </pc:sldMkLst>
        <pc:spChg chg="add del mod">
          <ac:chgData name="Vermeulen, Sander" userId="e08259fd-81d2-4a86-9b20-28ba02d67a18" providerId="ADAL" clId="{36498B7E-8A6D-4967-B9BD-7403924439BA}" dt="2024-02-07T19:20:38.080" v="238" actId="478"/>
          <ac:spMkLst>
            <pc:docMk/>
            <pc:sldMk cId="2844920968" sldId="278"/>
            <ac:spMk id="2" creationId="{E52E2706-B561-7D1D-BD98-4E50FA2A9547}"/>
          </ac:spMkLst>
        </pc:spChg>
      </pc:sldChg>
      <pc:sldChg chg="add del">
        <pc:chgData name="Vermeulen, Sander" userId="e08259fd-81d2-4a86-9b20-28ba02d67a18" providerId="ADAL" clId="{36498B7E-8A6D-4967-B9BD-7403924439BA}" dt="2024-02-07T19:24:21.492" v="279" actId="47"/>
        <pc:sldMkLst>
          <pc:docMk/>
          <pc:sldMk cId="3014541634" sldId="279"/>
        </pc:sldMkLst>
      </pc:sldChg>
      <pc:sldChg chg="add del">
        <pc:chgData name="Vermeulen, Sander" userId="e08259fd-81d2-4a86-9b20-28ba02d67a18" providerId="ADAL" clId="{36498B7E-8A6D-4967-B9BD-7403924439BA}" dt="2024-02-07T19:24:21.639" v="280" actId="47"/>
        <pc:sldMkLst>
          <pc:docMk/>
          <pc:sldMk cId="2858867669" sldId="280"/>
        </pc:sldMkLst>
      </pc:sldChg>
      <pc:sldChg chg="add del">
        <pc:chgData name="Vermeulen, Sander" userId="e08259fd-81d2-4a86-9b20-28ba02d67a18" providerId="ADAL" clId="{36498B7E-8A6D-4967-B9BD-7403924439BA}" dt="2024-02-07T19:24:21.856" v="281" actId="47"/>
        <pc:sldMkLst>
          <pc:docMk/>
          <pc:sldMk cId="3621337412" sldId="281"/>
        </pc:sldMkLst>
      </pc:sldChg>
      <pc:sldChg chg="add del">
        <pc:chgData name="Vermeulen, Sander" userId="e08259fd-81d2-4a86-9b20-28ba02d67a18" providerId="ADAL" clId="{36498B7E-8A6D-4967-B9BD-7403924439BA}" dt="2024-02-07T19:24:21.979" v="282" actId="47"/>
        <pc:sldMkLst>
          <pc:docMk/>
          <pc:sldMk cId="918560739" sldId="282"/>
        </pc:sldMkLst>
      </pc:sldChg>
      <pc:sldChg chg="add del">
        <pc:chgData name="Vermeulen, Sander" userId="e08259fd-81d2-4a86-9b20-28ba02d67a18" providerId="ADAL" clId="{36498B7E-8A6D-4967-B9BD-7403924439BA}" dt="2024-02-07T19:24:22.156" v="283" actId="47"/>
        <pc:sldMkLst>
          <pc:docMk/>
          <pc:sldMk cId="1053466408" sldId="283"/>
        </pc:sldMkLst>
      </pc:sldChg>
      <pc:sldChg chg="add del">
        <pc:chgData name="Vermeulen, Sander" userId="e08259fd-81d2-4a86-9b20-28ba02d67a18" providerId="ADAL" clId="{36498B7E-8A6D-4967-B9BD-7403924439BA}" dt="2024-02-07T19:24:22.293" v="284" actId="47"/>
        <pc:sldMkLst>
          <pc:docMk/>
          <pc:sldMk cId="2703402155" sldId="284"/>
        </pc:sldMkLst>
      </pc:sldChg>
      <pc:sldChg chg="add del">
        <pc:chgData name="Vermeulen, Sander" userId="e08259fd-81d2-4a86-9b20-28ba02d67a18" providerId="ADAL" clId="{36498B7E-8A6D-4967-B9BD-7403924439BA}" dt="2024-02-07T19:24:22.470" v="285" actId="47"/>
        <pc:sldMkLst>
          <pc:docMk/>
          <pc:sldMk cId="1522021853" sldId="285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718242016" sldId="286"/>
        </pc:sldMkLst>
      </pc:sldChg>
      <pc:sldChg chg="add del">
        <pc:chgData name="Vermeulen, Sander" userId="e08259fd-81d2-4a86-9b20-28ba02d67a18" providerId="ADAL" clId="{36498B7E-8A6D-4967-B9BD-7403924439BA}" dt="2024-02-07T19:24:22.632" v="286" actId="47"/>
        <pc:sldMkLst>
          <pc:docMk/>
          <pc:sldMk cId="3710785546" sldId="286"/>
        </pc:sldMkLst>
      </pc:sldChg>
      <pc:sldChg chg="add del">
        <pc:chgData name="Vermeulen, Sander" userId="e08259fd-81d2-4a86-9b20-28ba02d67a18" providerId="ADAL" clId="{36498B7E-8A6D-4967-B9BD-7403924439BA}" dt="2024-02-07T19:24:22.968" v="288" actId="47"/>
        <pc:sldMkLst>
          <pc:docMk/>
          <pc:sldMk cId="2644433728" sldId="287"/>
        </pc:sldMkLst>
      </pc:sldChg>
      <pc:sldChg chg="add del">
        <pc:chgData name="Vermeulen, Sander" userId="e08259fd-81d2-4a86-9b20-28ba02d67a18" providerId="ADAL" clId="{36498B7E-8A6D-4967-B9BD-7403924439BA}" dt="2024-02-07T19:24:23.142" v="289" actId="47"/>
        <pc:sldMkLst>
          <pc:docMk/>
          <pc:sldMk cId="1801272715" sldId="288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891254949" sldId="289"/>
        </pc:sldMkLst>
      </pc:sldChg>
      <pc:sldChg chg="add del">
        <pc:chgData name="Vermeulen, Sander" userId="e08259fd-81d2-4a86-9b20-28ba02d67a18" providerId="ADAL" clId="{36498B7E-8A6D-4967-B9BD-7403924439BA}" dt="2024-02-07T19:24:23.348" v="290" actId="47"/>
        <pc:sldMkLst>
          <pc:docMk/>
          <pc:sldMk cId="1412178019" sldId="289"/>
        </pc:sldMkLst>
      </pc:sldChg>
      <pc:sldChg chg="add del">
        <pc:chgData name="Vermeulen, Sander" userId="e08259fd-81d2-4a86-9b20-28ba02d67a18" providerId="ADAL" clId="{36498B7E-8A6D-4967-B9BD-7403924439BA}" dt="2024-02-07T19:24:23.541" v="291" actId="47"/>
        <pc:sldMkLst>
          <pc:docMk/>
          <pc:sldMk cId="1259782665" sldId="290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3237619381" sldId="290"/>
        </pc:sldMkLst>
      </pc:sldChg>
      <pc:sldChg chg="add del">
        <pc:chgData name="Vermeulen, Sander" userId="e08259fd-81d2-4a86-9b20-28ba02d67a18" providerId="ADAL" clId="{36498B7E-8A6D-4967-B9BD-7403924439BA}" dt="2024-02-07T19:24:23.728" v="292" actId="47"/>
        <pc:sldMkLst>
          <pc:docMk/>
          <pc:sldMk cId="1935576600" sldId="291"/>
        </pc:sldMkLst>
      </pc:sldChg>
      <pc:sldChg chg="add del">
        <pc:chgData name="Vermeulen, Sander" userId="e08259fd-81d2-4a86-9b20-28ba02d67a18" providerId="ADAL" clId="{36498B7E-8A6D-4967-B9BD-7403924439BA}" dt="2024-02-07T19:24:23.879" v="293" actId="47"/>
        <pc:sldMkLst>
          <pc:docMk/>
          <pc:sldMk cId="1190426599" sldId="292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985100716" sldId="292"/>
        </pc:sldMkLst>
      </pc:sldChg>
      <pc:sldChg chg="add del">
        <pc:chgData name="Vermeulen, Sander" userId="e08259fd-81d2-4a86-9b20-28ba02d67a18" providerId="ADAL" clId="{36498B7E-8A6D-4967-B9BD-7403924439BA}" dt="2024-02-07T19:24:24.335" v="294" actId="47"/>
        <pc:sldMkLst>
          <pc:docMk/>
          <pc:sldMk cId="2726947461" sldId="293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3729329414" sldId="293"/>
        </pc:sldMkLst>
      </pc:sldChg>
      <pc:sldChg chg="addSp delSp modSp add del mod modClrScheme chgLayout">
        <pc:chgData name="Vermeulen, Sander" userId="e08259fd-81d2-4a86-9b20-28ba02d67a18" providerId="ADAL" clId="{36498B7E-8A6D-4967-B9BD-7403924439BA}" dt="2024-02-07T19:24:24.612" v="295" actId="47"/>
        <pc:sldMkLst>
          <pc:docMk/>
          <pc:sldMk cId="2987473820" sldId="294"/>
        </pc:sldMkLst>
        <pc:spChg chg="add del mod">
          <ac:chgData name="Vermeulen, Sander" userId="e08259fd-81d2-4a86-9b20-28ba02d67a18" providerId="ADAL" clId="{36498B7E-8A6D-4967-B9BD-7403924439BA}" dt="2024-02-07T19:21:27.004" v="256" actId="478"/>
          <ac:spMkLst>
            <pc:docMk/>
            <pc:sldMk cId="2987473820" sldId="294"/>
            <ac:spMk id="2" creationId="{3C4A3CC3-72E5-8071-7632-6D583E491FD0}"/>
          </ac:spMkLst>
        </pc:spChg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3336313819" sldId="294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3148007319" sldId="295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4248721041" sldId="296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634744474" sldId="298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2496358550" sldId="299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226772549" sldId="300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3767711310" sldId="301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803694460" sldId="303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925882965" sldId="304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461280572" sldId="305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2035945684" sldId="306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820210921" sldId="308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90056328" sldId="309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3500100154" sldId="310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965090312" sldId="311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566801976" sldId="312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1846663286" sldId="313"/>
        </pc:sldMkLst>
      </pc:sldChg>
      <pc:sldChg chg="del">
        <pc:chgData name="Vermeulen, Sander" userId="e08259fd-81d2-4a86-9b20-28ba02d67a18" providerId="ADAL" clId="{36498B7E-8A6D-4967-B9BD-7403924439BA}" dt="2024-02-07T19:00:33.172" v="0" actId="47"/>
        <pc:sldMkLst>
          <pc:docMk/>
          <pc:sldMk cId="927346441" sldId="314"/>
        </pc:sldMkLst>
      </pc:sldChg>
      <pc:sldMasterChg chg="del addSldLayout delSldLayout">
        <pc:chgData name="Vermeulen, Sander" userId="e08259fd-81d2-4a86-9b20-28ba02d67a18" providerId="ADAL" clId="{36498B7E-8A6D-4967-B9BD-7403924439BA}" dt="2024-02-07T19:14:02.971" v="161" actId="2696"/>
        <pc:sldMasterMkLst>
          <pc:docMk/>
          <pc:sldMasterMk cId="582609979" sldId="2147483648"/>
        </pc:sldMasterMkLst>
        <pc:sldLayoutChg chg="add del">
          <pc:chgData name="Vermeulen, Sander" userId="e08259fd-81d2-4a86-9b20-28ba02d67a18" providerId="ADAL" clId="{36498B7E-8A6D-4967-B9BD-7403924439BA}" dt="2024-02-07T19:01:07.734" v="59" actId="2696"/>
          <pc:sldLayoutMkLst>
            <pc:docMk/>
            <pc:sldMasterMk cId="582609979" sldId="2147483648"/>
            <pc:sldLayoutMk cId="2179981211" sldId="2147483700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7.754" v="63" actId="2696"/>
          <pc:sldLayoutMkLst>
            <pc:docMk/>
            <pc:sldMasterMk cId="582609979" sldId="2147483648"/>
            <pc:sldLayoutMk cId="2053915124" sldId="2147483701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7.739" v="60" actId="2696"/>
          <pc:sldLayoutMkLst>
            <pc:docMk/>
            <pc:sldMasterMk cId="582609979" sldId="2147483648"/>
            <pc:sldLayoutMk cId="1404157371" sldId="2147483702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7.755" v="64" actId="2696"/>
          <pc:sldLayoutMkLst>
            <pc:docMk/>
            <pc:sldMasterMk cId="582609979" sldId="2147483648"/>
            <pc:sldLayoutMk cId="1379087725" sldId="2147483703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7.745" v="61" actId="2696"/>
          <pc:sldLayoutMkLst>
            <pc:docMk/>
            <pc:sldMasterMk cId="582609979" sldId="2147483648"/>
            <pc:sldLayoutMk cId="2571963322" sldId="2147483704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7.750" v="62" actId="2696"/>
          <pc:sldLayoutMkLst>
            <pc:docMk/>
            <pc:sldMasterMk cId="582609979" sldId="2147483648"/>
            <pc:sldLayoutMk cId="1589850530" sldId="2147483705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7.755" v="65" actId="2696"/>
          <pc:sldLayoutMkLst>
            <pc:docMk/>
            <pc:sldMasterMk cId="582609979" sldId="2147483648"/>
            <pc:sldLayoutMk cId="3668422592" sldId="2147483706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7.755" v="66" actId="2696"/>
          <pc:sldLayoutMkLst>
            <pc:docMk/>
            <pc:sldMasterMk cId="582609979" sldId="2147483648"/>
            <pc:sldLayoutMk cId="2343800144" sldId="2147483738"/>
          </pc:sldLayoutMkLst>
        </pc:sldLayoutChg>
      </pc:sldMasterChg>
      <pc:sldMasterChg chg="del delSldLayout">
        <pc:chgData name="Vermeulen, Sander" userId="e08259fd-81d2-4a86-9b20-28ba02d67a18" providerId="ADAL" clId="{36498B7E-8A6D-4967-B9BD-7403924439BA}" dt="2024-02-07T19:14:08.805" v="164" actId="2696"/>
        <pc:sldMasterMkLst>
          <pc:docMk/>
          <pc:sldMasterMk cId="3287193470" sldId="2147483692"/>
        </pc:sldMasterMkLst>
        <pc:sldLayoutChg chg="del">
          <pc:chgData name="Vermeulen, Sander" userId="e08259fd-81d2-4a86-9b20-28ba02d67a18" providerId="ADAL" clId="{36498B7E-8A6D-4967-B9BD-7403924439BA}" dt="2024-02-07T19:13:52.135" v="158" actId="2696"/>
          <pc:sldLayoutMkLst>
            <pc:docMk/>
            <pc:sldMasterMk cId="3287193470" sldId="2147483692"/>
            <pc:sldLayoutMk cId="3472353611" sldId="2147483694"/>
          </pc:sldLayoutMkLst>
        </pc:sldLayoutChg>
        <pc:sldLayoutChg chg="del">
          <pc:chgData name="Vermeulen, Sander" userId="e08259fd-81d2-4a86-9b20-28ba02d67a18" providerId="ADAL" clId="{36498B7E-8A6D-4967-B9BD-7403924439BA}" dt="2024-02-07T19:13:51.640" v="157" actId="2696"/>
          <pc:sldLayoutMkLst>
            <pc:docMk/>
            <pc:sldMasterMk cId="3287193470" sldId="2147483692"/>
            <pc:sldLayoutMk cId="1586364890" sldId="2147483695"/>
          </pc:sldLayoutMkLst>
        </pc:sldLayoutChg>
        <pc:sldLayoutChg chg="del">
          <pc:chgData name="Vermeulen, Sander" userId="e08259fd-81d2-4a86-9b20-28ba02d67a18" providerId="ADAL" clId="{36498B7E-8A6D-4967-B9BD-7403924439BA}" dt="2024-02-07T19:13:49.962" v="156" actId="2696"/>
          <pc:sldLayoutMkLst>
            <pc:docMk/>
            <pc:sldMasterMk cId="3287193470" sldId="2147483692"/>
            <pc:sldLayoutMk cId="2104915848" sldId="2147483696"/>
          </pc:sldLayoutMkLst>
        </pc:sldLayoutChg>
        <pc:sldLayoutChg chg="del">
          <pc:chgData name="Vermeulen, Sander" userId="e08259fd-81d2-4a86-9b20-28ba02d67a18" providerId="ADAL" clId="{36498B7E-8A6D-4967-B9BD-7403924439BA}" dt="2024-02-07T19:13:52.499" v="159" actId="2696"/>
          <pc:sldLayoutMkLst>
            <pc:docMk/>
            <pc:sldMasterMk cId="3287193470" sldId="2147483692"/>
            <pc:sldLayoutMk cId="2591824211" sldId="2147483698"/>
          </pc:sldLayoutMkLst>
        </pc:sldLayoutChg>
      </pc:sldMasterChg>
      <pc:sldMasterChg chg="del delSldLayout">
        <pc:chgData name="Vermeulen, Sander" userId="e08259fd-81d2-4a86-9b20-28ba02d67a18" providerId="ADAL" clId="{36498B7E-8A6D-4967-B9BD-7403924439BA}" dt="2024-02-07T19:13:59.435" v="160" actId="2696"/>
        <pc:sldMasterMkLst>
          <pc:docMk/>
          <pc:sldMasterMk cId="447926890" sldId="2147483699"/>
        </pc:sldMasterMkLst>
        <pc:sldLayoutChg chg="del">
          <pc:chgData name="Vermeulen, Sander" userId="e08259fd-81d2-4a86-9b20-28ba02d67a18" providerId="ADAL" clId="{36498B7E-8A6D-4967-B9BD-7403924439BA}" dt="2024-02-07T19:13:45.883" v="155" actId="2696"/>
          <pc:sldLayoutMkLst>
            <pc:docMk/>
            <pc:sldMasterMk cId="447926890" sldId="2147483699"/>
            <pc:sldLayoutMk cId="3997592657" sldId="2147483707"/>
          </pc:sldLayoutMkLst>
        </pc:sldLayoutChg>
      </pc:sldMasterChg>
      <pc:sldMasterChg chg="addSp delSp modSp mod addSldLayout delSldLayout modSldLayout sldLayoutOrd">
        <pc:chgData name="Vermeulen, Sander" userId="e08259fd-81d2-4a86-9b20-28ba02d67a18" providerId="ADAL" clId="{36498B7E-8A6D-4967-B9BD-7403924439BA}" dt="2024-02-22T18:30:38.683" v="901" actId="478"/>
        <pc:sldMasterMkLst>
          <pc:docMk/>
          <pc:sldMasterMk cId="4261899512" sldId="2147483710"/>
        </pc:sldMasterMkLst>
        <pc:grpChg chg="del">
          <ac:chgData name="Vermeulen, Sander" userId="e08259fd-81d2-4a86-9b20-28ba02d67a18" providerId="ADAL" clId="{36498B7E-8A6D-4967-B9BD-7403924439BA}" dt="2024-02-07T19:13:34.420" v="154" actId="478"/>
          <ac:grpSpMkLst>
            <pc:docMk/>
            <pc:sldMasterMk cId="4261899512" sldId="2147483710"/>
            <ac:grpSpMk id="29" creationId="{D736CFBB-4F20-745F-5199-7213B2AE73F9}"/>
          </ac:grpSpMkLst>
        </pc:grpChg>
        <pc:grpChg chg="del">
          <ac:chgData name="Vermeulen, Sander" userId="e08259fd-81d2-4a86-9b20-28ba02d67a18" providerId="ADAL" clId="{36498B7E-8A6D-4967-B9BD-7403924439BA}" dt="2024-02-07T19:13:34.420" v="154" actId="478"/>
          <ac:grpSpMkLst>
            <pc:docMk/>
            <pc:sldMasterMk cId="4261899512" sldId="2147483710"/>
            <ac:grpSpMk id="32" creationId="{EFC8F76D-AF70-2D5C-CAF6-ED644D60FF1C}"/>
          </ac:grpSpMkLst>
        </pc:grpChg>
        <pc:grpChg chg="del">
          <ac:chgData name="Vermeulen, Sander" userId="e08259fd-81d2-4a86-9b20-28ba02d67a18" providerId="ADAL" clId="{36498B7E-8A6D-4967-B9BD-7403924439BA}" dt="2024-02-07T19:13:34.420" v="154" actId="478"/>
          <ac:grpSpMkLst>
            <pc:docMk/>
            <pc:sldMasterMk cId="4261899512" sldId="2147483710"/>
            <ac:grpSpMk id="35" creationId="{ADD47282-7725-DD19-6D58-17EC32470268}"/>
          </ac:grpSpMkLst>
        </pc:grpChg>
        <pc:picChg chg="add del mod">
          <ac:chgData name="Vermeulen, Sander" userId="e08259fd-81d2-4a86-9b20-28ba02d67a18" providerId="ADAL" clId="{36498B7E-8A6D-4967-B9BD-7403924439BA}" dt="2024-02-07T19:13:34.420" v="154" actId="478"/>
          <ac:picMkLst>
            <pc:docMk/>
            <pc:sldMasterMk cId="4261899512" sldId="2147483710"/>
            <ac:picMk id="2" creationId="{9E751B27-EFAD-DB85-9196-6ED411EFAF47}"/>
          </ac:picMkLst>
        </pc:picChg>
        <pc:picChg chg="add del mod">
          <ac:chgData name="Vermeulen, Sander" userId="e08259fd-81d2-4a86-9b20-28ba02d67a18" providerId="ADAL" clId="{36498B7E-8A6D-4967-B9BD-7403924439BA}" dt="2024-02-22T18:30:38.683" v="901" actId="478"/>
          <ac:picMkLst>
            <pc:docMk/>
            <pc:sldMasterMk cId="4261899512" sldId="2147483710"/>
            <ac:picMk id="2" creationId="{BB1C332E-6177-0735-A068-307E8AF1D475}"/>
          </ac:picMkLst>
        </pc:picChg>
        <pc:sldLayoutChg chg="del">
          <pc:chgData name="Vermeulen, Sander" userId="e08259fd-81d2-4a86-9b20-28ba02d67a18" providerId="ADAL" clId="{36498B7E-8A6D-4967-B9BD-7403924439BA}" dt="2024-02-07T19:01:00.814" v="45" actId="2696"/>
          <pc:sldLayoutMkLst>
            <pc:docMk/>
            <pc:sldMasterMk cId="4261899512" sldId="2147483710"/>
            <pc:sldLayoutMk cId="1342954396" sldId="2147483711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0.845" v="46" actId="2696"/>
          <pc:sldLayoutMkLst>
            <pc:docMk/>
            <pc:sldMasterMk cId="4261899512" sldId="2147483710"/>
            <pc:sldLayoutMk cId="960500664" sldId="2147483712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0.871" v="47" actId="2696"/>
          <pc:sldLayoutMkLst>
            <pc:docMk/>
            <pc:sldMasterMk cId="4261899512" sldId="2147483710"/>
            <pc:sldLayoutMk cId="230212294" sldId="2147483713"/>
          </pc:sldLayoutMkLst>
        </pc:sldLayoutChg>
        <pc:sldLayoutChg chg="addSp delSp modSp add del mod ord">
          <pc:chgData name="Vermeulen, Sander" userId="e08259fd-81d2-4a86-9b20-28ba02d67a18" providerId="ADAL" clId="{36498B7E-8A6D-4967-B9BD-7403924439BA}" dt="2024-02-22T18:17:28.521" v="854" actId="6014"/>
          <pc:sldLayoutMkLst>
            <pc:docMk/>
            <pc:sldMasterMk cId="4261899512" sldId="2147483710"/>
            <pc:sldLayoutMk cId="1303949703" sldId="2147483714"/>
          </pc:sldLayoutMkLst>
          <pc:spChg chg="mod">
            <ac:chgData name="Vermeulen, Sander" userId="e08259fd-81d2-4a86-9b20-28ba02d67a18" providerId="ADAL" clId="{36498B7E-8A6D-4967-B9BD-7403924439BA}" dt="2024-02-22T18:17:11.359" v="852" actId="20577"/>
            <ac:spMkLst>
              <pc:docMk/>
              <pc:sldMasterMk cId="4261899512" sldId="2147483710"/>
              <pc:sldLayoutMk cId="1303949703" sldId="2147483714"/>
              <ac:spMk id="2" creationId="{4B5A45BB-80B5-73BF-FC9F-4223CC528737}"/>
            </ac:spMkLst>
          </pc:spChg>
          <pc:spChg chg="del">
            <ac:chgData name="Vermeulen, Sander" userId="e08259fd-81d2-4a86-9b20-28ba02d67a18" providerId="ADAL" clId="{36498B7E-8A6D-4967-B9BD-7403924439BA}" dt="2024-02-07T19:03:58.614" v="71" actId="478"/>
            <ac:spMkLst>
              <pc:docMk/>
              <pc:sldMasterMk cId="4261899512" sldId="2147483710"/>
              <pc:sldLayoutMk cId="1303949703" sldId="2147483714"/>
              <ac:spMk id="3" creationId="{5E3233B5-6D13-671C-1735-B3AF8A2E3FE0}"/>
            </ac:spMkLst>
          </pc:spChg>
          <pc:spChg chg="mod ord">
            <ac:chgData name="Vermeulen, Sander" userId="e08259fd-81d2-4a86-9b20-28ba02d67a18" providerId="ADAL" clId="{36498B7E-8A6D-4967-B9BD-7403924439BA}" dt="2024-02-07T19:19:30.380" v="224" actId="13244"/>
            <ac:spMkLst>
              <pc:docMk/>
              <pc:sldMasterMk cId="4261899512" sldId="2147483710"/>
              <pc:sldLayoutMk cId="1303949703" sldId="2147483714"/>
              <ac:spMk id="4" creationId="{EFF1B14F-18F7-4044-4D12-0D32740F4BFE}"/>
            </ac:spMkLst>
          </pc:spChg>
          <pc:spChg chg="del">
            <ac:chgData name="Vermeulen, Sander" userId="e08259fd-81d2-4a86-9b20-28ba02d67a18" providerId="ADAL" clId="{36498B7E-8A6D-4967-B9BD-7403924439BA}" dt="2024-02-07T19:03:58.614" v="71" actId="478"/>
            <ac:spMkLst>
              <pc:docMk/>
              <pc:sldMasterMk cId="4261899512" sldId="2147483710"/>
              <pc:sldLayoutMk cId="1303949703" sldId="2147483714"/>
              <ac:spMk id="5" creationId="{39712C0E-A860-D2B6-EEB9-CFF988F96771}"/>
            </ac:spMkLst>
          </pc:spChg>
          <pc:spChg chg="del">
            <ac:chgData name="Vermeulen, Sander" userId="e08259fd-81d2-4a86-9b20-28ba02d67a18" providerId="ADAL" clId="{36498B7E-8A6D-4967-B9BD-7403924439BA}" dt="2024-02-07T19:03:58.614" v="71" actId="478"/>
            <ac:spMkLst>
              <pc:docMk/>
              <pc:sldMasterMk cId="4261899512" sldId="2147483710"/>
              <pc:sldLayoutMk cId="1303949703" sldId="2147483714"/>
              <ac:spMk id="8" creationId="{4D9F2114-32F7-E607-49CF-7A86064E54F2}"/>
            </ac:spMkLst>
          </pc:spChg>
          <pc:spChg chg="add mod">
            <ac:chgData name="Vermeulen, Sander" userId="e08259fd-81d2-4a86-9b20-28ba02d67a18" providerId="ADAL" clId="{36498B7E-8A6D-4967-B9BD-7403924439BA}" dt="2024-02-07T19:14:57.453" v="171"/>
            <ac:spMkLst>
              <pc:docMk/>
              <pc:sldMasterMk cId="4261899512" sldId="2147483710"/>
              <pc:sldLayoutMk cId="1303949703" sldId="2147483714"/>
              <ac:spMk id="9" creationId="{ED2924AE-0480-7B39-788D-CB6F74414189}"/>
            </ac:spMkLst>
          </pc:spChg>
          <pc:spChg chg="del mod modVis">
            <ac:chgData name="Vermeulen, Sander" userId="e08259fd-81d2-4a86-9b20-28ba02d67a18" providerId="ADAL" clId="{36498B7E-8A6D-4967-B9BD-7403924439BA}" dt="2024-02-07T19:03:58.614" v="71" actId="478"/>
            <ac:spMkLst>
              <pc:docMk/>
              <pc:sldMasterMk cId="4261899512" sldId="2147483710"/>
              <pc:sldLayoutMk cId="1303949703" sldId="2147483714"/>
              <ac:spMk id="10" creationId="{B9960E8F-57BD-3DCF-B371-0A6126CDD8DA}"/>
            </ac:spMkLst>
          </pc:spChg>
          <pc:spChg chg="del mod modVis">
            <ac:chgData name="Vermeulen, Sander" userId="e08259fd-81d2-4a86-9b20-28ba02d67a18" providerId="ADAL" clId="{36498B7E-8A6D-4967-B9BD-7403924439BA}" dt="2024-02-07T19:04:05.265" v="73" actId="478"/>
            <ac:spMkLst>
              <pc:docMk/>
              <pc:sldMasterMk cId="4261899512" sldId="2147483710"/>
              <pc:sldLayoutMk cId="1303949703" sldId="2147483714"/>
              <ac:spMk id="14" creationId="{6C314E6A-C204-A841-92CA-87E155DB53E8}"/>
            </ac:spMkLst>
          </pc:spChg>
          <pc:spChg chg="del mod modVis">
            <ac:chgData name="Vermeulen, Sander" userId="e08259fd-81d2-4a86-9b20-28ba02d67a18" providerId="ADAL" clId="{36498B7E-8A6D-4967-B9BD-7403924439BA}" dt="2024-02-07T19:04:05.265" v="73" actId="478"/>
            <ac:spMkLst>
              <pc:docMk/>
              <pc:sldMasterMk cId="4261899512" sldId="2147483710"/>
              <pc:sldLayoutMk cId="1303949703" sldId="2147483714"/>
              <ac:spMk id="15" creationId="{A6AD40A5-1A1D-9698-9442-A8638AAF036E}"/>
            </ac:spMkLst>
          </pc:spChg>
          <pc:spChg chg="del">
            <ac:chgData name="Vermeulen, Sander" userId="e08259fd-81d2-4a86-9b20-28ba02d67a18" providerId="ADAL" clId="{36498B7E-8A6D-4967-B9BD-7403924439BA}" dt="2024-02-07T19:03:58.614" v="71" actId="478"/>
            <ac:spMkLst>
              <pc:docMk/>
              <pc:sldMasterMk cId="4261899512" sldId="2147483710"/>
              <pc:sldLayoutMk cId="1303949703" sldId="2147483714"/>
              <ac:spMk id="33" creationId="{285F66EB-314B-6AD9-72DF-2654F84224BF}"/>
            </ac:spMkLst>
          </pc:spChg>
          <pc:spChg chg="del">
            <ac:chgData name="Vermeulen, Sander" userId="e08259fd-81d2-4a86-9b20-28ba02d67a18" providerId="ADAL" clId="{36498B7E-8A6D-4967-B9BD-7403924439BA}" dt="2024-02-07T19:03:58.614" v="71" actId="478"/>
            <ac:spMkLst>
              <pc:docMk/>
              <pc:sldMasterMk cId="4261899512" sldId="2147483710"/>
              <pc:sldLayoutMk cId="1303949703" sldId="2147483714"/>
              <ac:spMk id="34" creationId="{2B3ADC1B-9DF3-E97E-D245-7B7EEAC1F05E}"/>
            </ac:spMkLst>
          </pc:spChg>
          <pc:spChg chg="del mod modVis">
            <ac:chgData name="Vermeulen, Sander" userId="e08259fd-81d2-4a86-9b20-28ba02d67a18" providerId="ADAL" clId="{36498B7E-8A6D-4967-B9BD-7403924439BA}" dt="2024-02-07T19:14:57.222" v="170" actId="478"/>
            <ac:spMkLst>
              <pc:docMk/>
              <pc:sldMasterMk cId="4261899512" sldId="2147483710"/>
              <pc:sldLayoutMk cId="1303949703" sldId="2147483714"/>
              <ac:spMk id="38" creationId="{B7F8EBED-2DFC-E921-9D36-C0D59E3829E0}"/>
            </ac:spMkLst>
          </pc:spChg>
          <pc:cxnChg chg="del">
            <ac:chgData name="Vermeulen, Sander" userId="e08259fd-81d2-4a86-9b20-28ba02d67a18" providerId="ADAL" clId="{36498B7E-8A6D-4967-B9BD-7403924439BA}" dt="2024-02-07T19:03:58.614" v="71" actId="478"/>
            <ac:cxnSpMkLst>
              <pc:docMk/>
              <pc:sldMasterMk cId="4261899512" sldId="2147483710"/>
              <pc:sldLayoutMk cId="1303949703" sldId="2147483714"/>
              <ac:cxnSpMk id="6" creationId="{EB2671A6-4C57-EA8D-8E65-31E089320FD4}"/>
            </ac:cxnSpMkLst>
          </pc:cxnChg>
          <pc:cxnChg chg="del mod modVis">
            <ac:chgData name="Vermeulen, Sander" userId="e08259fd-81d2-4a86-9b20-28ba02d67a18" providerId="ADAL" clId="{36498B7E-8A6D-4967-B9BD-7403924439BA}" dt="2024-02-07T19:04:05.265" v="73" actId="478"/>
            <ac:cxnSpMkLst>
              <pc:docMk/>
              <pc:sldMasterMk cId="4261899512" sldId="2147483710"/>
              <pc:sldLayoutMk cId="1303949703" sldId="2147483714"/>
              <ac:cxnSpMk id="7" creationId="{617D2B0E-9D75-B817-57FA-E95D53B66417}"/>
            </ac:cxnSpMkLst>
          </pc:cxnChg>
        </pc:sldLayoutChg>
        <pc:sldLayoutChg chg="add del">
          <pc:chgData name="Vermeulen, Sander" userId="e08259fd-81d2-4a86-9b20-28ba02d67a18" providerId="ADAL" clId="{36498B7E-8A6D-4967-B9BD-7403924439BA}" dt="2024-02-07T19:01:07.380" v="48" actId="2696"/>
          <pc:sldLayoutMkLst>
            <pc:docMk/>
            <pc:sldMasterMk cId="4261899512" sldId="2147483710"/>
            <pc:sldLayoutMk cId="67916228" sldId="2147483715"/>
          </pc:sldLayoutMkLst>
        </pc:sldLayoutChg>
        <pc:sldLayoutChg chg="addSp delSp modSp add mod modTransition">
          <pc:chgData name="Vermeulen, Sander" userId="e08259fd-81d2-4a86-9b20-28ba02d67a18" providerId="ADAL" clId="{36498B7E-8A6D-4967-B9BD-7403924439BA}" dt="2024-02-22T18:17:40.595" v="856" actId="6014"/>
          <pc:sldLayoutMkLst>
            <pc:docMk/>
            <pc:sldMasterMk cId="4261899512" sldId="2147483710"/>
            <pc:sldLayoutMk cId="1896686439" sldId="2147483715"/>
          </pc:sldLayoutMkLst>
          <pc:spChg chg="mod ord">
            <ac:chgData name="Vermeulen, Sander" userId="e08259fd-81d2-4a86-9b20-28ba02d67a18" providerId="ADAL" clId="{36498B7E-8A6D-4967-B9BD-7403924439BA}" dt="2024-02-22T18:07:14.344" v="679"/>
            <ac:spMkLst>
              <pc:docMk/>
              <pc:sldMasterMk cId="4261899512" sldId="2147483710"/>
              <pc:sldLayoutMk cId="1896686439" sldId="2147483715"/>
              <ac:spMk id="2" creationId="{4B5A45BB-80B5-73BF-FC9F-4223CC528737}"/>
            </ac:spMkLst>
          </pc:spChg>
          <pc:spChg chg="add mod">
            <ac:chgData name="Vermeulen, Sander" userId="e08259fd-81d2-4a86-9b20-28ba02d67a18" providerId="ADAL" clId="{36498B7E-8A6D-4967-B9BD-7403924439BA}" dt="2024-02-07T19:14:48.749" v="167"/>
            <ac:spMkLst>
              <pc:docMk/>
              <pc:sldMasterMk cId="4261899512" sldId="2147483710"/>
              <pc:sldLayoutMk cId="1896686439" sldId="2147483715"/>
              <ac:spMk id="3" creationId="{DD009741-16D0-86DE-8007-41E76BB6D745}"/>
            </ac:spMkLst>
          </pc:spChg>
          <pc:spChg chg="mod">
            <ac:chgData name="Vermeulen, Sander" userId="e08259fd-81d2-4a86-9b20-28ba02d67a18" providerId="ADAL" clId="{36498B7E-8A6D-4967-B9BD-7403924439BA}" dt="2024-02-07T19:19:00.816" v="218" actId="962"/>
            <ac:spMkLst>
              <pc:docMk/>
              <pc:sldMasterMk cId="4261899512" sldId="2147483710"/>
              <pc:sldLayoutMk cId="1896686439" sldId="2147483715"/>
              <ac:spMk id="4" creationId="{EFF1B14F-18F7-4044-4D12-0D32740F4BFE}"/>
            </ac:spMkLst>
          </pc:spChg>
          <pc:spChg chg="del">
            <ac:chgData name="Vermeulen, Sander" userId="e08259fd-81d2-4a86-9b20-28ba02d67a18" providerId="ADAL" clId="{36498B7E-8A6D-4967-B9BD-7403924439BA}" dt="2024-02-07T19:14:48.471" v="166" actId="478"/>
            <ac:spMkLst>
              <pc:docMk/>
              <pc:sldMasterMk cId="4261899512" sldId="2147483710"/>
              <pc:sldLayoutMk cId="1896686439" sldId="2147483715"/>
              <ac:spMk id="38" creationId="{B7F8EBED-2DFC-E921-9D36-C0D59E3829E0}"/>
            </ac:spMkLst>
          </pc:spChg>
        </pc:sldLayoutChg>
        <pc:sldLayoutChg chg="addSp delSp modSp add mod modTransition">
          <pc:chgData name="Vermeulen, Sander" userId="e08259fd-81d2-4a86-9b20-28ba02d67a18" providerId="ADAL" clId="{36498B7E-8A6D-4967-B9BD-7403924439BA}" dt="2024-02-22T18:17:33.164" v="855" actId="6014"/>
          <pc:sldLayoutMkLst>
            <pc:docMk/>
            <pc:sldMasterMk cId="4261899512" sldId="2147483710"/>
            <pc:sldLayoutMk cId="836202509" sldId="2147483716"/>
          </pc:sldLayoutMkLst>
          <pc:spChg chg="mod ord">
            <ac:chgData name="Vermeulen, Sander" userId="e08259fd-81d2-4a86-9b20-28ba02d67a18" providerId="ADAL" clId="{36498B7E-8A6D-4967-B9BD-7403924439BA}" dt="2024-02-22T18:07:17.081" v="680"/>
            <ac:spMkLst>
              <pc:docMk/>
              <pc:sldMasterMk cId="4261899512" sldId="2147483710"/>
              <pc:sldLayoutMk cId="836202509" sldId="2147483716"/>
              <ac:spMk id="2" creationId="{4B5A45BB-80B5-73BF-FC9F-4223CC528737}"/>
            </ac:spMkLst>
          </pc:spChg>
          <pc:spChg chg="add mod">
            <ac:chgData name="Vermeulen, Sander" userId="e08259fd-81d2-4a86-9b20-28ba02d67a18" providerId="ADAL" clId="{36498B7E-8A6D-4967-B9BD-7403924439BA}" dt="2024-02-07T19:14:53.289" v="169"/>
            <ac:spMkLst>
              <pc:docMk/>
              <pc:sldMasterMk cId="4261899512" sldId="2147483710"/>
              <pc:sldLayoutMk cId="836202509" sldId="2147483716"/>
              <ac:spMk id="3" creationId="{28DF4604-C4B8-49A8-CA07-53F03D7C089F}"/>
            </ac:spMkLst>
          </pc:spChg>
          <pc:spChg chg="mod">
            <ac:chgData name="Vermeulen, Sander" userId="e08259fd-81d2-4a86-9b20-28ba02d67a18" providerId="ADAL" clId="{36498B7E-8A6D-4967-B9BD-7403924439BA}" dt="2024-02-07T19:19:08.245" v="219" actId="962"/>
            <ac:spMkLst>
              <pc:docMk/>
              <pc:sldMasterMk cId="4261899512" sldId="2147483710"/>
              <pc:sldLayoutMk cId="836202509" sldId="2147483716"/>
              <ac:spMk id="4" creationId="{EFF1B14F-18F7-4044-4D12-0D32740F4BFE}"/>
            </ac:spMkLst>
          </pc:spChg>
          <pc:spChg chg="del">
            <ac:chgData name="Vermeulen, Sander" userId="e08259fd-81d2-4a86-9b20-28ba02d67a18" providerId="ADAL" clId="{36498B7E-8A6D-4967-B9BD-7403924439BA}" dt="2024-02-07T19:14:53.069" v="168" actId="478"/>
            <ac:spMkLst>
              <pc:docMk/>
              <pc:sldMasterMk cId="4261899512" sldId="2147483710"/>
              <pc:sldLayoutMk cId="836202509" sldId="2147483716"/>
              <ac:spMk id="38" creationId="{B7F8EBED-2DFC-E921-9D36-C0D59E3829E0}"/>
            </ac:spMkLst>
          </pc:spChg>
        </pc:sldLayoutChg>
        <pc:sldLayoutChg chg="add del">
          <pc:chgData name="Vermeulen, Sander" userId="e08259fd-81d2-4a86-9b20-28ba02d67a18" providerId="ADAL" clId="{36498B7E-8A6D-4967-B9BD-7403924439BA}" dt="2024-02-07T19:01:07.436" v="49" actId="2696"/>
          <pc:sldLayoutMkLst>
            <pc:docMk/>
            <pc:sldMasterMk cId="4261899512" sldId="2147483710"/>
            <pc:sldLayoutMk cId="3280561133" sldId="2147483717"/>
          </pc:sldLayoutMkLst>
        </pc:sldLayoutChg>
        <pc:sldLayoutChg chg="modSp add mod ord modTransition">
          <pc:chgData name="Vermeulen, Sander" userId="e08259fd-81d2-4a86-9b20-28ba02d67a18" providerId="ADAL" clId="{36498B7E-8A6D-4967-B9BD-7403924439BA}" dt="2024-02-22T18:17:47.629" v="857" actId="6014"/>
          <pc:sldLayoutMkLst>
            <pc:docMk/>
            <pc:sldMasterMk cId="4261899512" sldId="2147483710"/>
            <pc:sldLayoutMk cId="3925626666" sldId="2147483717"/>
          </pc:sldLayoutMkLst>
          <pc:spChg chg="mod ord">
            <ac:chgData name="Vermeulen, Sander" userId="e08259fd-81d2-4a86-9b20-28ba02d67a18" providerId="ADAL" clId="{36498B7E-8A6D-4967-B9BD-7403924439BA}" dt="2024-02-22T18:06:59.482" v="678" actId="20577"/>
            <ac:spMkLst>
              <pc:docMk/>
              <pc:sldMasterMk cId="4261899512" sldId="2147483710"/>
              <pc:sldLayoutMk cId="3925626666" sldId="2147483717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36498B7E-8A6D-4967-B9BD-7403924439BA}" dt="2024-02-07T19:18:41.497" v="215" actId="962"/>
            <ac:spMkLst>
              <pc:docMk/>
              <pc:sldMasterMk cId="4261899512" sldId="2147483710"/>
              <pc:sldLayoutMk cId="3925626666" sldId="2147483717"/>
              <ac:spMk id="4" creationId="{EFF1B14F-18F7-4044-4D12-0D32740F4BFE}"/>
            </ac:spMkLst>
          </pc:spChg>
          <pc:spChg chg="mod">
            <ac:chgData name="Vermeulen, Sander" userId="e08259fd-81d2-4a86-9b20-28ba02d67a18" providerId="ADAL" clId="{36498B7E-8A6D-4967-B9BD-7403924439BA}" dt="2024-02-07T19:14:40.008" v="165" actId="962"/>
            <ac:spMkLst>
              <pc:docMk/>
              <pc:sldMasterMk cId="4261899512" sldId="2147483710"/>
              <pc:sldLayoutMk cId="3925626666" sldId="2147483717"/>
              <ac:spMk id="38" creationId="{B7F8EBED-2DFC-E921-9D36-C0D59E3829E0}"/>
            </ac:spMkLst>
          </pc:spChg>
        </pc:sldLayoutChg>
        <pc:sldLayoutChg chg="addSp modSp add mod ord modTransition">
          <pc:chgData name="Vermeulen, Sander" userId="e08259fd-81d2-4a86-9b20-28ba02d67a18" providerId="ADAL" clId="{36498B7E-8A6D-4967-B9BD-7403924439BA}" dt="2024-02-22T18:19:59.500" v="877" actId="14100"/>
          <pc:sldLayoutMkLst>
            <pc:docMk/>
            <pc:sldMasterMk cId="4261899512" sldId="2147483710"/>
            <pc:sldLayoutMk cId="1123237230" sldId="2147483718"/>
          </pc:sldLayoutMkLst>
          <pc:spChg chg="mod">
            <ac:chgData name="Vermeulen, Sander" userId="e08259fd-81d2-4a86-9b20-28ba02d67a18" providerId="ADAL" clId="{36498B7E-8A6D-4967-B9BD-7403924439BA}" dt="2024-02-22T18:13:41.349" v="812" actId="207"/>
            <ac:spMkLst>
              <pc:docMk/>
              <pc:sldMasterMk cId="4261899512" sldId="2147483710"/>
              <pc:sldLayoutMk cId="1123237230" sldId="2147483718"/>
              <ac:spMk id="2" creationId="{4B5A45BB-80B5-73BF-FC9F-4223CC528737}"/>
            </ac:spMkLst>
          </pc:spChg>
          <pc:spChg chg="add mod">
            <ac:chgData name="Vermeulen, Sander" userId="e08259fd-81d2-4a86-9b20-28ba02d67a18" providerId="ADAL" clId="{36498B7E-8A6D-4967-B9BD-7403924439BA}" dt="2024-02-22T18:19:59.500" v="877" actId="14100"/>
            <ac:spMkLst>
              <pc:docMk/>
              <pc:sldMasterMk cId="4261899512" sldId="2147483710"/>
              <pc:sldLayoutMk cId="1123237230" sldId="2147483718"/>
              <ac:spMk id="3" creationId="{F998870D-62CC-EDCD-9950-217B034C6A29}"/>
            </ac:spMkLst>
          </pc:spChg>
          <pc:spChg chg="mod">
            <ac:chgData name="Vermeulen, Sander" userId="e08259fd-81d2-4a86-9b20-28ba02d67a18" providerId="ADAL" clId="{36498B7E-8A6D-4967-B9BD-7403924439BA}" dt="2024-02-22T18:13:41.349" v="812" actId="207"/>
            <ac:spMkLst>
              <pc:docMk/>
              <pc:sldMasterMk cId="4261899512" sldId="2147483710"/>
              <pc:sldLayoutMk cId="1123237230" sldId="2147483718"/>
              <ac:spMk id="4" creationId="{EFF1B14F-18F7-4044-4D12-0D32740F4BFE}"/>
            </ac:spMkLst>
          </pc:spChg>
          <pc:spChg chg="mod">
            <ac:chgData name="Vermeulen, Sander" userId="e08259fd-81d2-4a86-9b20-28ba02d67a18" providerId="ADAL" clId="{36498B7E-8A6D-4967-B9BD-7403924439BA}" dt="2024-02-22T11:56:53.382" v="389" actId="14100"/>
            <ac:spMkLst>
              <pc:docMk/>
              <pc:sldMasterMk cId="4261899512" sldId="2147483710"/>
              <pc:sldLayoutMk cId="1123237230" sldId="2147483718"/>
              <ac:spMk id="38" creationId="{B7F8EBED-2DFC-E921-9D36-C0D59E3829E0}"/>
            </ac:spMkLst>
          </pc:spChg>
        </pc:sldLayoutChg>
        <pc:sldLayoutChg chg="add del">
          <pc:chgData name="Vermeulen, Sander" userId="e08259fd-81d2-4a86-9b20-28ba02d67a18" providerId="ADAL" clId="{36498B7E-8A6D-4967-B9BD-7403924439BA}" dt="2024-02-07T19:01:07.481" v="50" actId="2696"/>
          <pc:sldLayoutMkLst>
            <pc:docMk/>
            <pc:sldMasterMk cId="4261899512" sldId="2147483710"/>
            <pc:sldLayoutMk cId="3849022405" sldId="2147483718"/>
          </pc:sldLayoutMkLst>
        </pc:sldLayoutChg>
        <pc:sldLayoutChg chg="modSp add mod ord modTransition">
          <pc:chgData name="Vermeulen, Sander" userId="e08259fd-81d2-4a86-9b20-28ba02d67a18" providerId="ADAL" clId="{36498B7E-8A6D-4967-B9BD-7403924439BA}" dt="2024-02-22T18:18:14.566" v="859" actId="6014"/>
          <pc:sldLayoutMkLst>
            <pc:docMk/>
            <pc:sldMasterMk cId="4261899512" sldId="2147483710"/>
            <pc:sldLayoutMk cId="551476128" sldId="2147483719"/>
          </pc:sldLayoutMkLst>
          <pc:spChg chg="mod">
            <ac:chgData name="Vermeulen, Sander" userId="e08259fd-81d2-4a86-9b20-28ba02d67a18" providerId="ADAL" clId="{36498B7E-8A6D-4967-B9BD-7403924439BA}" dt="2024-02-22T18:13:52.998" v="813" actId="207"/>
            <ac:spMkLst>
              <pc:docMk/>
              <pc:sldMasterMk cId="4261899512" sldId="2147483710"/>
              <pc:sldLayoutMk cId="551476128" sldId="2147483719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36498B7E-8A6D-4967-B9BD-7403924439BA}" dt="2024-02-22T18:13:52.998" v="813" actId="207"/>
            <ac:spMkLst>
              <pc:docMk/>
              <pc:sldMasterMk cId="4261899512" sldId="2147483710"/>
              <pc:sldLayoutMk cId="551476128" sldId="2147483719"/>
              <ac:spMk id="4" creationId="{EFF1B14F-18F7-4044-4D12-0D32740F4BFE}"/>
            </ac:spMkLst>
          </pc:spChg>
        </pc:sldLayoutChg>
        <pc:sldLayoutChg chg="add del">
          <pc:chgData name="Vermeulen, Sander" userId="e08259fd-81d2-4a86-9b20-28ba02d67a18" providerId="ADAL" clId="{36498B7E-8A6D-4967-B9BD-7403924439BA}" dt="2024-02-07T19:01:07.497" v="51" actId="2696"/>
          <pc:sldLayoutMkLst>
            <pc:docMk/>
            <pc:sldMasterMk cId="4261899512" sldId="2147483710"/>
            <pc:sldLayoutMk cId="3194526488" sldId="2147483719"/>
          </pc:sldLayoutMkLst>
        </pc:sldLayoutChg>
        <pc:sldLayoutChg chg="add del">
          <pc:chgData name="Vermeulen, Sander" userId="e08259fd-81d2-4a86-9b20-28ba02d67a18" providerId="ADAL" clId="{36498B7E-8A6D-4967-B9BD-7403924439BA}" dt="2024-02-07T19:01:07.518" v="52" actId="2696"/>
          <pc:sldLayoutMkLst>
            <pc:docMk/>
            <pc:sldMasterMk cId="4261899512" sldId="2147483710"/>
            <pc:sldLayoutMk cId="2115964709" sldId="2147483720"/>
          </pc:sldLayoutMkLst>
        </pc:sldLayoutChg>
        <pc:sldLayoutChg chg="modSp add mod ord modTransition">
          <pc:chgData name="Vermeulen, Sander" userId="e08259fd-81d2-4a86-9b20-28ba02d67a18" providerId="ADAL" clId="{36498B7E-8A6D-4967-B9BD-7403924439BA}" dt="2024-02-22T18:18:08.070" v="858" actId="6014"/>
          <pc:sldLayoutMkLst>
            <pc:docMk/>
            <pc:sldMasterMk cId="4261899512" sldId="2147483710"/>
            <pc:sldLayoutMk cId="2880571587" sldId="2147483720"/>
          </pc:sldLayoutMkLst>
          <pc:spChg chg="mod">
            <ac:chgData name="Vermeulen, Sander" userId="e08259fd-81d2-4a86-9b20-28ba02d67a18" providerId="ADAL" clId="{36498B7E-8A6D-4967-B9BD-7403924439BA}" dt="2024-02-22T18:14:24.726" v="815" actId="207"/>
            <ac:spMkLst>
              <pc:docMk/>
              <pc:sldMasterMk cId="4261899512" sldId="2147483710"/>
              <pc:sldLayoutMk cId="2880571587" sldId="2147483720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36498B7E-8A6D-4967-B9BD-7403924439BA}" dt="2024-02-22T18:14:24.726" v="815" actId="207"/>
            <ac:spMkLst>
              <pc:docMk/>
              <pc:sldMasterMk cId="4261899512" sldId="2147483710"/>
              <pc:sldLayoutMk cId="2880571587" sldId="2147483720"/>
              <ac:spMk id="4" creationId="{EFF1B14F-18F7-4044-4D12-0D32740F4BFE}"/>
            </ac:spMkLst>
          </pc:spChg>
        </pc:sldLayoutChg>
        <pc:sldLayoutChg chg="addSp delSp modSp add mod ord modTransition">
          <pc:chgData name="Vermeulen, Sander" userId="e08259fd-81d2-4a86-9b20-28ba02d67a18" providerId="ADAL" clId="{36498B7E-8A6D-4967-B9BD-7403924439BA}" dt="2024-02-22T18:30:31.965" v="900" actId="478"/>
          <pc:sldLayoutMkLst>
            <pc:docMk/>
            <pc:sldMasterMk cId="4261899512" sldId="2147483710"/>
            <pc:sldLayoutMk cId="385646327" sldId="2147483721"/>
          </pc:sldLayoutMkLst>
          <pc:spChg chg="del mod">
            <ac:chgData name="Vermeulen, Sander" userId="e08259fd-81d2-4a86-9b20-28ba02d67a18" providerId="ADAL" clId="{36498B7E-8A6D-4967-B9BD-7403924439BA}" dt="2024-02-22T16:42:57.783" v="482" actId="478"/>
            <ac:spMkLst>
              <pc:docMk/>
              <pc:sldMasterMk cId="4261899512" sldId="2147483710"/>
              <pc:sldLayoutMk cId="385646327" sldId="2147483721"/>
              <ac:spMk id="2" creationId="{4B5A45BB-80B5-73BF-FC9F-4223CC528737}"/>
            </ac:spMkLst>
          </pc:spChg>
          <pc:spChg chg="add del mod">
            <ac:chgData name="Vermeulen, Sander" userId="e08259fd-81d2-4a86-9b20-28ba02d67a18" providerId="ADAL" clId="{36498B7E-8A6D-4967-B9BD-7403924439BA}" dt="2024-02-22T18:30:31.965" v="900" actId="478"/>
            <ac:spMkLst>
              <pc:docMk/>
              <pc:sldMasterMk cId="4261899512" sldId="2147483710"/>
              <pc:sldLayoutMk cId="385646327" sldId="2147483721"/>
              <ac:spMk id="2" creationId="{D95C0A7D-12E7-F228-EE10-7F0387FE1C47}"/>
            </ac:spMkLst>
          </pc:spChg>
          <pc:spChg chg="del">
            <ac:chgData name="Vermeulen, Sander" userId="e08259fd-81d2-4a86-9b20-28ba02d67a18" providerId="ADAL" clId="{36498B7E-8A6D-4967-B9BD-7403924439BA}" dt="2024-02-22T16:42:25.614" v="470" actId="478"/>
            <ac:spMkLst>
              <pc:docMk/>
              <pc:sldMasterMk cId="4261899512" sldId="2147483710"/>
              <pc:sldLayoutMk cId="385646327" sldId="2147483721"/>
              <ac:spMk id="3" creationId="{F998870D-62CC-EDCD-9950-217B034C6A29}"/>
            </ac:spMkLst>
          </pc:spChg>
          <pc:spChg chg="del">
            <ac:chgData name="Vermeulen, Sander" userId="e08259fd-81d2-4a86-9b20-28ba02d67a18" providerId="ADAL" clId="{36498B7E-8A6D-4967-B9BD-7403924439BA}" dt="2024-02-22T16:42:57.783" v="482" actId="478"/>
            <ac:spMkLst>
              <pc:docMk/>
              <pc:sldMasterMk cId="4261899512" sldId="2147483710"/>
              <pc:sldLayoutMk cId="385646327" sldId="2147483721"/>
              <ac:spMk id="4" creationId="{EFF1B14F-18F7-4044-4D12-0D32740F4BFE}"/>
            </ac:spMkLst>
          </pc:spChg>
          <pc:spChg chg="add mod ord">
            <ac:chgData name="Vermeulen, Sander" userId="e08259fd-81d2-4a86-9b20-28ba02d67a18" providerId="ADAL" clId="{36498B7E-8A6D-4967-B9BD-7403924439BA}" dt="2024-02-22T18:19:05.816" v="865" actId="207"/>
            <ac:spMkLst>
              <pc:docMk/>
              <pc:sldMasterMk cId="4261899512" sldId="2147483710"/>
              <pc:sldLayoutMk cId="385646327" sldId="2147483721"/>
              <ac:spMk id="6" creationId="{7D2D2E6E-B61D-2A4E-F02A-09320F332A08}"/>
            </ac:spMkLst>
          </pc:spChg>
          <pc:spChg chg="add del mod">
            <ac:chgData name="Vermeulen, Sander" userId="e08259fd-81d2-4a86-9b20-28ba02d67a18" providerId="ADAL" clId="{36498B7E-8A6D-4967-B9BD-7403924439BA}" dt="2024-02-22T16:46:11.323" v="532" actId="478"/>
            <ac:spMkLst>
              <pc:docMk/>
              <pc:sldMasterMk cId="4261899512" sldId="2147483710"/>
              <pc:sldLayoutMk cId="385646327" sldId="2147483721"/>
              <ac:spMk id="7" creationId="{87299B5A-B581-12C1-6E36-30CA8E4B624A}"/>
            </ac:spMkLst>
          </pc:spChg>
          <pc:spChg chg="add del mod">
            <ac:chgData name="Vermeulen, Sander" userId="e08259fd-81d2-4a86-9b20-28ba02d67a18" providerId="ADAL" clId="{36498B7E-8A6D-4967-B9BD-7403924439BA}" dt="2024-02-22T16:45:15.301" v="517" actId="478"/>
            <ac:spMkLst>
              <pc:docMk/>
              <pc:sldMasterMk cId="4261899512" sldId="2147483710"/>
              <pc:sldLayoutMk cId="385646327" sldId="2147483721"/>
              <ac:spMk id="8" creationId="{E205B21E-740C-EBD0-B41E-B8F8CD6CF916}"/>
            </ac:spMkLst>
          </pc:spChg>
          <pc:spChg chg="add del mod">
            <ac:chgData name="Vermeulen, Sander" userId="e08259fd-81d2-4a86-9b20-28ba02d67a18" providerId="ADAL" clId="{36498B7E-8A6D-4967-B9BD-7403924439BA}" dt="2024-02-22T16:46:23.589" v="534" actId="478"/>
            <ac:spMkLst>
              <pc:docMk/>
              <pc:sldMasterMk cId="4261899512" sldId="2147483710"/>
              <pc:sldLayoutMk cId="385646327" sldId="2147483721"/>
              <ac:spMk id="9" creationId="{ECE0A270-1EC8-D165-CB95-2BDF86D0D7B9}"/>
            </ac:spMkLst>
          </pc:spChg>
          <pc:spChg chg="mod">
            <ac:chgData name="Vermeulen, Sander" userId="e08259fd-81d2-4a86-9b20-28ba02d67a18" providerId="ADAL" clId="{36498B7E-8A6D-4967-B9BD-7403924439BA}" dt="2024-02-22T16:42:58.233" v="483"/>
            <ac:spMkLst>
              <pc:docMk/>
              <pc:sldMasterMk cId="4261899512" sldId="2147483710"/>
              <pc:sldLayoutMk cId="385646327" sldId="2147483721"/>
              <ac:spMk id="14" creationId="{4B035D1E-0E8D-45A5-B4AE-DC2896917DAE}"/>
            </ac:spMkLst>
          </pc:spChg>
          <pc:spChg chg="mod">
            <ac:chgData name="Vermeulen, Sander" userId="e08259fd-81d2-4a86-9b20-28ba02d67a18" providerId="ADAL" clId="{36498B7E-8A6D-4967-B9BD-7403924439BA}" dt="2024-02-22T16:42:58.233" v="483"/>
            <ac:spMkLst>
              <pc:docMk/>
              <pc:sldMasterMk cId="4261899512" sldId="2147483710"/>
              <pc:sldLayoutMk cId="385646327" sldId="2147483721"/>
              <ac:spMk id="15" creationId="{9D419340-04E4-CA3A-4E43-B85CC5BD1E7C}"/>
            </ac:spMkLst>
          </pc:spChg>
          <pc:spChg chg="mod">
            <ac:chgData name="Vermeulen, Sander" userId="e08259fd-81d2-4a86-9b20-28ba02d67a18" providerId="ADAL" clId="{36498B7E-8A6D-4967-B9BD-7403924439BA}" dt="2024-02-22T16:42:58.233" v="483"/>
            <ac:spMkLst>
              <pc:docMk/>
              <pc:sldMasterMk cId="4261899512" sldId="2147483710"/>
              <pc:sldLayoutMk cId="385646327" sldId="2147483721"/>
              <ac:spMk id="17" creationId="{0B91B252-02AC-341D-902E-E09F50E362D2}"/>
            </ac:spMkLst>
          </pc:spChg>
          <pc:spChg chg="add del mod">
            <ac:chgData name="Vermeulen, Sander" userId="e08259fd-81d2-4a86-9b20-28ba02d67a18" providerId="ADAL" clId="{36498B7E-8A6D-4967-B9BD-7403924439BA}" dt="2024-02-22T16:45:36.186" v="523" actId="478"/>
            <ac:spMkLst>
              <pc:docMk/>
              <pc:sldMasterMk cId="4261899512" sldId="2147483710"/>
              <pc:sldLayoutMk cId="385646327" sldId="2147483721"/>
              <ac:spMk id="19" creationId="{93C9EA1B-AB4A-BB45-85E8-535292CFC8DE}"/>
            </ac:spMkLst>
          </pc:spChg>
          <pc:spChg chg="add mod ord">
            <ac:chgData name="Vermeulen, Sander" userId="e08259fd-81d2-4a86-9b20-28ba02d67a18" providerId="ADAL" clId="{36498B7E-8A6D-4967-B9BD-7403924439BA}" dt="2024-02-22T16:50:16.612" v="619" actId="962"/>
            <ac:spMkLst>
              <pc:docMk/>
              <pc:sldMasterMk cId="4261899512" sldId="2147483710"/>
              <pc:sldLayoutMk cId="385646327" sldId="2147483721"/>
              <ac:spMk id="20" creationId="{980C2945-1274-3AC1-026E-64E90F365E64}"/>
            </ac:spMkLst>
          </pc:spChg>
          <pc:spChg chg="add mod">
            <ac:chgData name="Vermeulen, Sander" userId="e08259fd-81d2-4a86-9b20-28ba02d67a18" providerId="ADAL" clId="{36498B7E-8A6D-4967-B9BD-7403924439BA}" dt="2024-02-22T18:19:18.401" v="867" actId="403"/>
            <ac:spMkLst>
              <pc:docMk/>
              <pc:sldMasterMk cId="4261899512" sldId="2147483710"/>
              <pc:sldLayoutMk cId="385646327" sldId="2147483721"/>
              <ac:spMk id="22" creationId="{72C81BD5-ACCD-6CC0-1EE4-D331438DB1DE}"/>
            </ac:spMkLst>
          </pc:spChg>
          <pc:spChg chg="del">
            <ac:chgData name="Vermeulen, Sander" userId="e08259fd-81d2-4a86-9b20-28ba02d67a18" providerId="ADAL" clId="{36498B7E-8A6D-4967-B9BD-7403924439BA}" dt="2024-02-22T16:42:25.614" v="470" actId="478"/>
            <ac:spMkLst>
              <pc:docMk/>
              <pc:sldMasterMk cId="4261899512" sldId="2147483710"/>
              <pc:sldLayoutMk cId="385646327" sldId="2147483721"/>
              <ac:spMk id="38" creationId="{B7F8EBED-2DFC-E921-9D36-C0D59E3829E0}"/>
            </ac:spMkLst>
          </pc:spChg>
          <pc:grpChg chg="add del mod">
            <ac:chgData name="Vermeulen, Sander" userId="e08259fd-81d2-4a86-9b20-28ba02d67a18" providerId="ADAL" clId="{36498B7E-8A6D-4967-B9BD-7403924439BA}" dt="2024-02-22T16:46:08.417" v="530" actId="478"/>
            <ac:grpSpMkLst>
              <pc:docMk/>
              <pc:sldMasterMk cId="4261899512" sldId="2147483710"/>
              <pc:sldLayoutMk cId="385646327" sldId="2147483721"/>
              <ac:grpSpMk id="13" creationId="{53F10BED-BB99-92CE-A31E-E01474AC1750}"/>
            </ac:grpSpMkLst>
          </pc:grpChg>
          <pc:grpChg chg="add del mod">
            <ac:chgData name="Vermeulen, Sander" userId="e08259fd-81d2-4a86-9b20-28ba02d67a18" providerId="ADAL" clId="{36498B7E-8A6D-4967-B9BD-7403924439BA}" dt="2024-02-22T16:46:09.053" v="531" actId="478"/>
            <ac:grpSpMkLst>
              <pc:docMk/>
              <pc:sldMasterMk cId="4261899512" sldId="2147483710"/>
              <pc:sldLayoutMk cId="385646327" sldId="2147483721"/>
              <ac:grpSpMk id="16" creationId="{A4D5A4EB-2B49-E077-731A-C089D3C32AC9}"/>
            </ac:grpSpMkLst>
          </pc:grpChg>
          <pc:picChg chg="add del mod">
            <ac:chgData name="Vermeulen, Sander" userId="e08259fd-81d2-4a86-9b20-28ba02d67a18" providerId="ADAL" clId="{36498B7E-8A6D-4967-B9BD-7403924439BA}" dt="2024-02-22T16:44:36.253" v="503" actId="478"/>
            <ac:picMkLst>
              <pc:docMk/>
              <pc:sldMasterMk cId="4261899512" sldId="2147483710"/>
              <pc:sldLayoutMk cId="385646327" sldId="2147483721"/>
              <ac:picMk id="5" creationId="{4ED232CC-06A2-FBF9-8CAA-812955074B0C}"/>
            </ac:picMkLst>
          </pc:picChg>
          <pc:picChg chg="add del mod">
            <ac:chgData name="Vermeulen, Sander" userId="e08259fd-81d2-4a86-9b20-28ba02d67a18" providerId="ADAL" clId="{36498B7E-8A6D-4967-B9BD-7403924439BA}" dt="2024-02-22T16:44:10.373" v="495" actId="478"/>
            <ac:picMkLst>
              <pc:docMk/>
              <pc:sldMasterMk cId="4261899512" sldId="2147483710"/>
              <pc:sldLayoutMk cId="385646327" sldId="2147483721"/>
              <ac:picMk id="10" creationId="{065934B8-69B2-68A1-5888-2938BF768E00}"/>
            </ac:picMkLst>
          </pc:picChg>
          <pc:picChg chg="add del mod">
            <ac:chgData name="Vermeulen, Sander" userId="e08259fd-81d2-4a86-9b20-28ba02d67a18" providerId="ADAL" clId="{36498B7E-8A6D-4967-B9BD-7403924439BA}" dt="2024-02-22T16:49:32.242" v="602" actId="478"/>
            <ac:picMkLst>
              <pc:docMk/>
              <pc:sldMasterMk cId="4261899512" sldId="2147483710"/>
              <pc:sldLayoutMk cId="385646327" sldId="2147483721"/>
              <ac:picMk id="11" creationId="{658407B6-A968-53A2-0DFF-53DDDDEB7578}"/>
            </ac:picMkLst>
          </pc:picChg>
          <pc:picChg chg="add del mod">
            <ac:chgData name="Vermeulen, Sander" userId="e08259fd-81d2-4a86-9b20-28ba02d67a18" providerId="ADAL" clId="{36498B7E-8A6D-4967-B9BD-7403924439BA}" dt="2024-02-22T16:44:10.653" v="496" actId="478"/>
            <ac:picMkLst>
              <pc:docMk/>
              <pc:sldMasterMk cId="4261899512" sldId="2147483710"/>
              <pc:sldLayoutMk cId="385646327" sldId="2147483721"/>
              <ac:picMk id="12" creationId="{4E0E82EE-4DD8-4AD6-AB47-A0F20DBEF184}"/>
            </ac:picMkLst>
          </pc:picChg>
          <pc:picChg chg="mod">
            <ac:chgData name="Vermeulen, Sander" userId="e08259fd-81d2-4a86-9b20-28ba02d67a18" providerId="ADAL" clId="{36498B7E-8A6D-4967-B9BD-7403924439BA}" dt="2024-02-22T16:42:58.233" v="483"/>
            <ac:picMkLst>
              <pc:docMk/>
              <pc:sldMasterMk cId="4261899512" sldId="2147483710"/>
              <pc:sldLayoutMk cId="385646327" sldId="2147483721"/>
              <ac:picMk id="18" creationId="{85B89824-B138-B969-52AF-F155B2B9BF58}"/>
            </ac:picMkLst>
          </pc:picChg>
          <pc:picChg chg="add mod">
            <ac:chgData name="Vermeulen, Sander" userId="e08259fd-81d2-4a86-9b20-28ba02d67a18" providerId="ADAL" clId="{36498B7E-8A6D-4967-B9BD-7403924439BA}" dt="2024-02-22T16:49:43.900" v="614" actId="1076"/>
            <ac:picMkLst>
              <pc:docMk/>
              <pc:sldMasterMk cId="4261899512" sldId="2147483710"/>
              <pc:sldLayoutMk cId="385646327" sldId="2147483721"/>
              <ac:picMk id="21" creationId="{75FED904-F6D1-37C7-25ED-D6308422111A}"/>
            </ac:picMkLst>
          </pc:picChg>
          <pc:picChg chg="add mod">
            <ac:chgData name="Vermeulen, Sander" userId="e08259fd-81d2-4a86-9b20-28ba02d67a18" providerId="ADAL" clId="{36498B7E-8A6D-4967-B9BD-7403924439BA}" dt="2024-02-22T16:49:49.221" v="616" actId="1076"/>
            <ac:picMkLst>
              <pc:docMk/>
              <pc:sldMasterMk cId="4261899512" sldId="2147483710"/>
              <pc:sldLayoutMk cId="385646327" sldId="2147483721"/>
              <ac:picMk id="23" creationId="{D62B1100-7BCA-A505-DACD-539EEB9BF991}"/>
            </ac:picMkLst>
          </pc:picChg>
        </pc:sldLayoutChg>
        <pc:sldLayoutChg chg="add del">
          <pc:chgData name="Vermeulen, Sander" userId="e08259fd-81d2-4a86-9b20-28ba02d67a18" providerId="ADAL" clId="{36498B7E-8A6D-4967-B9BD-7403924439BA}" dt="2024-02-07T19:01:07.534" v="53" actId="2696"/>
          <pc:sldLayoutMkLst>
            <pc:docMk/>
            <pc:sldMasterMk cId="4261899512" sldId="2147483710"/>
            <pc:sldLayoutMk cId="432088828" sldId="2147483722"/>
          </pc:sldLayoutMkLst>
        </pc:sldLayoutChg>
        <pc:sldLayoutChg chg="modSp add mod modTransition">
          <pc:chgData name="Vermeulen, Sander" userId="e08259fd-81d2-4a86-9b20-28ba02d67a18" providerId="ADAL" clId="{36498B7E-8A6D-4967-B9BD-7403924439BA}" dt="2024-02-22T18:20:05.529" v="878" actId="14100"/>
          <pc:sldLayoutMkLst>
            <pc:docMk/>
            <pc:sldMasterMk cId="4261899512" sldId="2147483710"/>
            <pc:sldLayoutMk cId="3975786676" sldId="2147483722"/>
          </pc:sldLayoutMkLst>
          <pc:spChg chg="mod">
            <ac:chgData name="Vermeulen, Sander" userId="e08259fd-81d2-4a86-9b20-28ba02d67a18" providerId="ADAL" clId="{36498B7E-8A6D-4967-B9BD-7403924439BA}" dt="2024-02-22T18:15:18.401" v="835" actId="20577"/>
            <ac:spMkLst>
              <pc:docMk/>
              <pc:sldMasterMk cId="4261899512" sldId="2147483710"/>
              <pc:sldLayoutMk cId="3975786676" sldId="2147483722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36498B7E-8A6D-4967-B9BD-7403924439BA}" dt="2024-02-22T18:20:05.529" v="878" actId="14100"/>
            <ac:spMkLst>
              <pc:docMk/>
              <pc:sldMasterMk cId="4261899512" sldId="2147483710"/>
              <pc:sldLayoutMk cId="3975786676" sldId="2147483722"/>
              <ac:spMk id="3" creationId="{F998870D-62CC-EDCD-9950-217B034C6A29}"/>
            </ac:spMkLst>
          </pc:spChg>
          <pc:spChg chg="mod">
            <ac:chgData name="Vermeulen, Sander" userId="e08259fd-81d2-4a86-9b20-28ba02d67a18" providerId="ADAL" clId="{36498B7E-8A6D-4967-B9BD-7403924439BA}" dt="2024-02-22T18:14:09.920" v="814" actId="207"/>
            <ac:spMkLst>
              <pc:docMk/>
              <pc:sldMasterMk cId="4261899512" sldId="2147483710"/>
              <pc:sldLayoutMk cId="3975786676" sldId="2147483722"/>
              <ac:spMk id="4" creationId="{EFF1B14F-18F7-4044-4D12-0D32740F4BFE}"/>
            </ac:spMkLst>
          </pc:spChg>
        </pc:sldLayoutChg>
        <pc:sldLayoutChg chg="addSp delSp modSp add mod modTransition">
          <pc:chgData name="Vermeulen, Sander" userId="e08259fd-81d2-4a86-9b20-28ba02d67a18" providerId="ADAL" clId="{36498B7E-8A6D-4967-B9BD-7403924439BA}" dt="2024-02-22T18:20:09.679" v="879" actId="14100"/>
          <pc:sldLayoutMkLst>
            <pc:docMk/>
            <pc:sldMasterMk cId="4261899512" sldId="2147483710"/>
            <pc:sldLayoutMk cId="2089069473" sldId="2147483723"/>
          </pc:sldLayoutMkLst>
          <pc:spChg chg="del mod">
            <ac:chgData name="Vermeulen, Sander" userId="e08259fd-81d2-4a86-9b20-28ba02d67a18" providerId="ADAL" clId="{36498B7E-8A6D-4967-B9BD-7403924439BA}" dt="2024-02-22T18:13:06.465" v="809" actId="478"/>
            <ac:spMkLst>
              <pc:docMk/>
              <pc:sldMasterMk cId="4261899512" sldId="2147483710"/>
              <pc:sldLayoutMk cId="2089069473" sldId="2147483723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36498B7E-8A6D-4967-B9BD-7403924439BA}" dt="2024-02-22T18:20:09.679" v="879" actId="14100"/>
            <ac:spMkLst>
              <pc:docMk/>
              <pc:sldMasterMk cId="4261899512" sldId="2147483710"/>
              <pc:sldLayoutMk cId="2089069473" sldId="2147483723"/>
              <ac:spMk id="3" creationId="{F998870D-62CC-EDCD-9950-217B034C6A29}"/>
            </ac:spMkLst>
          </pc:spChg>
          <pc:spChg chg="del">
            <ac:chgData name="Vermeulen, Sander" userId="e08259fd-81d2-4a86-9b20-28ba02d67a18" providerId="ADAL" clId="{36498B7E-8A6D-4967-B9BD-7403924439BA}" dt="2024-02-22T18:13:06.465" v="809" actId="478"/>
            <ac:spMkLst>
              <pc:docMk/>
              <pc:sldMasterMk cId="4261899512" sldId="2147483710"/>
              <pc:sldLayoutMk cId="2089069473" sldId="2147483723"/>
              <ac:spMk id="4" creationId="{EFF1B14F-18F7-4044-4D12-0D32740F4BFE}"/>
            </ac:spMkLst>
          </pc:spChg>
          <pc:spChg chg="add mod">
            <ac:chgData name="Vermeulen, Sander" userId="e08259fd-81d2-4a86-9b20-28ba02d67a18" providerId="ADAL" clId="{36498B7E-8A6D-4967-B9BD-7403924439BA}" dt="2024-02-22T18:13:06.743" v="810"/>
            <ac:spMkLst>
              <pc:docMk/>
              <pc:sldMasterMk cId="4261899512" sldId="2147483710"/>
              <pc:sldLayoutMk cId="2089069473" sldId="2147483723"/>
              <ac:spMk id="5" creationId="{C033CFE0-95F5-B927-25B9-43E10EC9A5E3}"/>
            </ac:spMkLst>
          </pc:spChg>
          <pc:spChg chg="add mod">
            <ac:chgData name="Vermeulen, Sander" userId="e08259fd-81d2-4a86-9b20-28ba02d67a18" providerId="ADAL" clId="{36498B7E-8A6D-4967-B9BD-7403924439BA}" dt="2024-02-22T18:13:10.415" v="811" actId="6549"/>
            <ac:spMkLst>
              <pc:docMk/>
              <pc:sldMasterMk cId="4261899512" sldId="2147483710"/>
              <pc:sldLayoutMk cId="2089069473" sldId="2147483723"/>
              <ac:spMk id="6" creationId="{1806E390-B676-CDEE-CAA0-E4A97223C701}"/>
            </ac:spMkLst>
          </pc:spChg>
        </pc:sldLayoutChg>
        <pc:sldLayoutChg chg="add del">
          <pc:chgData name="Vermeulen, Sander" userId="e08259fd-81d2-4a86-9b20-28ba02d67a18" providerId="ADAL" clId="{36498B7E-8A6D-4967-B9BD-7403924439BA}" dt="2024-02-07T19:01:07.566" v="54" actId="2696"/>
          <pc:sldLayoutMkLst>
            <pc:docMk/>
            <pc:sldMasterMk cId="4261899512" sldId="2147483710"/>
            <pc:sldLayoutMk cId="2481463061" sldId="2147483723"/>
          </pc:sldLayoutMkLst>
        </pc:sldLayoutChg>
        <pc:sldLayoutChg chg="addSp delSp modSp add mod modTransition">
          <pc:chgData name="Vermeulen, Sander" userId="e08259fd-81d2-4a86-9b20-28ba02d67a18" providerId="ADAL" clId="{36498B7E-8A6D-4967-B9BD-7403924439BA}" dt="2024-02-22T18:20:29.971" v="886" actId="14100"/>
          <pc:sldLayoutMkLst>
            <pc:docMk/>
            <pc:sldMasterMk cId="4261899512" sldId="2147483710"/>
            <pc:sldLayoutMk cId="2512949887" sldId="2147483724"/>
          </pc:sldLayoutMkLst>
          <pc:spChg chg="del mod">
            <ac:chgData name="Vermeulen, Sander" userId="e08259fd-81d2-4a86-9b20-28ba02d67a18" providerId="ADAL" clId="{36498B7E-8A6D-4967-B9BD-7403924439BA}" dt="2024-02-22T18:12:52.305" v="806" actId="478"/>
            <ac:spMkLst>
              <pc:docMk/>
              <pc:sldMasterMk cId="4261899512" sldId="2147483710"/>
              <pc:sldLayoutMk cId="2512949887" sldId="2147483724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36498B7E-8A6D-4967-B9BD-7403924439BA}" dt="2024-02-22T18:20:29.971" v="886" actId="14100"/>
            <ac:spMkLst>
              <pc:docMk/>
              <pc:sldMasterMk cId="4261899512" sldId="2147483710"/>
              <pc:sldLayoutMk cId="2512949887" sldId="2147483724"/>
              <ac:spMk id="3" creationId="{F998870D-62CC-EDCD-9950-217B034C6A29}"/>
            </ac:spMkLst>
          </pc:spChg>
          <pc:spChg chg="del">
            <ac:chgData name="Vermeulen, Sander" userId="e08259fd-81d2-4a86-9b20-28ba02d67a18" providerId="ADAL" clId="{36498B7E-8A6D-4967-B9BD-7403924439BA}" dt="2024-02-22T18:12:52.305" v="806" actId="478"/>
            <ac:spMkLst>
              <pc:docMk/>
              <pc:sldMasterMk cId="4261899512" sldId="2147483710"/>
              <pc:sldLayoutMk cId="2512949887" sldId="2147483724"/>
              <ac:spMk id="4" creationId="{EFF1B14F-18F7-4044-4D12-0D32740F4BFE}"/>
            </ac:spMkLst>
          </pc:spChg>
          <pc:spChg chg="add mod">
            <ac:chgData name="Vermeulen, Sander" userId="e08259fd-81d2-4a86-9b20-28ba02d67a18" providerId="ADAL" clId="{36498B7E-8A6D-4967-B9BD-7403924439BA}" dt="2024-02-22T18:12:52.610" v="807"/>
            <ac:spMkLst>
              <pc:docMk/>
              <pc:sldMasterMk cId="4261899512" sldId="2147483710"/>
              <pc:sldLayoutMk cId="2512949887" sldId="2147483724"/>
              <ac:spMk id="5" creationId="{5876E143-9C3B-75F8-2BED-A463F13428F6}"/>
            </ac:spMkLst>
          </pc:spChg>
          <pc:spChg chg="add mod">
            <ac:chgData name="Vermeulen, Sander" userId="e08259fd-81d2-4a86-9b20-28ba02d67a18" providerId="ADAL" clId="{36498B7E-8A6D-4967-B9BD-7403924439BA}" dt="2024-02-22T18:12:54.829" v="808" actId="6549"/>
            <ac:spMkLst>
              <pc:docMk/>
              <pc:sldMasterMk cId="4261899512" sldId="2147483710"/>
              <pc:sldLayoutMk cId="2512949887" sldId="2147483724"/>
              <ac:spMk id="6" creationId="{FC0B282B-7014-41D7-358B-252EE324651C}"/>
            </ac:spMkLst>
          </pc:spChg>
        </pc:sldLayoutChg>
        <pc:sldLayoutChg chg="add del">
          <pc:chgData name="Vermeulen, Sander" userId="e08259fd-81d2-4a86-9b20-28ba02d67a18" providerId="ADAL" clId="{36498B7E-8A6D-4967-B9BD-7403924439BA}" dt="2024-02-07T19:01:07.596" v="55" actId="2696"/>
          <pc:sldLayoutMkLst>
            <pc:docMk/>
            <pc:sldMasterMk cId="4261899512" sldId="2147483710"/>
            <pc:sldLayoutMk cId="3924417300" sldId="2147483724"/>
          </pc:sldLayoutMkLst>
        </pc:sldLayoutChg>
        <pc:sldLayoutChg chg="addSp delSp modSp add mod modTransition">
          <pc:chgData name="Vermeulen, Sander" userId="e08259fd-81d2-4a86-9b20-28ba02d67a18" providerId="ADAL" clId="{36498B7E-8A6D-4967-B9BD-7403924439BA}" dt="2024-02-22T18:20:32.427" v="889" actId="1076"/>
          <pc:sldLayoutMkLst>
            <pc:docMk/>
            <pc:sldMasterMk cId="4261899512" sldId="2147483710"/>
            <pc:sldLayoutMk cId="855556053" sldId="2147483725"/>
          </pc:sldLayoutMkLst>
          <pc:spChg chg="del mod">
            <ac:chgData name="Vermeulen, Sander" userId="e08259fd-81d2-4a86-9b20-28ba02d67a18" providerId="ADAL" clId="{36498B7E-8A6D-4967-B9BD-7403924439BA}" dt="2024-02-22T18:12:32.372" v="803" actId="478"/>
            <ac:spMkLst>
              <pc:docMk/>
              <pc:sldMasterMk cId="4261899512" sldId="2147483710"/>
              <pc:sldLayoutMk cId="855556053" sldId="2147483725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36498B7E-8A6D-4967-B9BD-7403924439BA}" dt="2024-02-22T18:20:32.427" v="889" actId="1076"/>
            <ac:spMkLst>
              <pc:docMk/>
              <pc:sldMasterMk cId="4261899512" sldId="2147483710"/>
              <pc:sldLayoutMk cId="855556053" sldId="2147483725"/>
              <ac:spMk id="3" creationId="{F998870D-62CC-EDCD-9950-217B034C6A29}"/>
            </ac:spMkLst>
          </pc:spChg>
          <pc:spChg chg="del">
            <ac:chgData name="Vermeulen, Sander" userId="e08259fd-81d2-4a86-9b20-28ba02d67a18" providerId="ADAL" clId="{36498B7E-8A6D-4967-B9BD-7403924439BA}" dt="2024-02-22T18:12:32.372" v="803" actId="478"/>
            <ac:spMkLst>
              <pc:docMk/>
              <pc:sldMasterMk cId="4261899512" sldId="2147483710"/>
              <pc:sldLayoutMk cId="855556053" sldId="2147483725"/>
              <ac:spMk id="4" creationId="{EFF1B14F-18F7-4044-4D12-0D32740F4BFE}"/>
            </ac:spMkLst>
          </pc:spChg>
          <pc:spChg chg="add mod">
            <ac:chgData name="Vermeulen, Sander" userId="e08259fd-81d2-4a86-9b20-28ba02d67a18" providerId="ADAL" clId="{36498B7E-8A6D-4967-B9BD-7403924439BA}" dt="2024-02-22T18:12:31.261" v="802"/>
            <ac:spMkLst>
              <pc:docMk/>
              <pc:sldMasterMk cId="4261899512" sldId="2147483710"/>
              <pc:sldLayoutMk cId="855556053" sldId="2147483725"/>
              <ac:spMk id="5" creationId="{14B29141-A739-524F-A19E-B31085A7A9E8}"/>
            </ac:spMkLst>
          </pc:spChg>
          <pc:spChg chg="add mod">
            <ac:chgData name="Vermeulen, Sander" userId="e08259fd-81d2-4a86-9b20-28ba02d67a18" providerId="ADAL" clId="{36498B7E-8A6D-4967-B9BD-7403924439BA}" dt="2024-02-22T18:12:31.261" v="802"/>
            <ac:spMkLst>
              <pc:docMk/>
              <pc:sldMasterMk cId="4261899512" sldId="2147483710"/>
              <pc:sldLayoutMk cId="855556053" sldId="2147483725"/>
              <ac:spMk id="6" creationId="{05B5798F-2959-F68C-AB4B-BBA52C52447A}"/>
            </ac:spMkLst>
          </pc:spChg>
          <pc:spChg chg="add mod">
            <ac:chgData name="Vermeulen, Sander" userId="e08259fd-81d2-4a86-9b20-28ba02d67a18" providerId="ADAL" clId="{36498B7E-8A6D-4967-B9BD-7403924439BA}" dt="2024-02-22T18:12:32.777" v="804"/>
            <ac:spMkLst>
              <pc:docMk/>
              <pc:sldMasterMk cId="4261899512" sldId="2147483710"/>
              <pc:sldLayoutMk cId="855556053" sldId="2147483725"/>
              <ac:spMk id="7" creationId="{7B6D581B-A30D-21E7-4016-3FA3DE7D40F1}"/>
            </ac:spMkLst>
          </pc:spChg>
          <pc:spChg chg="add mod">
            <ac:chgData name="Vermeulen, Sander" userId="e08259fd-81d2-4a86-9b20-28ba02d67a18" providerId="ADAL" clId="{36498B7E-8A6D-4967-B9BD-7403924439BA}" dt="2024-02-22T18:12:35.521" v="805" actId="6549"/>
            <ac:spMkLst>
              <pc:docMk/>
              <pc:sldMasterMk cId="4261899512" sldId="2147483710"/>
              <pc:sldLayoutMk cId="855556053" sldId="2147483725"/>
              <ac:spMk id="8" creationId="{F0B2E6C7-E43F-4C8B-BE79-723657AF35B2}"/>
            </ac:spMkLst>
          </pc:spChg>
        </pc:sldLayoutChg>
        <pc:sldLayoutChg chg="add del">
          <pc:chgData name="Vermeulen, Sander" userId="e08259fd-81d2-4a86-9b20-28ba02d67a18" providerId="ADAL" clId="{36498B7E-8A6D-4967-B9BD-7403924439BA}" dt="2024-02-07T19:01:07.612" v="56" actId="2696"/>
          <pc:sldLayoutMkLst>
            <pc:docMk/>
            <pc:sldMasterMk cId="4261899512" sldId="2147483710"/>
            <pc:sldLayoutMk cId="1078569555" sldId="2147483725"/>
          </pc:sldLayoutMkLst>
        </pc:sldLayoutChg>
        <pc:sldLayoutChg chg="addSp delSp modSp add mod modTransition">
          <pc:chgData name="Vermeulen, Sander" userId="e08259fd-81d2-4a86-9b20-28ba02d67a18" providerId="ADAL" clId="{36498B7E-8A6D-4967-B9BD-7403924439BA}" dt="2024-02-22T18:20:37.619" v="890" actId="14100"/>
          <pc:sldLayoutMkLst>
            <pc:docMk/>
            <pc:sldMasterMk cId="4261899512" sldId="2147483710"/>
            <pc:sldLayoutMk cId="390652231" sldId="2147483726"/>
          </pc:sldLayoutMkLst>
          <pc:spChg chg="del mod">
            <ac:chgData name="Vermeulen, Sander" userId="e08259fd-81d2-4a86-9b20-28ba02d67a18" providerId="ADAL" clId="{36498B7E-8A6D-4967-B9BD-7403924439BA}" dt="2024-02-22T18:12:21.274" v="799" actId="478"/>
            <ac:spMkLst>
              <pc:docMk/>
              <pc:sldMasterMk cId="4261899512" sldId="2147483710"/>
              <pc:sldLayoutMk cId="390652231" sldId="2147483726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36498B7E-8A6D-4967-B9BD-7403924439BA}" dt="2024-02-22T18:20:37.619" v="890" actId="14100"/>
            <ac:spMkLst>
              <pc:docMk/>
              <pc:sldMasterMk cId="4261899512" sldId="2147483710"/>
              <pc:sldLayoutMk cId="390652231" sldId="2147483726"/>
              <ac:spMk id="3" creationId="{F998870D-62CC-EDCD-9950-217B034C6A29}"/>
            </ac:spMkLst>
          </pc:spChg>
          <pc:spChg chg="del mod">
            <ac:chgData name="Vermeulen, Sander" userId="e08259fd-81d2-4a86-9b20-28ba02d67a18" providerId="ADAL" clId="{36498B7E-8A6D-4967-B9BD-7403924439BA}" dt="2024-02-22T18:12:21.274" v="799" actId="478"/>
            <ac:spMkLst>
              <pc:docMk/>
              <pc:sldMasterMk cId="4261899512" sldId="2147483710"/>
              <pc:sldLayoutMk cId="390652231" sldId="2147483726"/>
              <ac:spMk id="4" creationId="{EFF1B14F-18F7-4044-4D12-0D32740F4BFE}"/>
            </ac:spMkLst>
          </pc:spChg>
          <pc:spChg chg="add mod">
            <ac:chgData name="Vermeulen, Sander" userId="e08259fd-81d2-4a86-9b20-28ba02d67a18" providerId="ADAL" clId="{36498B7E-8A6D-4967-B9BD-7403924439BA}" dt="2024-02-22T18:12:21.495" v="800"/>
            <ac:spMkLst>
              <pc:docMk/>
              <pc:sldMasterMk cId="4261899512" sldId="2147483710"/>
              <pc:sldLayoutMk cId="390652231" sldId="2147483726"/>
              <ac:spMk id="5" creationId="{FA27439E-3FCE-E24B-AF7B-E002A5C1361E}"/>
            </ac:spMkLst>
          </pc:spChg>
          <pc:spChg chg="add mod">
            <ac:chgData name="Vermeulen, Sander" userId="e08259fd-81d2-4a86-9b20-28ba02d67a18" providerId="ADAL" clId="{36498B7E-8A6D-4967-B9BD-7403924439BA}" dt="2024-02-22T18:12:24.047" v="801" actId="6549"/>
            <ac:spMkLst>
              <pc:docMk/>
              <pc:sldMasterMk cId="4261899512" sldId="2147483710"/>
              <pc:sldLayoutMk cId="390652231" sldId="2147483726"/>
              <ac:spMk id="6" creationId="{CD334AAA-9980-EBB9-554C-B87DCE8DCB2A}"/>
            </ac:spMkLst>
          </pc:spChg>
        </pc:sldLayoutChg>
        <pc:sldLayoutChg chg="add del">
          <pc:chgData name="Vermeulen, Sander" userId="e08259fd-81d2-4a86-9b20-28ba02d67a18" providerId="ADAL" clId="{36498B7E-8A6D-4967-B9BD-7403924439BA}" dt="2024-02-07T19:01:07.677" v="57" actId="2696"/>
          <pc:sldLayoutMkLst>
            <pc:docMk/>
            <pc:sldMasterMk cId="4261899512" sldId="2147483710"/>
            <pc:sldLayoutMk cId="2591157040" sldId="2147483726"/>
          </pc:sldLayoutMkLst>
        </pc:sldLayoutChg>
        <pc:sldLayoutChg chg="modSp add mod ord modTransition">
          <pc:chgData name="Vermeulen, Sander" userId="e08259fd-81d2-4a86-9b20-28ba02d67a18" providerId="ADAL" clId="{36498B7E-8A6D-4967-B9BD-7403924439BA}" dt="2024-02-22T18:28:48.461" v="895" actId="6549"/>
          <pc:sldLayoutMkLst>
            <pc:docMk/>
            <pc:sldMasterMk cId="4261899512" sldId="2147483710"/>
            <pc:sldLayoutMk cId="2201702394" sldId="2147483727"/>
          </pc:sldLayoutMkLst>
          <pc:spChg chg="mod">
            <ac:chgData name="Vermeulen, Sander" userId="e08259fd-81d2-4a86-9b20-28ba02d67a18" providerId="ADAL" clId="{36498B7E-8A6D-4967-B9BD-7403924439BA}" dt="2024-02-22T18:28:48.461" v="895" actId="6549"/>
            <ac:spMkLst>
              <pc:docMk/>
              <pc:sldMasterMk cId="4261899512" sldId="2147483710"/>
              <pc:sldLayoutMk cId="2201702394" sldId="2147483727"/>
              <ac:spMk id="2" creationId="{4B5A45BB-80B5-73BF-FC9F-4223CC528737}"/>
            </ac:spMkLst>
          </pc:spChg>
        </pc:sldLayoutChg>
        <pc:sldLayoutChg chg="add del">
          <pc:chgData name="Vermeulen, Sander" userId="e08259fd-81d2-4a86-9b20-28ba02d67a18" providerId="ADAL" clId="{36498B7E-8A6D-4967-B9BD-7403924439BA}" dt="2024-02-07T19:01:07.703" v="58" actId="2696"/>
          <pc:sldLayoutMkLst>
            <pc:docMk/>
            <pc:sldMasterMk cId="4261899512" sldId="2147483710"/>
            <pc:sldLayoutMk cId="3373872112" sldId="2147483727"/>
          </pc:sldLayoutMkLst>
        </pc:sldLayoutChg>
      </pc:sldMasterChg>
      <pc:sldMasterChg chg="del delSldLayout">
        <pc:chgData name="Vermeulen, Sander" userId="e08259fd-81d2-4a86-9b20-28ba02d67a18" providerId="ADAL" clId="{36498B7E-8A6D-4967-B9BD-7403924439BA}" dt="2024-02-07T19:14:05.906" v="163" actId="2696"/>
        <pc:sldMasterMkLst>
          <pc:docMk/>
          <pc:sldMasterMk cId="2286782939" sldId="2147483729"/>
        </pc:sldMasterMkLst>
        <pc:sldLayoutChg chg="del">
          <pc:chgData name="Vermeulen, Sander" userId="e08259fd-81d2-4a86-9b20-28ba02d67a18" providerId="ADAL" clId="{36498B7E-8A6D-4967-B9BD-7403924439BA}" dt="2024-02-07T19:14:05.900" v="162" actId="2696"/>
          <pc:sldLayoutMkLst>
            <pc:docMk/>
            <pc:sldMasterMk cId="2286782939" sldId="2147483729"/>
            <pc:sldLayoutMk cId="1705882224" sldId="2147483737"/>
          </pc:sldLayoutMkLst>
        </pc:sldLayoutChg>
      </pc:sldMasterChg>
    </pc:docChg>
  </pc:docChgLst>
  <pc:docChgLst>
    <pc:chgData name="Coenders, Fabienne" userId="5f54b079-ee24-4ae6-995e-6621a375a22c" providerId="ADAL" clId="{788BAB41-4678-4579-9904-C439AB134104}"/>
    <pc:docChg chg="undo custSel addSld delSld modSld modMainMaster">
      <pc:chgData name="Coenders, Fabienne" userId="5f54b079-ee24-4ae6-995e-6621a375a22c" providerId="ADAL" clId="{788BAB41-4678-4579-9904-C439AB134104}" dt="2024-02-06T08:58:38.359" v="67" actId="47"/>
      <pc:docMkLst>
        <pc:docMk/>
      </pc:docMkLst>
      <pc:sldChg chg="addSp delSp modSp mod">
        <pc:chgData name="Coenders, Fabienne" userId="5f54b079-ee24-4ae6-995e-6621a375a22c" providerId="ADAL" clId="{788BAB41-4678-4579-9904-C439AB134104}" dt="2024-02-06T08:56:30.434" v="53"/>
        <pc:sldMkLst>
          <pc:docMk/>
          <pc:sldMk cId="3714805121" sldId="257"/>
        </pc:sldMkLst>
        <pc:spChg chg="add del mod">
          <ac:chgData name="Coenders, Fabienne" userId="5f54b079-ee24-4ae6-995e-6621a375a22c" providerId="ADAL" clId="{788BAB41-4678-4579-9904-C439AB134104}" dt="2024-02-06T08:56:30.434" v="53"/>
          <ac:spMkLst>
            <pc:docMk/>
            <pc:sldMk cId="3714805121" sldId="257"/>
            <ac:spMk id="6" creationId="{14F86B01-8580-F0F5-B913-9279B9666946}"/>
          </ac:spMkLst>
        </pc:spChg>
      </pc:sldChg>
      <pc:sldChg chg="addSp delSp new del mod">
        <pc:chgData name="Coenders, Fabienne" userId="5f54b079-ee24-4ae6-995e-6621a375a22c" providerId="ADAL" clId="{788BAB41-4678-4579-9904-C439AB134104}" dt="2024-02-06T08:58:38.359" v="67" actId="47"/>
        <pc:sldMkLst>
          <pc:docMk/>
          <pc:sldMk cId="2939458411" sldId="315"/>
        </pc:sldMkLst>
        <pc:spChg chg="add del">
          <ac:chgData name="Coenders, Fabienne" userId="5f54b079-ee24-4ae6-995e-6621a375a22c" providerId="ADAL" clId="{788BAB41-4678-4579-9904-C439AB134104}" dt="2024-02-06T08:57:58.809" v="66" actId="478"/>
          <ac:spMkLst>
            <pc:docMk/>
            <pc:sldMk cId="2939458411" sldId="315"/>
            <ac:spMk id="2" creationId="{64DB572D-8F6D-9A98-BF2B-541475260F71}"/>
          </ac:spMkLst>
        </pc:spChg>
        <pc:spChg chg="add del">
          <ac:chgData name="Coenders, Fabienne" userId="5f54b079-ee24-4ae6-995e-6621a375a22c" providerId="ADAL" clId="{788BAB41-4678-4579-9904-C439AB134104}" dt="2024-02-06T08:57:58.289" v="65" actId="478"/>
          <ac:spMkLst>
            <pc:docMk/>
            <pc:sldMk cId="2939458411" sldId="315"/>
            <ac:spMk id="3" creationId="{BB3B7207-32D8-B484-B552-3B99EE506A8D}"/>
          </ac:spMkLst>
        </pc:spChg>
        <pc:spChg chg="add del">
          <ac:chgData name="Coenders, Fabienne" userId="5f54b079-ee24-4ae6-995e-6621a375a22c" providerId="ADAL" clId="{788BAB41-4678-4579-9904-C439AB134104}" dt="2024-02-06T08:57:57.841" v="64" actId="478"/>
          <ac:spMkLst>
            <pc:docMk/>
            <pc:sldMk cId="2939458411" sldId="315"/>
            <ac:spMk id="4" creationId="{5B78F0B9-7462-4135-C51C-90ECB0D8AB0B}"/>
          </ac:spMkLst>
        </pc:spChg>
        <pc:spChg chg="add del">
          <ac:chgData name="Coenders, Fabienne" userId="5f54b079-ee24-4ae6-995e-6621a375a22c" providerId="ADAL" clId="{788BAB41-4678-4579-9904-C439AB134104}" dt="2024-02-06T08:57:55.729" v="63" actId="478"/>
          <ac:spMkLst>
            <pc:docMk/>
            <pc:sldMk cId="2939458411" sldId="315"/>
            <ac:spMk id="5" creationId="{5BBC4A5B-E8DD-10D1-531B-9955FBAD9F32}"/>
          </ac:spMkLst>
        </pc:spChg>
      </pc:sldChg>
      <pc:sldMasterChg chg="modSldLayout sldLayoutOrd">
        <pc:chgData name="Coenders, Fabienne" userId="5f54b079-ee24-4ae6-995e-6621a375a22c" providerId="ADAL" clId="{788BAB41-4678-4579-9904-C439AB134104}" dt="2024-02-06T08:55:27.482" v="49" actId="1076"/>
        <pc:sldMasterMkLst>
          <pc:docMk/>
          <pc:sldMasterMk cId="582609979" sldId="2147483648"/>
        </pc:sldMasterMkLst>
        <pc:sldLayoutChg chg="addSp delSp modSp mod ord">
          <pc:chgData name="Coenders, Fabienne" userId="5f54b079-ee24-4ae6-995e-6621a375a22c" providerId="ADAL" clId="{788BAB41-4678-4579-9904-C439AB134104}" dt="2024-02-06T08:55:27.482" v="49" actId="1076"/>
          <pc:sldLayoutMkLst>
            <pc:docMk/>
            <pc:sldMasterMk cId="582609979" sldId="2147483648"/>
            <pc:sldLayoutMk cId="2343800144" sldId="2147483738"/>
          </pc:sldLayoutMkLst>
          <pc:spChg chg="add mod">
            <ac:chgData name="Coenders, Fabienne" userId="5f54b079-ee24-4ae6-995e-6621a375a22c" providerId="ADAL" clId="{788BAB41-4678-4579-9904-C439AB134104}" dt="2024-02-06T08:51:09.384" v="15" actId="1076"/>
            <ac:spMkLst>
              <pc:docMk/>
              <pc:sldMasterMk cId="582609979" sldId="2147483648"/>
              <pc:sldLayoutMk cId="2343800144" sldId="2147483738"/>
              <ac:spMk id="2" creationId="{A7A71838-66EA-F454-E78C-E9611A24A169}"/>
            </ac:spMkLst>
          </pc:spChg>
          <pc:spChg chg="add mod">
            <ac:chgData name="Coenders, Fabienne" userId="5f54b079-ee24-4ae6-995e-6621a375a22c" providerId="ADAL" clId="{788BAB41-4678-4579-9904-C439AB134104}" dt="2024-02-06T08:52:11.023" v="38" actId="1076"/>
            <ac:spMkLst>
              <pc:docMk/>
              <pc:sldMasterMk cId="582609979" sldId="2147483648"/>
              <pc:sldLayoutMk cId="2343800144" sldId="2147483738"/>
              <ac:spMk id="3" creationId="{EF2D23DF-C19C-A43A-808D-2756E640B3F3}"/>
            </ac:spMkLst>
          </pc:spChg>
          <pc:spChg chg="add mod">
            <ac:chgData name="Coenders, Fabienne" userId="5f54b079-ee24-4ae6-995e-6621a375a22c" providerId="ADAL" clId="{788BAB41-4678-4579-9904-C439AB134104}" dt="2024-02-06T08:54:38.314" v="41" actId="962"/>
            <ac:spMkLst>
              <pc:docMk/>
              <pc:sldMasterMk cId="582609979" sldId="2147483648"/>
              <pc:sldLayoutMk cId="2343800144" sldId="2147483738"/>
              <ac:spMk id="4" creationId="{A9F942B2-F7A0-A002-A8F0-6D35D35D5118}"/>
            </ac:spMkLst>
          </pc:spChg>
          <pc:spChg chg="mod">
            <ac:chgData name="Coenders, Fabienne" userId="5f54b079-ee24-4ae6-995e-6621a375a22c" providerId="ADAL" clId="{788BAB41-4678-4579-9904-C439AB134104}" dt="2024-02-06T08:50:48.362" v="13" actId="20577"/>
            <ac:spMkLst>
              <pc:docMk/>
              <pc:sldMasterMk cId="582609979" sldId="2147483648"/>
              <pc:sldLayoutMk cId="2343800144" sldId="2147483738"/>
              <ac:spMk id="5" creationId="{C8E810BC-BB83-0EF4-A68A-11710F6ADC62}"/>
            </ac:spMkLst>
          </pc:spChg>
          <pc:spChg chg="add del mod">
            <ac:chgData name="Coenders, Fabienne" userId="5f54b079-ee24-4ae6-995e-6621a375a22c" providerId="ADAL" clId="{788BAB41-4678-4579-9904-C439AB134104}" dt="2024-02-06T08:55:13.843" v="47"/>
            <ac:spMkLst>
              <pc:docMk/>
              <pc:sldMasterMk cId="582609979" sldId="2147483648"/>
              <pc:sldLayoutMk cId="2343800144" sldId="2147483738"/>
              <ac:spMk id="6" creationId="{3FE56C3D-E6DC-680C-B3DE-59D5C4F4728A}"/>
            </ac:spMkLst>
          </pc:spChg>
          <pc:spChg chg="add del mod">
            <ac:chgData name="Coenders, Fabienne" userId="5f54b079-ee24-4ae6-995e-6621a375a22c" providerId="ADAL" clId="{788BAB41-4678-4579-9904-C439AB134104}" dt="2024-02-06T08:55:13.843" v="47"/>
            <ac:spMkLst>
              <pc:docMk/>
              <pc:sldMasterMk cId="582609979" sldId="2147483648"/>
              <pc:sldLayoutMk cId="2343800144" sldId="2147483738"/>
              <ac:spMk id="7" creationId="{22998128-0B32-1350-D63F-36833D04CDB7}"/>
            </ac:spMkLst>
          </pc:spChg>
          <pc:spChg chg="mod modVis">
            <ac:chgData name="Coenders, Fabienne" userId="5f54b079-ee24-4ae6-995e-6621a375a22c" providerId="ADAL" clId="{788BAB41-4678-4579-9904-C439AB134104}" dt="2024-02-06T08:51:40.808" v="23" actId="14429"/>
            <ac:spMkLst>
              <pc:docMk/>
              <pc:sldMasterMk cId="582609979" sldId="2147483648"/>
              <pc:sldLayoutMk cId="2343800144" sldId="2147483738"/>
              <ac:spMk id="8" creationId="{D2D695B2-2980-84BF-A44A-4D9E100B6A2D}"/>
            </ac:spMkLst>
          </pc:spChg>
          <pc:spChg chg="add del mod">
            <ac:chgData name="Coenders, Fabienne" userId="5f54b079-ee24-4ae6-995e-6621a375a22c" providerId="ADAL" clId="{788BAB41-4678-4579-9904-C439AB134104}" dt="2024-02-06T08:55:13.843" v="47"/>
            <ac:spMkLst>
              <pc:docMk/>
              <pc:sldMasterMk cId="582609979" sldId="2147483648"/>
              <pc:sldLayoutMk cId="2343800144" sldId="2147483738"/>
              <ac:spMk id="9" creationId="{EA6CC1DC-B2D4-CA76-30F1-BF26697D18B8}"/>
            </ac:spMkLst>
          </pc:spChg>
          <pc:spChg chg="add del mod">
            <ac:chgData name="Coenders, Fabienne" userId="5f54b079-ee24-4ae6-995e-6621a375a22c" providerId="ADAL" clId="{788BAB41-4678-4579-9904-C439AB134104}" dt="2024-02-06T08:55:13.843" v="47"/>
            <ac:spMkLst>
              <pc:docMk/>
              <pc:sldMasterMk cId="582609979" sldId="2147483648"/>
              <pc:sldLayoutMk cId="2343800144" sldId="2147483738"/>
              <ac:spMk id="10" creationId="{11DB7DE4-77B3-650C-C0C9-880544F509FB}"/>
            </ac:spMkLst>
          </pc:spChg>
          <pc:spChg chg="add mod">
            <ac:chgData name="Coenders, Fabienne" userId="5f54b079-ee24-4ae6-995e-6621a375a22c" providerId="ADAL" clId="{788BAB41-4678-4579-9904-C439AB134104}" dt="2024-02-06T08:55:27.482" v="49" actId="1076"/>
            <ac:spMkLst>
              <pc:docMk/>
              <pc:sldMasterMk cId="582609979" sldId="2147483648"/>
              <pc:sldLayoutMk cId="2343800144" sldId="2147483738"/>
              <ac:spMk id="11" creationId="{88A28ADA-EEF0-B3A9-8566-CB5A523318D4}"/>
            </ac:spMkLst>
          </pc:spChg>
          <pc:spChg chg="add mod">
            <ac:chgData name="Coenders, Fabienne" userId="5f54b079-ee24-4ae6-995e-6621a375a22c" providerId="ADAL" clId="{788BAB41-4678-4579-9904-C439AB134104}" dt="2024-02-06T08:55:27.482" v="49" actId="1076"/>
            <ac:spMkLst>
              <pc:docMk/>
              <pc:sldMasterMk cId="582609979" sldId="2147483648"/>
              <pc:sldLayoutMk cId="2343800144" sldId="2147483738"/>
              <ac:spMk id="12" creationId="{23699C6F-4A15-E637-2801-7EE485348251}"/>
            </ac:spMkLst>
          </pc:spChg>
          <pc:spChg chg="add mod">
            <ac:chgData name="Coenders, Fabienne" userId="5f54b079-ee24-4ae6-995e-6621a375a22c" providerId="ADAL" clId="{788BAB41-4678-4579-9904-C439AB134104}" dt="2024-02-06T08:55:27.482" v="49" actId="1076"/>
            <ac:spMkLst>
              <pc:docMk/>
              <pc:sldMasterMk cId="582609979" sldId="2147483648"/>
              <pc:sldLayoutMk cId="2343800144" sldId="2147483738"/>
              <ac:spMk id="13" creationId="{9B98BDCD-E123-7138-0A9C-75127BF8D4E9}"/>
            </ac:spMkLst>
          </pc:spChg>
          <pc:spChg chg="mod modVis">
            <ac:chgData name="Coenders, Fabienne" userId="5f54b079-ee24-4ae6-995e-6621a375a22c" providerId="ADAL" clId="{788BAB41-4678-4579-9904-C439AB134104}" dt="2024-02-06T08:51:47.368" v="35" actId="14429"/>
            <ac:spMkLst>
              <pc:docMk/>
              <pc:sldMasterMk cId="582609979" sldId="2147483648"/>
              <pc:sldLayoutMk cId="2343800144" sldId="2147483738"/>
              <ac:spMk id="16" creationId="{04DF77A6-1736-356F-A506-7281562CC5FC}"/>
            </ac:spMkLst>
          </pc:spChg>
          <pc:spChg chg="add mod">
            <ac:chgData name="Coenders, Fabienne" userId="5f54b079-ee24-4ae6-995e-6621a375a22c" providerId="ADAL" clId="{788BAB41-4678-4579-9904-C439AB134104}" dt="2024-02-06T08:55:27.482" v="49" actId="1076"/>
            <ac:spMkLst>
              <pc:docMk/>
              <pc:sldMasterMk cId="582609979" sldId="2147483648"/>
              <pc:sldLayoutMk cId="2343800144" sldId="2147483738"/>
              <ac:spMk id="17" creationId="{1DD12377-AFBB-A710-90C1-1717C3D25A23}"/>
            </ac:spMkLst>
          </pc:spChg>
          <pc:spChg chg="add mod">
            <ac:chgData name="Coenders, Fabienne" userId="5f54b079-ee24-4ae6-995e-6621a375a22c" providerId="ADAL" clId="{788BAB41-4678-4579-9904-C439AB134104}" dt="2024-02-06T08:55:27.482" v="49" actId="1076"/>
            <ac:spMkLst>
              <pc:docMk/>
              <pc:sldMasterMk cId="582609979" sldId="2147483648"/>
              <pc:sldLayoutMk cId="2343800144" sldId="2147483738"/>
              <ac:spMk id="18" creationId="{CEE32893-6900-43E0-87F0-31487EA7E558}"/>
            </ac:spMkLst>
          </pc:spChg>
          <pc:spChg chg="add del mod modVis">
            <ac:chgData name="Coenders, Fabienne" userId="5f54b079-ee24-4ae6-995e-6621a375a22c" providerId="ADAL" clId="{788BAB41-4678-4579-9904-C439AB134104}" dt="2024-02-06T08:51:46.984" v="34" actId="14429"/>
            <ac:spMkLst>
              <pc:docMk/>
              <pc:sldMasterMk cId="582609979" sldId="2147483648"/>
              <pc:sldLayoutMk cId="2343800144" sldId="2147483738"/>
              <ac:spMk id="21" creationId="{8548F7D7-8105-5D9E-9100-031F4E66ADC1}"/>
            </ac:spMkLst>
          </pc:spChg>
          <pc:spChg chg="mod modVis">
            <ac:chgData name="Coenders, Fabienne" userId="5f54b079-ee24-4ae6-995e-6621a375a22c" providerId="ADAL" clId="{788BAB41-4678-4579-9904-C439AB134104}" dt="2024-02-06T08:51:46.602" v="33" actId="14429"/>
            <ac:spMkLst>
              <pc:docMk/>
              <pc:sldMasterMk cId="582609979" sldId="2147483648"/>
              <pc:sldLayoutMk cId="2343800144" sldId="2147483738"/>
              <ac:spMk id="22" creationId="{EB561CEC-8DA0-72E9-2D9C-D9FDB4F344CB}"/>
            </ac:spMkLst>
          </pc:spChg>
          <pc:cxnChg chg="mod modVis">
            <ac:chgData name="Coenders, Fabienne" userId="5f54b079-ee24-4ae6-995e-6621a375a22c" providerId="ADAL" clId="{788BAB41-4678-4579-9904-C439AB134104}" dt="2024-02-06T08:51:46.250" v="32" actId="14429"/>
            <ac:cxnSpMkLst>
              <pc:docMk/>
              <pc:sldMasterMk cId="582609979" sldId="2147483648"/>
              <pc:sldLayoutMk cId="2343800144" sldId="2147483738"/>
              <ac:cxnSpMk id="14" creationId="{05B0000E-CB62-82A2-E0B8-AE2010E700FA}"/>
            </ac:cxnSpMkLst>
          </pc:cxnChg>
          <pc:cxnChg chg="mod modVis">
            <ac:chgData name="Coenders, Fabienne" userId="5f54b079-ee24-4ae6-995e-6621a375a22c" providerId="ADAL" clId="{788BAB41-4678-4579-9904-C439AB134104}" dt="2024-02-06T08:51:45.920" v="31" actId="14429"/>
            <ac:cxnSpMkLst>
              <pc:docMk/>
              <pc:sldMasterMk cId="582609979" sldId="2147483648"/>
              <pc:sldLayoutMk cId="2343800144" sldId="2147483738"/>
              <ac:cxnSpMk id="15" creationId="{658A1A85-0B9E-3DC0-4198-73399E6F2402}"/>
            </ac:cxnSpMkLst>
          </pc:cxnChg>
        </pc:sldLayoutChg>
      </pc:sldMasterChg>
      <pc:sldMasterChg chg="modSldLayout sldLayoutOrd">
        <pc:chgData name="Coenders, Fabienne" userId="5f54b079-ee24-4ae6-995e-6621a375a22c" providerId="ADAL" clId="{788BAB41-4678-4579-9904-C439AB134104}" dt="2024-02-06T08:49:49.642" v="1" actId="20578"/>
        <pc:sldMasterMkLst>
          <pc:docMk/>
          <pc:sldMasterMk cId="3287193470" sldId="2147483692"/>
        </pc:sldMasterMkLst>
        <pc:sldLayoutChg chg="ord">
          <pc:chgData name="Coenders, Fabienne" userId="5f54b079-ee24-4ae6-995e-6621a375a22c" providerId="ADAL" clId="{788BAB41-4678-4579-9904-C439AB134104}" dt="2024-02-06T08:49:41.893" v="0" actId="20578"/>
          <pc:sldLayoutMkLst>
            <pc:docMk/>
            <pc:sldMasterMk cId="582609979" sldId="2147483648"/>
            <pc:sldLayoutMk cId="2343800144" sldId="2147483738"/>
          </pc:sldLayoutMkLst>
        </pc:sldLayoutChg>
      </pc:sldMasterChg>
      <pc:sldMasterChg chg="modSldLayout sldLayoutOrd">
        <pc:chgData name="Coenders, Fabienne" userId="5f54b079-ee24-4ae6-995e-6621a375a22c" providerId="ADAL" clId="{788BAB41-4678-4579-9904-C439AB134104}" dt="2024-02-06T08:49:51.936" v="2" actId="20578"/>
        <pc:sldMasterMkLst>
          <pc:docMk/>
          <pc:sldMasterMk cId="2286782939" sldId="2147483729"/>
        </pc:sldMasterMkLst>
        <pc:sldLayoutChg chg="mod ord">
          <pc:chgData name="Coenders, Fabienne" userId="5f54b079-ee24-4ae6-995e-6621a375a22c" providerId="ADAL" clId="{788BAB41-4678-4579-9904-C439AB134104}" dt="2024-02-06T08:49:49.642" v="1" actId="20578"/>
          <pc:sldLayoutMkLst>
            <pc:docMk/>
            <pc:sldMasterMk cId="582609979" sldId="2147483648"/>
            <pc:sldLayoutMk cId="2343800144" sldId="2147483738"/>
          </pc:sldLayoutMkLst>
        </pc:sldLayoutChg>
      </pc:sldMasterChg>
    </pc:docChg>
  </pc:docChgLst>
  <pc:docChgLst>
    <pc:chgData name="Vermeulen, Sander" userId="e08259fd-81d2-4a86-9b20-28ba02d67a18" providerId="ADAL" clId="{CB5E49D3-3CD4-493D-B616-C455DBEB5ED1}"/>
    <pc:docChg chg="undo redo custSel addSld delSld modSld sldOrd addMainMaster delMainMaster modMainMaster">
      <pc:chgData name="Vermeulen, Sander" userId="e08259fd-81d2-4a86-9b20-28ba02d67a18" providerId="ADAL" clId="{CB5E49D3-3CD4-493D-B616-C455DBEB5ED1}" dt="2023-12-22T09:51:33.970" v="3745" actId="20577"/>
      <pc:docMkLst>
        <pc:docMk/>
      </pc:docMkLst>
      <pc:sldChg chg="del">
        <pc:chgData name="Vermeulen, Sander" userId="e08259fd-81d2-4a86-9b20-28ba02d67a18" providerId="ADAL" clId="{CB5E49D3-3CD4-493D-B616-C455DBEB5ED1}" dt="2023-12-19T13:21:54.877" v="3011" actId="47"/>
        <pc:sldMkLst>
          <pc:docMk/>
          <pc:sldMk cId="3534363687" sldId="256"/>
        </pc:sldMkLst>
      </pc:sldChg>
      <pc:sldChg chg="ord">
        <pc:chgData name="Vermeulen, Sander" userId="e08259fd-81d2-4a86-9b20-28ba02d67a18" providerId="ADAL" clId="{CB5E49D3-3CD4-493D-B616-C455DBEB5ED1}" dt="2023-12-18T14:43:48.375" v="2374"/>
        <pc:sldMkLst>
          <pc:docMk/>
          <pc:sldMk cId="2412736936" sldId="268"/>
        </pc:sldMkLst>
      </pc:sldChg>
      <pc:sldChg chg="delCm">
        <pc:chgData name="Vermeulen, Sander" userId="e08259fd-81d2-4a86-9b20-28ba02d67a18" providerId="ADAL" clId="{CB5E49D3-3CD4-493D-B616-C455DBEB5ED1}" dt="2023-12-18T18:50:20.848" v="2409"/>
        <pc:sldMkLst>
          <pc:docMk/>
          <pc:sldMk cId="213494642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Vermeulen, Sander" userId="e08259fd-81d2-4a86-9b20-28ba02d67a18" providerId="ADAL" clId="{CB5E49D3-3CD4-493D-B616-C455DBEB5ED1}" dt="2023-12-18T18:50:20.848" v="2409"/>
              <pc2:cmMkLst xmlns:pc2="http://schemas.microsoft.com/office/powerpoint/2019/9/main/command">
                <pc:docMk/>
                <pc:sldMk cId="2134946426" sldId="277"/>
                <pc2:cmMk id="{EB3240A7-C4D0-490C-B8CB-7631553C1565}"/>
              </pc2:cmMkLst>
            </pc226:cmChg>
          </p:ext>
        </pc:extLst>
      </pc:sldChg>
      <pc:sldChg chg="delCm">
        <pc:chgData name="Vermeulen, Sander" userId="e08259fd-81d2-4a86-9b20-28ba02d67a18" providerId="ADAL" clId="{CB5E49D3-3CD4-493D-B616-C455DBEB5ED1}" dt="2023-12-18T18:50:24.117" v="2410"/>
        <pc:sldMkLst>
          <pc:docMk/>
          <pc:sldMk cId="3391379386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Vermeulen, Sander" userId="e08259fd-81d2-4a86-9b20-28ba02d67a18" providerId="ADAL" clId="{CB5E49D3-3CD4-493D-B616-C455DBEB5ED1}" dt="2023-12-18T18:50:24.117" v="2410"/>
              <pc2:cmMkLst xmlns:pc2="http://schemas.microsoft.com/office/powerpoint/2019/9/main/command">
                <pc:docMk/>
                <pc:sldMk cId="3391379386" sldId="278"/>
                <pc2:cmMk id="{0BE3BEEE-C24E-4AF0-9074-2A29594F2BDF}"/>
              </pc2:cmMkLst>
            </pc226:cmChg>
          </p:ext>
        </pc:extLst>
      </pc:sldChg>
      <pc:sldChg chg="delCm">
        <pc:chgData name="Vermeulen, Sander" userId="e08259fd-81d2-4a86-9b20-28ba02d67a18" providerId="ADAL" clId="{CB5E49D3-3CD4-493D-B616-C455DBEB5ED1}" dt="2023-12-18T18:50:37.347" v="2412"/>
        <pc:sldMkLst>
          <pc:docMk/>
          <pc:sldMk cId="2546616141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Vermeulen, Sander" userId="e08259fd-81d2-4a86-9b20-28ba02d67a18" providerId="ADAL" clId="{CB5E49D3-3CD4-493D-B616-C455DBEB5ED1}" dt="2023-12-18T18:50:37.347" v="2412"/>
              <pc2:cmMkLst xmlns:pc2="http://schemas.microsoft.com/office/powerpoint/2019/9/main/command">
                <pc:docMk/>
                <pc:sldMk cId="2546616141" sldId="280"/>
                <pc2:cmMk id="{FBE8718B-6AF6-4B48-A533-4E0799767977}"/>
              </pc2:cmMkLst>
            </pc226:cmChg>
            <pc226:cmChg xmlns:pc226="http://schemas.microsoft.com/office/powerpoint/2022/06/main/command" chg="del">
              <pc226:chgData name="Vermeulen, Sander" userId="e08259fd-81d2-4a86-9b20-28ba02d67a18" providerId="ADAL" clId="{CB5E49D3-3CD4-493D-B616-C455DBEB5ED1}" dt="2023-12-18T18:50:35.811" v="2411"/>
              <pc2:cmMkLst xmlns:pc2="http://schemas.microsoft.com/office/powerpoint/2019/9/main/command">
                <pc:docMk/>
                <pc:sldMk cId="2546616141" sldId="280"/>
                <pc2:cmMk id="{D4930890-49D5-41A7-9CDC-5EEA02D59CC1}"/>
              </pc2:cmMkLst>
            </pc226:cmChg>
          </p:ext>
        </pc:extLst>
      </pc:sldChg>
      <pc:sldChg chg="del">
        <pc:chgData name="Vermeulen, Sander" userId="e08259fd-81d2-4a86-9b20-28ba02d67a18" providerId="ADAL" clId="{CB5E49D3-3CD4-493D-B616-C455DBEB5ED1}" dt="2023-12-18T13:46:02.419" v="2132" actId="47"/>
        <pc:sldMkLst>
          <pc:docMk/>
          <pc:sldMk cId="961842778" sldId="283"/>
        </pc:sldMkLst>
      </pc:sldChg>
      <pc:sldChg chg="delSp new mod modClrScheme chgLayout">
        <pc:chgData name="Vermeulen, Sander" userId="e08259fd-81d2-4a86-9b20-28ba02d67a18" providerId="ADAL" clId="{CB5E49D3-3CD4-493D-B616-C455DBEB5ED1}" dt="2023-12-19T13:22:01.085" v="3013" actId="700"/>
        <pc:sldMkLst>
          <pc:docMk/>
          <pc:sldMk cId="3863716991" sldId="283"/>
        </pc:sldMkLst>
        <pc:spChg chg="del">
          <ac:chgData name="Vermeulen, Sander" userId="e08259fd-81d2-4a86-9b20-28ba02d67a18" providerId="ADAL" clId="{CB5E49D3-3CD4-493D-B616-C455DBEB5ED1}" dt="2023-12-19T13:22:01.085" v="3013" actId="700"/>
          <ac:spMkLst>
            <pc:docMk/>
            <pc:sldMk cId="3863716991" sldId="283"/>
            <ac:spMk id="2" creationId="{D940AE27-DDA7-A53A-2051-8A4D4EB1EDE6}"/>
          </ac:spMkLst>
        </pc:spChg>
      </pc:sldChg>
      <pc:sldChg chg="delSp new del mod ord modClrScheme chgLayout">
        <pc:chgData name="Vermeulen, Sander" userId="e08259fd-81d2-4a86-9b20-28ba02d67a18" providerId="ADAL" clId="{CB5E49D3-3CD4-493D-B616-C455DBEB5ED1}" dt="2023-12-18T10:41:43.922" v="605" actId="47"/>
        <pc:sldMkLst>
          <pc:docMk/>
          <pc:sldMk cId="2142193351" sldId="284"/>
        </pc:sldMkLst>
        <pc:spChg chg="del">
          <ac:chgData name="Vermeulen, Sander" userId="e08259fd-81d2-4a86-9b20-28ba02d67a18" providerId="ADAL" clId="{CB5E49D3-3CD4-493D-B616-C455DBEB5ED1}" dt="2023-12-18T07:54:56.978" v="246" actId="700"/>
          <ac:spMkLst>
            <pc:docMk/>
            <pc:sldMk cId="2142193351" sldId="284"/>
            <ac:spMk id="2" creationId="{4781F6B8-BA09-5DF2-858B-01D800785DD1}"/>
          </ac:spMkLst>
        </pc:spChg>
      </pc:sldChg>
      <pc:sldChg chg="delSp new del mod modClrScheme chgLayout">
        <pc:chgData name="Vermeulen, Sander" userId="e08259fd-81d2-4a86-9b20-28ba02d67a18" providerId="ADAL" clId="{CB5E49D3-3CD4-493D-B616-C455DBEB5ED1}" dt="2023-12-20T12:55:43.857" v="3613" actId="47"/>
        <pc:sldMkLst>
          <pc:docMk/>
          <pc:sldMk cId="3075697478" sldId="284"/>
        </pc:sldMkLst>
        <pc:spChg chg="del">
          <ac:chgData name="Vermeulen, Sander" userId="e08259fd-81d2-4a86-9b20-28ba02d67a18" providerId="ADAL" clId="{CB5E49D3-3CD4-493D-B616-C455DBEB5ED1}" dt="2023-12-20T12:55:36.464" v="3612" actId="700"/>
          <ac:spMkLst>
            <pc:docMk/>
            <pc:sldMk cId="3075697478" sldId="284"/>
            <ac:spMk id="2" creationId="{B7A2243E-7BCD-154A-4CAB-53548E4E700B}"/>
          </ac:spMkLst>
        </pc:spChg>
        <pc:spChg chg="del">
          <ac:chgData name="Vermeulen, Sander" userId="e08259fd-81d2-4a86-9b20-28ba02d67a18" providerId="ADAL" clId="{CB5E49D3-3CD4-493D-B616-C455DBEB5ED1}" dt="2023-12-20T12:55:36.464" v="3612" actId="700"/>
          <ac:spMkLst>
            <pc:docMk/>
            <pc:sldMk cId="3075697478" sldId="284"/>
            <ac:spMk id="3" creationId="{905E3FA9-72A7-CE1A-0A51-B6D042EB54B8}"/>
          </ac:spMkLst>
        </pc:spChg>
      </pc:sldChg>
      <pc:sldMasterChg chg="addSp delSp modSp mod addSldLayout delSldLayout modSldLayout sldLayoutOrd">
        <pc:chgData name="Vermeulen, Sander" userId="e08259fd-81d2-4a86-9b20-28ba02d67a18" providerId="ADAL" clId="{CB5E49D3-3CD4-493D-B616-C455DBEB5ED1}" dt="2023-12-20T13:56:35.100" v="3723" actId="13244"/>
        <pc:sldMasterMkLst>
          <pc:docMk/>
          <pc:sldMasterMk cId="582609979" sldId="2147483648"/>
        </pc:sldMasterMkLst>
        <pc:spChg chg="add del mod">
          <ac:chgData name="Vermeulen, Sander" userId="e08259fd-81d2-4a86-9b20-28ba02d67a18" providerId="ADAL" clId="{CB5E49D3-3CD4-493D-B616-C455DBEB5ED1}" dt="2023-12-18T07:37:57.620" v="148" actId="478"/>
          <ac:spMkLst>
            <pc:docMk/>
            <pc:sldMasterMk cId="582609979" sldId="2147483648"/>
            <ac:spMk id="2" creationId="{6459DB8F-2CF5-2DE9-088C-57B29B31A0A1}"/>
          </ac:spMkLst>
        </pc:spChg>
        <pc:spChg chg="add del mod">
          <ac:chgData name="Vermeulen, Sander" userId="e08259fd-81d2-4a86-9b20-28ba02d67a18" providerId="ADAL" clId="{CB5E49D3-3CD4-493D-B616-C455DBEB5ED1}" dt="2023-12-18T07:37:57.620" v="148" actId="478"/>
          <ac:spMkLst>
            <pc:docMk/>
            <pc:sldMasterMk cId="582609979" sldId="2147483648"/>
            <ac:spMk id="3" creationId="{4C436F9E-DBEE-55F2-916B-194BA4B9EDAE}"/>
          </ac:spMkLst>
        </pc:spChg>
        <pc:spChg chg="add del mod">
          <ac:chgData name="Vermeulen, Sander" userId="e08259fd-81d2-4a86-9b20-28ba02d67a18" providerId="ADAL" clId="{CB5E49D3-3CD4-493D-B616-C455DBEB5ED1}" dt="2023-12-18T07:37:59.021" v="150" actId="478"/>
          <ac:spMkLst>
            <pc:docMk/>
            <pc:sldMasterMk cId="582609979" sldId="2147483648"/>
            <ac:spMk id="6" creationId="{021D96FC-1434-D057-3139-5D512C06785B}"/>
          </ac:spMkLst>
        </pc:spChg>
        <pc:spChg chg="add del mod">
          <ac:chgData name="Vermeulen, Sander" userId="e08259fd-81d2-4a86-9b20-28ba02d67a18" providerId="ADAL" clId="{CB5E49D3-3CD4-493D-B616-C455DBEB5ED1}" dt="2023-12-18T07:37:58.247" v="149" actId="478"/>
          <ac:spMkLst>
            <pc:docMk/>
            <pc:sldMasterMk cId="582609979" sldId="2147483648"/>
            <ac:spMk id="8" creationId="{7B7FF4D6-E6EC-9A42-CF6B-DBA1CBA629D4}"/>
          </ac:spMkLst>
        </pc:spChg>
        <pc:spChg chg="add del mod">
          <ac:chgData name="Vermeulen, Sander" userId="e08259fd-81d2-4a86-9b20-28ba02d67a18" providerId="ADAL" clId="{CB5E49D3-3CD4-493D-B616-C455DBEB5ED1}" dt="2023-12-18T07:37:57.620" v="148" actId="478"/>
          <ac:spMkLst>
            <pc:docMk/>
            <pc:sldMasterMk cId="582609979" sldId="2147483648"/>
            <ac:spMk id="9" creationId="{E8039219-5D6E-DA68-CC57-CF29F7AE5B14}"/>
          </ac:spMkLst>
        </pc:spChg>
        <pc:spChg chg="add del mod">
          <ac:chgData name="Vermeulen, Sander" userId="e08259fd-81d2-4a86-9b20-28ba02d67a18" providerId="ADAL" clId="{CB5E49D3-3CD4-493D-B616-C455DBEB5ED1}" dt="2023-12-18T07:37:57.620" v="148" actId="478"/>
          <ac:spMkLst>
            <pc:docMk/>
            <pc:sldMasterMk cId="582609979" sldId="2147483648"/>
            <ac:spMk id="10" creationId="{52557F1E-384A-0B5D-3906-35736F4C82B0}"/>
          </ac:spMkLst>
        </pc:spChg>
        <pc:spChg chg="add del mod">
          <ac:chgData name="Vermeulen, Sander" userId="e08259fd-81d2-4a86-9b20-28ba02d67a18" providerId="ADAL" clId="{CB5E49D3-3CD4-493D-B616-C455DBEB5ED1}" dt="2023-12-18T07:30:41.325" v="109" actId="478"/>
          <ac:spMkLst>
            <pc:docMk/>
            <pc:sldMasterMk cId="582609979" sldId="2147483648"/>
            <ac:spMk id="11" creationId="{39C6FA1A-974C-59CE-6371-1541E57328E1}"/>
          </ac:spMkLst>
        </pc:spChg>
        <pc:spChg chg="add del mod">
          <ac:chgData name="Vermeulen, Sander" userId="e08259fd-81d2-4a86-9b20-28ba02d67a18" providerId="ADAL" clId="{CB5E49D3-3CD4-493D-B616-C455DBEB5ED1}" dt="2023-12-18T07:37:57.620" v="148" actId="478"/>
          <ac:spMkLst>
            <pc:docMk/>
            <pc:sldMasterMk cId="582609979" sldId="2147483648"/>
            <ac:spMk id="12" creationId="{390CCB3F-F4F4-990D-64EC-F0D3B723C769}"/>
          </ac:spMkLst>
        </pc:spChg>
        <pc:spChg chg="add del mod">
          <ac:chgData name="Vermeulen, Sander" userId="e08259fd-81d2-4a86-9b20-28ba02d67a18" providerId="ADAL" clId="{CB5E49D3-3CD4-493D-B616-C455DBEB5ED1}" dt="2023-12-18T07:37:57.620" v="148" actId="478"/>
          <ac:spMkLst>
            <pc:docMk/>
            <pc:sldMasterMk cId="582609979" sldId="2147483648"/>
            <ac:spMk id="13" creationId="{ED038A5C-3E70-3ECC-F807-024F74AD6F3E}"/>
          </ac:spMkLst>
        </pc:spChg>
        <pc:spChg chg="add del mod">
          <ac:chgData name="Vermeulen, Sander" userId="e08259fd-81d2-4a86-9b20-28ba02d67a18" providerId="ADAL" clId="{CB5E49D3-3CD4-493D-B616-C455DBEB5ED1}" dt="2023-12-18T07:37:57.620" v="148" actId="478"/>
          <ac:spMkLst>
            <pc:docMk/>
            <pc:sldMasterMk cId="582609979" sldId="2147483648"/>
            <ac:spMk id="14" creationId="{41C87ED5-C5C7-F3C4-620C-C181FA6E56FB}"/>
          </ac:spMkLst>
        </pc:spChg>
        <pc:spChg chg="add del mod">
          <ac:chgData name="Vermeulen, Sander" userId="e08259fd-81d2-4a86-9b20-28ba02d67a18" providerId="ADAL" clId="{CB5E49D3-3CD4-493D-B616-C455DBEB5ED1}" dt="2023-12-18T07:32:51.819" v="137" actId="478"/>
          <ac:spMkLst>
            <pc:docMk/>
            <pc:sldMasterMk cId="582609979" sldId="2147483648"/>
            <ac:spMk id="24" creationId="{37F71E75-A223-F496-382A-14D30E1ABD36}"/>
          </ac:spMkLst>
        </pc:spChg>
        <pc:spChg chg="add mod">
          <ac:chgData name="Vermeulen, Sander" userId="e08259fd-81d2-4a86-9b20-28ba02d67a18" providerId="ADAL" clId="{CB5E49D3-3CD4-493D-B616-C455DBEB5ED1}" dt="2023-12-18T07:31:19.086" v="115"/>
          <ac:spMkLst>
            <pc:docMk/>
            <pc:sldMasterMk cId="582609979" sldId="2147483648"/>
            <ac:spMk id="25" creationId="{0D7EFC2A-8082-5B1B-222A-AF213A1F5724}"/>
          </ac:spMkLst>
        </pc:spChg>
        <pc:spChg chg="add mod">
          <ac:chgData name="Vermeulen, Sander" userId="e08259fd-81d2-4a86-9b20-28ba02d67a18" providerId="ADAL" clId="{CB5E49D3-3CD4-493D-B616-C455DBEB5ED1}" dt="2023-12-18T07:32:46.496" v="131"/>
          <ac:spMkLst>
            <pc:docMk/>
            <pc:sldMasterMk cId="582609979" sldId="2147483648"/>
            <ac:spMk id="26" creationId="{174354CA-3591-9F3E-FCCF-C5FC5116AEFD}"/>
          </ac:spMkLst>
        </pc:spChg>
        <pc:spChg chg="add mod">
          <ac:chgData name="Vermeulen, Sander" userId="e08259fd-81d2-4a86-9b20-28ba02d67a18" providerId="ADAL" clId="{CB5E49D3-3CD4-493D-B616-C455DBEB5ED1}" dt="2023-12-18T07:32:45.580" v="129"/>
          <ac:spMkLst>
            <pc:docMk/>
            <pc:sldMasterMk cId="582609979" sldId="2147483648"/>
            <ac:spMk id="27" creationId="{406540ED-6B34-9145-C328-F53533C43D20}"/>
          </ac:spMkLst>
        </pc:spChg>
        <pc:spChg chg="add del mod">
          <ac:chgData name="Vermeulen, Sander" userId="e08259fd-81d2-4a86-9b20-28ba02d67a18" providerId="ADAL" clId="{CB5E49D3-3CD4-493D-B616-C455DBEB5ED1}" dt="2023-12-18T07:37:57.620" v="148" actId="478"/>
          <ac:spMkLst>
            <pc:docMk/>
            <pc:sldMasterMk cId="582609979" sldId="2147483648"/>
            <ac:spMk id="28" creationId="{11CF3AFB-DA4A-B741-7302-341760D4F53E}"/>
          </ac:spMkLst>
        </pc:spChg>
        <pc:spChg chg="mod">
          <ac:chgData name="Vermeulen, Sander" userId="e08259fd-81d2-4a86-9b20-28ba02d67a18" providerId="ADAL" clId="{CB5E49D3-3CD4-493D-B616-C455DBEB5ED1}" dt="2023-12-18T10:12:00.819" v="342"/>
          <ac:spMkLst>
            <pc:docMk/>
            <pc:sldMasterMk cId="582609979" sldId="2147483648"/>
            <ac:spMk id="30" creationId="{CB127B58-0E04-70A9-47ED-461794FE8617}"/>
          </ac:spMkLst>
        </pc:spChg>
        <pc:spChg chg="mod">
          <ac:chgData name="Vermeulen, Sander" userId="e08259fd-81d2-4a86-9b20-28ba02d67a18" providerId="ADAL" clId="{CB5E49D3-3CD4-493D-B616-C455DBEB5ED1}" dt="2023-12-20T12:58:53.933" v="3617"/>
          <ac:spMkLst>
            <pc:docMk/>
            <pc:sldMasterMk cId="582609979" sldId="2147483648"/>
            <ac:spMk id="33" creationId="{17A474EB-6DB4-FC5A-4D1E-C39370BF26DE}"/>
          </ac:spMkLst>
        </pc:spChg>
        <pc:spChg chg="mod">
          <ac:chgData name="Vermeulen, Sander" userId="e08259fd-81d2-4a86-9b20-28ba02d67a18" providerId="ADAL" clId="{CB5E49D3-3CD4-493D-B616-C455DBEB5ED1}" dt="2023-12-18T10:11:09.206" v="341"/>
          <ac:spMkLst>
            <pc:docMk/>
            <pc:sldMasterMk cId="582609979" sldId="2147483648"/>
            <ac:spMk id="34" creationId="{F2A91492-2FB3-A234-158F-A565824967A4}"/>
          </ac:spMkLst>
        </pc:spChg>
        <pc:spChg chg="mod">
          <ac:chgData name="Vermeulen, Sander" userId="e08259fd-81d2-4a86-9b20-28ba02d67a18" providerId="ADAL" clId="{CB5E49D3-3CD4-493D-B616-C455DBEB5ED1}" dt="2023-12-20T12:58:40.439" v="3616"/>
          <ac:spMkLst>
            <pc:docMk/>
            <pc:sldMasterMk cId="582609979" sldId="2147483648"/>
            <ac:spMk id="36" creationId="{C462D230-9ED6-1EED-3478-98E5313EDA1C}"/>
          </ac:spMkLst>
        </pc:spChg>
        <pc:spChg chg="mod">
          <ac:chgData name="Vermeulen, Sander" userId="e08259fd-81d2-4a86-9b20-28ba02d67a18" providerId="ADAL" clId="{CB5E49D3-3CD4-493D-B616-C455DBEB5ED1}" dt="2023-12-18T10:15:19.636" v="376"/>
          <ac:spMkLst>
            <pc:docMk/>
            <pc:sldMasterMk cId="582609979" sldId="2147483648"/>
            <ac:spMk id="37" creationId="{57AC56BE-91FD-BB82-DA9C-497DFCD01BF9}"/>
          </ac:spMkLst>
        </pc:spChg>
        <pc:grpChg chg="add mod ord">
          <ac:chgData name="Vermeulen, Sander" userId="e08259fd-81d2-4a86-9b20-28ba02d67a18" providerId="ADAL" clId="{CB5E49D3-3CD4-493D-B616-C455DBEB5ED1}" dt="2023-12-18T13:50:38.410" v="2168" actId="166"/>
          <ac:grpSpMkLst>
            <pc:docMk/>
            <pc:sldMasterMk cId="582609979" sldId="2147483648"/>
            <ac:grpSpMk id="29" creationId="{D736CFBB-4F20-745F-5199-7213B2AE73F9}"/>
          </ac:grpSpMkLst>
        </pc:grpChg>
        <pc:grpChg chg="add mod ord">
          <ac:chgData name="Vermeulen, Sander" userId="e08259fd-81d2-4a86-9b20-28ba02d67a18" providerId="ADAL" clId="{CB5E49D3-3CD4-493D-B616-C455DBEB5ED1}" dt="2023-12-20T12:22:53.411" v="3587" actId="1038"/>
          <ac:grpSpMkLst>
            <pc:docMk/>
            <pc:sldMasterMk cId="582609979" sldId="2147483648"/>
            <ac:grpSpMk id="32" creationId="{EFC8F76D-AF70-2D5C-CAF6-ED644D60FF1C}"/>
          </ac:grpSpMkLst>
        </pc:grpChg>
        <pc:grpChg chg="add mod ord">
          <ac:chgData name="Vermeulen, Sander" userId="e08259fd-81d2-4a86-9b20-28ba02d67a18" providerId="ADAL" clId="{CB5E49D3-3CD4-493D-B616-C455DBEB5ED1}" dt="2023-12-20T12:22:53.411" v="3587" actId="1038"/>
          <ac:grpSpMkLst>
            <pc:docMk/>
            <pc:sldMasterMk cId="582609979" sldId="2147483648"/>
            <ac:grpSpMk id="35" creationId="{ADD47282-7725-DD19-6D58-17EC32470268}"/>
          </ac:grpSpMkLst>
        </pc:grpChg>
        <pc:picChg chg="add mod">
          <ac:chgData name="Vermeulen, Sander" userId="e08259fd-81d2-4a86-9b20-28ba02d67a18" providerId="ADAL" clId="{CB5E49D3-3CD4-493D-B616-C455DBEB5ED1}" dt="2023-12-20T13:01:34.623" v="3624"/>
          <ac:picMkLst>
            <pc:docMk/>
            <pc:sldMasterMk cId="582609979" sldId="2147483648"/>
            <ac:picMk id="2" creationId="{9E751B27-EFAD-DB85-9196-6ED411EFAF47}"/>
          </ac:picMkLst>
        </pc:picChg>
        <pc:picChg chg="del">
          <ac:chgData name="Vermeulen, Sander" userId="e08259fd-81d2-4a86-9b20-28ba02d67a18" providerId="ADAL" clId="{CB5E49D3-3CD4-493D-B616-C455DBEB5ED1}" dt="2023-12-18T07:49:08.840" v="235" actId="478"/>
          <ac:picMkLst>
            <pc:docMk/>
            <pc:sldMasterMk cId="582609979" sldId="2147483648"/>
            <ac:picMk id="4" creationId="{F746F981-568D-B559-0126-496385CEFE95}"/>
          </ac:picMkLst>
        </pc:picChg>
        <pc:picChg chg="del">
          <ac:chgData name="Vermeulen, Sander" userId="e08259fd-81d2-4a86-9b20-28ba02d67a18" providerId="ADAL" clId="{CB5E49D3-3CD4-493D-B616-C455DBEB5ED1}" dt="2023-12-18T07:28:12.331" v="86" actId="478"/>
          <ac:picMkLst>
            <pc:docMk/>
            <pc:sldMasterMk cId="582609979" sldId="2147483648"/>
            <ac:picMk id="5" creationId="{5396A0D8-9DE0-7CEC-E878-D611BBF007FA}"/>
          </ac:picMkLst>
        </pc:picChg>
        <pc:picChg chg="add del mod">
          <ac:chgData name="Vermeulen, Sander" userId="e08259fd-81d2-4a86-9b20-28ba02d67a18" providerId="ADAL" clId="{CB5E49D3-3CD4-493D-B616-C455DBEB5ED1}" dt="2023-12-18T07:47:02.983" v="221" actId="478"/>
          <ac:picMkLst>
            <pc:docMk/>
            <pc:sldMasterMk cId="582609979" sldId="2147483648"/>
            <ac:picMk id="7" creationId="{669B2276-4500-ED99-B9F7-1BD482E49652}"/>
          </ac:picMkLst>
        </pc:picChg>
        <pc:picChg chg="mod">
          <ac:chgData name="Vermeulen, Sander" userId="e08259fd-81d2-4a86-9b20-28ba02d67a18" providerId="ADAL" clId="{CB5E49D3-3CD4-493D-B616-C455DBEB5ED1}" dt="2023-12-20T12:59:05.372" v="3618"/>
          <ac:picMkLst>
            <pc:docMk/>
            <pc:sldMasterMk cId="582609979" sldId="2147483648"/>
            <ac:picMk id="31" creationId="{99DE48E4-4AEA-BCAC-EEA9-967EF7C21301}"/>
          </ac:picMkLst>
        </pc:picChg>
        <pc:cxnChg chg="add del mod">
          <ac:chgData name="Vermeulen, Sander" userId="e08259fd-81d2-4a86-9b20-28ba02d67a18" providerId="ADAL" clId="{CB5E49D3-3CD4-493D-B616-C455DBEB5ED1}" dt="2023-12-18T07:37:57.620" v="148" actId="478"/>
          <ac:cxnSpMkLst>
            <pc:docMk/>
            <pc:sldMasterMk cId="582609979" sldId="2147483648"/>
            <ac:cxnSpMk id="16" creationId="{9EE4970E-3798-C19F-EA4D-754B075499DD}"/>
          </ac:cxnSpMkLst>
        </pc:cxnChg>
        <pc:cxnChg chg="add del mod">
          <ac:chgData name="Vermeulen, Sander" userId="e08259fd-81d2-4a86-9b20-28ba02d67a18" providerId="ADAL" clId="{CB5E49D3-3CD4-493D-B616-C455DBEB5ED1}" dt="2023-12-18T07:37:57.620" v="148" actId="478"/>
          <ac:cxnSpMkLst>
            <pc:docMk/>
            <pc:sldMasterMk cId="582609979" sldId="2147483648"/>
            <ac:cxnSpMk id="21" creationId="{B7B8CF5A-7932-CB48-F60F-917B6D8EDFF4}"/>
          </ac:cxnSpMkLst>
        </pc:cxnChg>
        <pc:sldLayoutChg chg="addSp delSp modSp del mod">
          <pc:chgData name="Vermeulen, Sander" userId="e08259fd-81d2-4a86-9b20-28ba02d67a18" providerId="ADAL" clId="{CB5E49D3-3CD4-493D-B616-C455DBEB5ED1}" dt="2023-12-19T13:23:58.417" v="3055" actId="2696"/>
          <pc:sldLayoutMkLst>
            <pc:docMk/>
            <pc:sldMasterMk cId="582609979" sldId="2147483648"/>
            <pc:sldLayoutMk cId="3923193236" sldId="2147483649"/>
          </pc:sldLayoutMkLst>
          <pc:spChg chg="del">
            <ac:chgData name="Vermeulen, Sander" userId="e08259fd-81d2-4a86-9b20-28ba02d67a18" providerId="ADAL" clId="{CB5E49D3-3CD4-493D-B616-C455DBEB5ED1}" dt="2023-12-18T10:12:05.668" v="343" actId="478"/>
            <ac:spMkLst>
              <pc:docMk/>
              <pc:sldMasterMk cId="582609979" sldId="2147483648"/>
              <pc:sldLayoutMk cId="3923193236" sldId="2147483649"/>
              <ac:spMk id="12" creationId="{1E8047E1-DA97-8A55-6A61-20AA899FD914}"/>
            </ac:spMkLst>
          </pc:spChg>
          <pc:picChg chg="mod">
            <ac:chgData name="Vermeulen, Sander" userId="e08259fd-81d2-4a86-9b20-28ba02d67a18" providerId="ADAL" clId="{CB5E49D3-3CD4-493D-B616-C455DBEB5ED1}" dt="2023-12-18T13:47:47.578" v="2136" actId="14100"/>
            <ac:picMkLst>
              <pc:docMk/>
              <pc:sldMasterMk cId="582609979" sldId="2147483648"/>
              <pc:sldLayoutMk cId="3923193236" sldId="2147483649"/>
              <ac:picMk id="4" creationId="{216E9978-5F99-9628-7EC3-5A08735E5EF3}"/>
            </ac:picMkLst>
          </pc:picChg>
          <pc:picChg chg="add del">
            <ac:chgData name="Vermeulen, Sander" userId="e08259fd-81d2-4a86-9b20-28ba02d67a18" providerId="ADAL" clId="{CB5E49D3-3CD4-493D-B616-C455DBEB5ED1}" dt="2023-12-18T13:47:59.452" v="2138" actId="22"/>
            <ac:picMkLst>
              <pc:docMk/>
              <pc:sldMasterMk cId="582609979" sldId="2147483648"/>
              <pc:sldLayoutMk cId="3923193236" sldId="2147483649"/>
              <ac:picMk id="6" creationId="{C031FF65-EEA0-3A01-BEAA-68B86D3AA211}"/>
            </ac:picMkLst>
          </pc:picChg>
        </pc:sldLayoutChg>
        <pc:sldLayoutChg chg="addSp delSp modSp del mod">
          <pc:chgData name="Vermeulen, Sander" userId="e08259fd-81d2-4a86-9b20-28ba02d67a18" providerId="ADAL" clId="{CB5E49D3-3CD4-493D-B616-C455DBEB5ED1}" dt="2023-12-18T13:56:59.248" v="2308" actId="2696"/>
          <pc:sldLayoutMkLst>
            <pc:docMk/>
            <pc:sldMasterMk cId="582609979" sldId="2147483648"/>
            <pc:sldLayoutMk cId="693492927" sldId="2147483651"/>
          </pc:sldLayoutMkLst>
          <pc:spChg chg="add mod ord modVis">
            <ac:chgData name="Vermeulen, Sander" userId="e08259fd-81d2-4a86-9b20-28ba02d67a18" providerId="ADAL" clId="{CB5E49D3-3CD4-493D-B616-C455DBEB5ED1}" dt="2023-12-18T13:55:21.691" v="2242" actId="14430"/>
            <ac:spMkLst>
              <pc:docMk/>
              <pc:sldMasterMk cId="582609979" sldId="2147483648"/>
              <pc:sldLayoutMk cId="693492927" sldId="2147483651"/>
              <ac:spMk id="4" creationId="{8AC50588-E0D6-10D8-DB5F-E7C1A27D41EA}"/>
            </ac:spMkLst>
          </pc:spChg>
          <pc:spChg chg="add mod ord modVis">
            <ac:chgData name="Vermeulen, Sander" userId="e08259fd-81d2-4a86-9b20-28ba02d67a18" providerId="ADAL" clId="{CB5E49D3-3CD4-493D-B616-C455DBEB5ED1}" dt="2023-12-18T13:55:21.368" v="2241" actId="14430"/>
            <ac:spMkLst>
              <pc:docMk/>
              <pc:sldMasterMk cId="582609979" sldId="2147483648"/>
              <pc:sldLayoutMk cId="693492927" sldId="2147483651"/>
              <ac:spMk id="5" creationId="{BFF8F398-26B3-4E5E-791B-69140E932DBC}"/>
            </ac:spMkLst>
          </pc:spChg>
          <pc:spChg chg="del">
            <ac:chgData name="Vermeulen, Sander" userId="e08259fd-81d2-4a86-9b20-28ba02d67a18" providerId="ADAL" clId="{CB5E49D3-3CD4-493D-B616-C455DBEB5ED1}" dt="2023-12-18T13:55:18.178" v="2239" actId="478"/>
            <ac:spMkLst>
              <pc:docMk/>
              <pc:sldMasterMk cId="582609979" sldId="2147483648"/>
              <pc:sldLayoutMk cId="693492927" sldId="2147483651"/>
              <ac:spMk id="6" creationId="{B52230E6-652F-BA21-6496-B00272CBD8EA}"/>
            </ac:spMkLst>
          </pc:spChg>
          <pc:spChg chg="del mod">
            <ac:chgData name="Vermeulen, Sander" userId="e08259fd-81d2-4a86-9b20-28ba02d67a18" providerId="ADAL" clId="{CB5E49D3-3CD4-493D-B616-C455DBEB5ED1}" dt="2023-12-18T13:55:14.099" v="2237" actId="478"/>
            <ac:spMkLst>
              <pc:docMk/>
              <pc:sldMasterMk cId="582609979" sldId="2147483648"/>
              <pc:sldLayoutMk cId="693492927" sldId="2147483651"/>
              <ac:spMk id="7" creationId="{48BEF83D-2185-2707-0920-91251E2B5841}"/>
            </ac:spMkLst>
          </pc:spChg>
          <pc:spChg chg="del">
            <ac:chgData name="Vermeulen, Sander" userId="e08259fd-81d2-4a86-9b20-28ba02d67a18" providerId="ADAL" clId="{CB5E49D3-3CD4-493D-B616-C455DBEB5ED1}" dt="2023-12-18T13:53:42.029" v="2223" actId="478"/>
            <ac:spMkLst>
              <pc:docMk/>
              <pc:sldMasterMk cId="582609979" sldId="2147483648"/>
              <pc:sldLayoutMk cId="693492927" sldId="2147483651"/>
              <ac:spMk id="8" creationId="{BD867585-9EF8-A8C8-AC0D-219369CE9EED}"/>
            </ac:spMkLst>
          </pc:spChg>
          <pc:spChg chg="add mod ord modVis">
            <ac:chgData name="Vermeulen, Sander" userId="e08259fd-81d2-4a86-9b20-28ba02d67a18" providerId="ADAL" clId="{CB5E49D3-3CD4-493D-B616-C455DBEB5ED1}" dt="2023-12-18T13:55:20.978" v="2240" actId="14430"/>
            <ac:spMkLst>
              <pc:docMk/>
              <pc:sldMasterMk cId="582609979" sldId="2147483648"/>
              <pc:sldLayoutMk cId="693492927" sldId="2147483651"/>
              <ac:spMk id="10" creationId="{EF6FECD3-6464-F014-358B-11E02AE9815B}"/>
            </ac:spMkLst>
          </pc:spChg>
          <pc:spChg chg="del">
            <ac:chgData name="Vermeulen, Sander" userId="e08259fd-81d2-4a86-9b20-28ba02d67a18" providerId="ADAL" clId="{CB5E49D3-3CD4-493D-B616-C455DBEB5ED1}" dt="2023-12-18T10:12:13.416" v="346" actId="478"/>
            <ac:spMkLst>
              <pc:docMk/>
              <pc:sldMasterMk cId="582609979" sldId="2147483648"/>
              <pc:sldLayoutMk cId="693492927" sldId="2147483651"/>
              <ac:spMk id="12" creationId="{1E8047E1-DA97-8A55-6A61-20AA899FD914}"/>
            </ac:spMkLst>
          </pc:spChg>
          <pc:spChg chg="add mod ord">
            <ac:chgData name="Vermeulen, Sander" userId="e08259fd-81d2-4a86-9b20-28ba02d67a18" providerId="ADAL" clId="{CB5E49D3-3CD4-493D-B616-C455DBEB5ED1}" dt="2023-12-18T13:53:32.503" v="2212" actId="167"/>
            <ac:spMkLst>
              <pc:docMk/>
              <pc:sldMasterMk cId="582609979" sldId="2147483648"/>
              <pc:sldLayoutMk cId="693492927" sldId="2147483651"/>
              <ac:spMk id="13" creationId="{61C3C617-9285-FAB9-2FCE-76963495E4F2}"/>
            </ac:spMkLst>
          </pc:spChg>
          <pc:spChg chg="add mod ord">
            <ac:chgData name="Vermeulen, Sander" userId="e08259fd-81d2-4a86-9b20-28ba02d67a18" providerId="ADAL" clId="{CB5E49D3-3CD4-493D-B616-C455DBEB5ED1}" dt="2023-12-18T13:56:17.838" v="2305" actId="20577"/>
            <ac:spMkLst>
              <pc:docMk/>
              <pc:sldMasterMk cId="582609979" sldId="2147483648"/>
              <pc:sldLayoutMk cId="693492927" sldId="2147483651"/>
              <ac:spMk id="14" creationId="{6FA36D23-1BC3-2C2B-9D3C-73CD76F8466F}"/>
            </ac:spMkLst>
          </pc:spChg>
          <pc:spChg chg="add mod">
            <ac:chgData name="Vermeulen, Sander" userId="e08259fd-81d2-4a86-9b20-28ba02d67a18" providerId="ADAL" clId="{CB5E49D3-3CD4-493D-B616-C455DBEB5ED1}" dt="2023-12-18T13:55:38.844" v="2294" actId="20577"/>
            <ac:spMkLst>
              <pc:docMk/>
              <pc:sldMasterMk cId="582609979" sldId="2147483648"/>
              <pc:sldLayoutMk cId="693492927" sldId="2147483651"/>
              <ac:spMk id="16" creationId="{E546B83A-3059-21B2-0FC7-8E101F6FF864}"/>
            </ac:spMkLst>
          </pc:spChg>
          <pc:graphicFrameChg chg="del">
            <ac:chgData name="Vermeulen, Sander" userId="e08259fd-81d2-4a86-9b20-28ba02d67a18" providerId="ADAL" clId="{CB5E49D3-3CD4-493D-B616-C455DBEB5ED1}" dt="2023-12-18T13:55:16.530" v="2238" actId="478"/>
            <ac:graphicFrameMkLst>
              <pc:docMk/>
              <pc:sldMasterMk cId="582609979" sldId="2147483648"/>
              <pc:sldLayoutMk cId="693492927" sldId="2147483651"/>
              <ac:graphicFrameMk id="15" creationId="{0C91462B-97EC-8C51-CF56-782376E73AEB}"/>
            </ac:graphicFrameMkLst>
          </pc:graphicFrameChg>
          <pc:picChg chg="del">
            <ac:chgData name="Vermeulen, Sander" userId="e08259fd-81d2-4a86-9b20-28ba02d67a18" providerId="ADAL" clId="{CB5E49D3-3CD4-493D-B616-C455DBEB5ED1}" dt="2023-12-18T13:53:28.768" v="2210" actId="478"/>
            <ac:picMkLst>
              <pc:docMk/>
              <pc:sldMasterMk cId="582609979" sldId="2147483648"/>
              <pc:sldLayoutMk cId="693492927" sldId="2147483651"/>
              <ac:picMk id="9" creationId="{5234CB45-D237-EFDD-A9E7-5F03FC1F3A81}"/>
            </ac:picMkLst>
          </pc:picChg>
          <pc:picChg chg="add mod ord">
            <ac:chgData name="Vermeulen, Sander" userId="e08259fd-81d2-4a86-9b20-28ba02d67a18" providerId="ADAL" clId="{CB5E49D3-3CD4-493D-B616-C455DBEB5ED1}" dt="2023-12-18T13:53:32.503" v="2212" actId="167"/>
            <ac:picMkLst>
              <pc:docMk/>
              <pc:sldMasterMk cId="582609979" sldId="2147483648"/>
              <pc:sldLayoutMk cId="693492927" sldId="2147483651"/>
              <ac:picMk id="11" creationId="{0ED3FDB0-35E0-5116-467B-4B4D90835ABF}"/>
            </ac:picMkLst>
          </pc:picChg>
          <pc:cxnChg chg="add mod ord modVis">
            <ac:chgData name="Vermeulen, Sander" userId="e08259fd-81d2-4a86-9b20-28ba02d67a18" providerId="ADAL" clId="{CB5E49D3-3CD4-493D-B616-C455DBEB5ED1}" dt="2023-12-18T13:55:24.116" v="2244" actId="14430"/>
            <ac:cxnSpMkLst>
              <pc:docMk/>
              <pc:sldMasterMk cId="582609979" sldId="2147483648"/>
              <pc:sldLayoutMk cId="693492927" sldId="2147483651"/>
              <ac:cxnSpMk id="2" creationId="{78CD6FCD-8385-57F2-539D-6B177CF1B26B}"/>
            </ac:cxnSpMkLst>
          </pc:cxnChg>
          <pc:cxnChg chg="add mod ord modVis">
            <ac:chgData name="Vermeulen, Sander" userId="e08259fd-81d2-4a86-9b20-28ba02d67a18" providerId="ADAL" clId="{CB5E49D3-3CD4-493D-B616-C455DBEB5ED1}" dt="2023-12-18T13:55:22.128" v="2243" actId="14430"/>
            <ac:cxnSpMkLst>
              <pc:docMk/>
              <pc:sldMasterMk cId="582609979" sldId="2147483648"/>
              <pc:sldLayoutMk cId="693492927" sldId="2147483651"/>
              <ac:cxnSpMk id="3" creationId="{8B3B597D-6DAE-5478-A60A-6CCB2DE464F1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1:48.149" v="3625" actId="478"/>
          <pc:sldLayoutMkLst>
            <pc:docMk/>
            <pc:sldMasterMk cId="582609979" sldId="2147483648"/>
            <pc:sldLayoutMk cId="2036413586" sldId="2147483653"/>
          </pc:sldLayoutMkLst>
          <pc:spChg chg="del">
            <ac:chgData name="Vermeulen, Sander" userId="e08259fd-81d2-4a86-9b20-28ba02d67a18" providerId="ADAL" clId="{CB5E49D3-3CD4-493D-B616-C455DBEB5ED1}" dt="2023-12-18T13:53:12.848" v="2195" actId="478"/>
            <ac:spMkLst>
              <pc:docMk/>
              <pc:sldMasterMk cId="582609979" sldId="2147483648"/>
              <pc:sldLayoutMk cId="2036413586" sldId="2147483653"/>
              <ac:spMk id="4" creationId="{CA59892C-0417-BC53-F505-56220C51D454}"/>
            </ac:spMkLst>
          </pc:spChg>
          <pc:spChg chg="add mod modVis">
            <ac:chgData name="Vermeulen, Sander" userId="e08259fd-81d2-4a86-9b20-28ba02d67a18" providerId="ADAL" clId="{CB5E49D3-3CD4-493D-B616-C455DBEB5ED1}" dt="2023-12-19T13:41:18.804" v="3112" actId="14429"/>
            <ac:spMkLst>
              <pc:docMk/>
              <pc:sldMasterMk cId="582609979" sldId="2147483648"/>
              <pc:sldLayoutMk cId="2036413586" sldId="2147483653"/>
              <ac:spMk id="6" creationId="{C48817EE-9108-2543-1BCB-27B17B31E919}"/>
            </ac:spMkLst>
          </pc:spChg>
          <pc:spChg chg="add mod modVis">
            <ac:chgData name="Vermeulen, Sander" userId="e08259fd-81d2-4a86-9b20-28ba02d67a18" providerId="ADAL" clId="{CB5E49D3-3CD4-493D-B616-C455DBEB5ED1}" dt="2023-12-20T09:10:02.206" v="3360" actId="1076"/>
            <ac:spMkLst>
              <pc:docMk/>
              <pc:sldMasterMk cId="582609979" sldId="2147483648"/>
              <pc:sldLayoutMk cId="2036413586" sldId="2147483653"/>
              <ac:spMk id="7" creationId="{E136F790-08A3-3874-D920-266B03612B9F}"/>
            </ac:spMkLst>
          </pc:spChg>
          <pc:spChg chg="add mod modVis">
            <ac:chgData name="Vermeulen, Sander" userId="e08259fd-81d2-4a86-9b20-28ba02d67a18" providerId="ADAL" clId="{CB5E49D3-3CD4-493D-B616-C455DBEB5ED1}" dt="2023-12-19T13:41:18.061" v="3110" actId="14429"/>
            <ac:spMkLst>
              <pc:docMk/>
              <pc:sldMasterMk cId="582609979" sldId="2147483648"/>
              <pc:sldLayoutMk cId="2036413586" sldId="2147483653"/>
              <ac:spMk id="8" creationId="{D6EE9A9C-0C94-24AE-98D4-30E97FD9D95E}"/>
            </ac:spMkLst>
          </pc:spChg>
          <pc:spChg chg="add mod">
            <ac:chgData name="Vermeulen, Sander" userId="e08259fd-81d2-4a86-9b20-28ba02d67a18" providerId="ADAL" clId="{CB5E49D3-3CD4-493D-B616-C455DBEB5ED1}" dt="2023-12-19T13:09:59.473" v="2821" actId="1076"/>
            <ac:spMkLst>
              <pc:docMk/>
              <pc:sldMasterMk cId="582609979" sldId="2147483648"/>
              <pc:sldLayoutMk cId="2036413586" sldId="2147483653"/>
              <ac:spMk id="10" creationId="{D382B982-138B-EF5F-A4A3-F952DD1C516E}"/>
            </ac:spMkLst>
          </pc:spChg>
          <pc:spChg chg="add mod">
            <ac:chgData name="Vermeulen, Sander" userId="e08259fd-81d2-4a86-9b20-28ba02d67a18" providerId="ADAL" clId="{CB5E49D3-3CD4-493D-B616-C455DBEB5ED1}" dt="2023-12-19T13:09:57.183" v="2820" actId="1076"/>
            <ac:spMkLst>
              <pc:docMk/>
              <pc:sldMasterMk cId="582609979" sldId="2147483648"/>
              <pc:sldLayoutMk cId="2036413586" sldId="2147483653"/>
              <ac:spMk id="11" creationId="{25BB0762-1AD0-F5A1-E01E-F53682EB8F5D}"/>
            </ac:spMkLst>
          </pc:spChg>
          <pc:spChg chg="del">
            <ac:chgData name="Vermeulen, Sander" userId="e08259fd-81d2-4a86-9b20-28ba02d67a18" providerId="ADAL" clId="{CB5E49D3-3CD4-493D-B616-C455DBEB5ED1}" dt="2023-12-18T10:12:08.548" v="344" actId="478"/>
            <ac:spMkLst>
              <pc:docMk/>
              <pc:sldMasterMk cId="582609979" sldId="2147483648"/>
              <pc:sldLayoutMk cId="2036413586" sldId="2147483653"/>
              <ac:spMk id="12" creationId="{1E8047E1-DA97-8A55-6A61-20AA899FD914}"/>
            </ac:spMkLst>
          </pc:spChg>
          <pc:picChg chg="del">
            <ac:chgData name="Vermeulen, Sander" userId="e08259fd-81d2-4a86-9b20-28ba02d67a18" providerId="ADAL" clId="{CB5E49D3-3CD4-493D-B616-C455DBEB5ED1}" dt="2023-12-18T13:53:12.848" v="2195" actId="478"/>
            <ac:picMkLst>
              <pc:docMk/>
              <pc:sldMasterMk cId="582609979" sldId="2147483648"/>
              <pc:sldLayoutMk cId="2036413586" sldId="2147483653"/>
              <ac:picMk id="3" creationId="{671681E6-A9D6-0E38-60BE-8FFDD2722824}"/>
            </ac:picMkLst>
          </pc:picChg>
          <pc:picChg chg="add del mod">
            <ac:chgData name="Vermeulen, Sander" userId="e08259fd-81d2-4a86-9b20-28ba02d67a18" providerId="ADAL" clId="{CB5E49D3-3CD4-493D-B616-C455DBEB5ED1}" dt="2023-12-20T13:01:48.149" v="3625" actId="478"/>
            <ac:picMkLst>
              <pc:docMk/>
              <pc:sldMasterMk cId="582609979" sldId="2147483648"/>
              <pc:sldLayoutMk cId="2036413586" sldId="2147483653"/>
              <ac:picMk id="9" creationId="{BA6B3087-2A66-26D4-6BE6-02B85DD17A7E}"/>
            </ac:picMkLst>
          </pc:picChg>
          <pc:cxnChg chg="add mod">
            <ac:chgData name="Vermeulen, Sander" userId="e08259fd-81d2-4a86-9b20-28ba02d67a18" providerId="ADAL" clId="{CB5E49D3-3CD4-493D-B616-C455DBEB5ED1}" dt="2023-12-18T13:53:13.180" v="2196"/>
            <ac:cxnSpMkLst>
              <pc:docMk/>
              <pc:sldMasterMk cId="582609979" sldId="2147483648"/>
              <pc:sldLayoutMk cId="2036413586" sldId="2147483653"/>
              <ac:cxnSpMk id="2" creationId="{4F24702C-E64E-2547-EF7A-D18982DAC4CD}"/>
            </ac:cxnSpMkLst>
          </pc:cxnChg>
          <pc:cxnChg chg="add mod">
            <ac:chgData name="Vermeulen, Sander" userId="e08259fd-81d2-4a86-9b20-28ba02d67a18" providerId="ADAL" clId="{CB5E49D3-3CD4-493D-B616-C455DBEB5ED1}" dt="2023-12-18T13:53:13.180" v="2196"/>
            <ac:cxnSpMkLst>
              <pc:docMk/>
              <pc:sldMasterMk cId="582609979" sldId="2147483648"/>
              <pc:sldLayoutMk cId="2036413586" sldId="2147483653"/>
              <ac:cxnSpMk id="5" creationId="{024B5762-4C9B-2E1A-D584-EA7C43CAD9B0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1:50.017" v="3626" actId="478"/>
          <pc:sldLayoutMkLst>
            <pc:docMk/>
            <pc:sldMasterMk cId="582609979" sldId="2147483648"/>
            <pc:sldLayoutMk cId="585029964" sldId="2147483654"/>
          </pc:sldLayoutMkLst>
          <pc:spChg chg="del">
            <ac:chgData name="Vermeulen, Sander" userId="e08259fd-81d2-4a86-9b20-28ba02d67a18" providerId="ADAL" clId="{CB5E49D3-3CD4-493D-B616-C455DBEB5ED1}" dt="2023-12-18T13:56:56.928" v="2306" actId="478"/>
            <ac:spMkLst>
              <pc:docMk/>
              <pc:sldMasterMk cId="582609979" sldId="2147483648"/>
              <pc:sldLayoutMk cId="585029964" sldId="2147483654"/>
              <ac:spMk id="3" creationId="{ED3581C6-19C0-2189-4AA2-438ECCB03587}"/>
            </ac:spMkLst>
          </pc:spChg>
          <pc:spChg chg="add mod">
            <ac:chgData name="Vermeulen, Sander" userId="e08259fd-81d2-4a86-9b20-28ba02d67a18" providerId="ADAL" clId="{CB5E49D3-3CD4-493D-B616-C455DBEB5ED1}" dt="2023-12-20T12:19:47.656" v="3565" actId="207"/>
            <ac:spMkLst>
              <pc:docMk/>
              <pc:sldMasterMk cId="582609979" sldId="2147483648"/>
              <pc:sldLayoutMk cId="585029964" sldId="2147483654"/>
              <ac:spMk id="4" creationId="{6BF81F9D-47A9-F838-539A-4DA092003706}"/>
            </ac:spMkLst>
          </pc:spChg>
          <pc:spChg chg="add mod">
            <ac:chgData name="Vermeulen, Sander" userId="e08259fd-81d2-4a86-9b20-28ba02d67a18" providerId="ADAL" clId="{CB5E49D3-3CD4-493D-B616-C455DBEB5ED1}" dt="2023-12-20T12:19:47.656" v="3565" actId="207"/>
            <ac:spMkLst>
              <pc:docMk/>
              <pc:sldMasterMk cId="582609979" sldId="2147483648"/>
              <pc:sldLayoutMk cId="585029964" sldId="2147483654"/>
              <ac:spMk id="6" creationId="{07B0C315-6B31-EEFE-32F9-63CE169AD419}"/>
            </ac:spMkLst>
          </pc:spChg>
          <pc:spChg chg="add mod">
            <ac:chgData name="Vermeulen, Sander" userId="e08259fd-81d2-4a86-9b20-28ba02d67a18" providerId="ADAL" clId="{CB5E49D3-3CD4-493D-B616-C455DBEB5ED1}" dt="2023-12-18T13:56:57.257" v="2307"/>
            <ac:spMkLst>
              <pc:docMk/>
              <pc:sldMasterMk cId="582609979" sldId="2147483648"/>
              <pc:sldLayoutMk cId="585029964" sldId="2147483654"/>
              <ac:spMk id="7" creationId="{AA0CA219-2428-2DC8-8B60-DFF85A1CC921}"/>
            </ac:spMkLst>
          </pc:spChg>
          <pc:spChg chg="add mod ord modVis">
            <ac:chgData name="Vermeulen, Sander" userId="e08259fd-81d2-4a86-9b20-28ba02d67a18" providerId="ADAL" clId="{CB5E49D3-3CD4-493D-B616-C455DBEB5ED1}" dt="2023-12-19T08:59:35.220" v="2454" actId="14430"/>
            <ac:spMkLst>
              <pc:docMk/>
              <pc:sldMasterMk cId="582609979" sldId="2147483648"/>
              <pc:sldLayoutMk cId="585029964" sldId="2147483654"/>
              <ac:spMk id="8" creationId="{B3354C12-7F6E-3696-5BCB-73772B9B0AF7}"/>
            </ac:spMkLst>
          </pc:spChg>
          <pc:spChg chg="add mod ord modVis">
            <ac:chgData name="Vermeulen, Sander" userId="e08259fd-81d2-4a86-9b20-28ba02d67a18" providerId="ADAL" clId="{CB5E49D3-3CD4-493D-B616-C455DBEB5ED1}" dt="2023-12-19T08:59:36.748" v="2456" actId="14430"/>
            <ac:spMkLst>
              <pc:docMk/>
              <pc:sldMasterMk cId="582609979" sldId="2147483648"/>
              <pc:sldLayoutMk cId="585029964" sldId="2147483654"/>
              <ac:spMk id="9" creationId="{C3B8DC55-799A-9CEE-0ED8-0B8FED5F9317}"/>
            </ac:spMkLst>
          </pc:spChg>
          <pc:spChg chg="add mod ord modVis">
            <ac:chgData name="Vermeulen, Sander" userId="e08259fd-81d2-4a86-9b20-28ba02d67a18" providerId="ADAL" clId="{CB5E49D3-3CD4-493D-B616-C455DBEB5ED1}" dt="2023-12-19T08:59:36.246" v="2455" actId="14430"/>
            <ac:spMkLst>
              <pc:docMk/>
              <pc:sldMasterMk cId="582609979" sldId="2147483648"/>
              <pc:sldLayoutMk cId="585029964" sldId="2147483654"/>
              <ac:spMk id="10" creationId="{61963E38-AC16-8FB5-CE17-33645891A9B4}"/>
            </ac:spMkLst>
          </pc:spChg>
          <pc:spChg chg="del">
            <ac:chgData name="Vermeulen, Sander" userId="e08259fd-81d2-4a86-9b20-28ba02d67a18" providerId="ADAL" clId="{CB5E49D3-3CD4-493D-B616-C455DBEB5ED1}" dt="2023-12-18T10:12:11.056" v="345" actId="478"/>
            <ac:spMkLst>
              <pc:docMk/>
              <pc:sldMasterMk cId="582609979" sldId="2147483648"/>
              <pc:sldLayoutMk cId="585029964" sldId="2147483654"/>
              <ac:spMk id="12" creationId="{1E8047E1-DA97-8A55-6A61-20AA899FD914}"/>
            </ac:spMkLst>
          </pc:spChg>
          <pc:picChg chg="add del mod">
            <ac:chgData name="Vermeulen, Sander" userId="e08259fd-81d2-4a86-9b20-28ba02d67a18" providerId="ADAL" clId="{CB5E49D3-3CD4-493D-B616-C455DBEB5ED1}" dt="2023-12-20T13:01:50.017" v="3626" actId="478"/>
            <ac:picMkLst>
              <pc:docMk/>
              <pc:sldMasterMk cId="582609979" sldId="2147483648"/>
              <pc:sldLayoutMk cId="585029964" sldId="2147483654"/>
              <ac:picMk id="2" creationId="{8376CE38-A0AA-57D3-4EE2-45A14A92ABA1}"/>
            </ac:picMkLst>
          </pc:picChg>
          <pc:picChg chg="del">
            <ac:chgData name="Vermeulen, Sander" userId="e08259fd-81d2-4a86-9b20-28ba02d67a18" providerId="ADAL" clId="{CB5E49D3-3CD4-493D-B616-C455DBEB5ED1}" dt="2023-12-18T13:56:56.928" v="2306" actId="478"/>
            <ac:picMkLst>
              <pc:docMk/>
              <pc:sldMasterMk cId="582609979" sldId="2147483648"/>
              <pc:sldLayoutMk cId="585029964" sldId="2147483654"/>
              <ac:picMk id="5" creationId="{94204908-B0C4-71BC-9BB5-EE912262DCC2}"/>
            </ac:picMkLst>
          </pc:picChg>
          <pc:cxnChg chg="add mod ord modVis">
            <ac:chgData name="Vermeulen, Sander" userId="e08259fd-81d2-4a86-9b20-28ba02d67a18" providerId="ADAL" clId="{CB5E49D3-3CD4-493D-B616-C455DBEB5ED1}" dt="2023-12-19T08:59:30.242" v="2450" actId="14430"/>
            <ac:cxnSpMkLst>
              <pc:docMk/>
              <pc:sldMasterMk cId="582609979" sldId="2147483648"/>
              <pc:sldLayoutMk cId="585029964" sldId="2147483654"/>
              <ac:cxnSpMk id="3" creationId="{FDECFAAB-D754-F97C-74FE-839594156FA2}"/>
            </ac:cxnSpMkLst>
          </pc:cxnChg>
          <pc:cxnChg chg="add mod ord modVis">
            <ac:chgData name="Vermeulen, Sander" userId="e08259fd-81d2-4a86-9b20-28ba02d67a18" providerId="ADAL" clId="{CB5E49D3-3CD4-493D-B616-C455DBEB5ED1}" dt="2023-12-19T08:59:29.610" v="2449" actId="14430"/>
            <ac:cxnSpMkLst>
              <pc:docMk/>
              <pc:sldMasterMk cId="582609979" sldId="2147483648"/>
              <pc:sldLayoutMk cId="585029964" sldId="2147483654"/>
              <ac:cxnSpMk id="5" creationId="{2D7E72C6-5CA6-7B1A-0C91-91CE52CD78AE}"/>
            </ac:cxnSpMkLst>
          </pc:cxnChg>
        </pc:sldLayoutChg>
        <pc:sldLayoutChg chg="addSp delSp modSp del mod">
          <pc:chgData name="Vermeulen, Sander" userId="e08259fd-81d2-4a86-9b20-28ba02d67a18" providerId="ADAL" clId="{CB5E49D3-3CD4-493D-B616-C455DBEB5ED1}" dt="2023-12-18T14:00:16.725" v="2370" actId="2696"/>
          <pc:sldLayoutMkLst>
            <pc:docMk/>
            <pc:sldMasterMk cId="582609979" sldId="2147483648"/>
            <pc:sldLayoutMk cId="3831884665" sldId="2147483658"/>
          </pc:sldLayoutMkLst>
          <pc:spChg chg="del">
            <ac:chgData name="Vermeulen, Sander" userId="e08259fd-81d2-4a86-9b20-28ba02d67a18" providerId="ADAL" clId="{CB5E49D3-3CD4-493D-B616-C455DBEB5ED1}" dt="2023-12-18T10:13:25.410" v="374" actId="478"/>
            <ac:spMkLst>
              <pc:docMk/>
              <pc:sldMasterMk cId="582609979" sldId="2147483648"/>
              <pc:sldLayoutMk cId="3831884665" sldId="2147483658"/>
              <ac:spMk id="24" creationId="{E638723A-E23F-8532-D9E2-DA226CFFCFD1}"/>
            </ac:spMkLst>
          </pc:spChg>
          <pc:picChg chg="add mod">
            <ac:chgData name="Vermeulen, Sander" userId="e08259fd-81d2-4a86-9b20-28ba02d67a18" providerId="ADAL" clId="{CB5E49D3-3CD4-493D-B616-C455DBEB5ED1}" dt="2023-12-18T07:38:24.711" v="153" actId="1076"/>
            <ac:picMkLst>
              <pc:docMk/>
              <pc:sldMasterMk cId="582609979" sldId="2147483648"/>
              <pc:sldLayoutMk cId="3831884665" sldId="2147483658"/>
              <ac:picMk id="2" creationId="{2AF26D59-5883-9975-B580-72DBF400887B}"/>
            </ac:picMkLst>
          </pc:picChg>
          <pc:picChg chg="add mod">
            <ac:chgData name="Vermeulen, Sander" userId="e08259fd-81d2-4a86-9b20-28ba02d67a18" providerId="ADAL" clId="{CB5E49D3-3CD4-493D-B616-C455DBEB5ED1}" dt="2023-12-18T07:38:27.098" v="154" actId="1076"/>
            <ac:picMkLst>
              <pc:docMk/>
              <pc:sldMasterMk cId="582609979" sldId="2147483648"/>
              <pc:sldLayoutMk cId="3831884665" sldId="2147483658"/>
              <ac:picMk id="3" creationId="{C31E1667-DD2B-4CB4-79E6-54BD118A7A71}"/>
            </ac:picMkLst>
          </pc:picChg>
        </pc:sldLayoutChg>
        <pc:sldLayoutChg chg="addSp delSp modSp mod">
          <pc:chgData name="Vermeulen, Sander" userId="e08259fd-81d2-4a86-9b20-28ba02d67a18" providerId="ADAL" clId="{CB5E49D3-3CD4-493D-B616-C455DBEB5ED1}" dt="2023-12-20T13:02:06.361" v="3630" actId="478"/>
          <pc:sldLayoutMkLst>
            <pc:docMk/>
            <pc:sldMasterMk cId="582609979" sldId="2147483648"/>
            <pc:sldLayoutMk cId="1702914841" sldId="2147483659"/>
          </pc:sldLayoutMkLst>
          <pc:spChg chg="del">
            <ac:chgData name="Vermeulen, Sander" userId="e08259fd-81d2-4a86-9b20-28ba02d67a18" providerId="ADAL" clId="{CB5E49D3-3CD4-493D-B616-C455DBEB5ED1}" dt="2023-12-18T11:52:02.659" v="890" actId="478"/>
            <ac:spMkLst>
              <pc:docMk/>
              <pc:sldMasterMk cId="582609979" sldId="2147483648"/>
              <pc:sldLayoutMk cId="1702914841" sldId="2147483659"/>
              <ac:spMk id="2" creationId="{8FB2267B-FBD7-EEC0-F2A4-BCC225AA5B6A}"/>
            </ac:spMkLst>
          </pc:spChg>
          <pc:spChg chg="del">
            <ac:chgData name="Vermeulen, Sander" userId="e08259fd-81d2-4a86-9b20-28ba02d67a18" providerId="ADAL" clId="{CB5E49D3-3CD4-493D-B616-C455DBEB5ED1}" dt="2023-12-18T11:52:04.299" v="892" actId="478"/>
            <ac:spMkLst>
              <pc:docMk/>
              <pc:sldMasterMk cId="582609979" sldId="2147483648"/>
              <pc:sldLayoutMk cId="1702914841" sldId="2147483659"/>
              <ac:spMk id="6" creationId="{9B4E0131-4437-4AF4-98C8-4A0A4F81F1FF}"/>
            </ac:spMkLst>
          </pc:spChg>
          <pc:spChg chg="add mod ord">
            <ac:chgData name="Vermeulen, Sander" userId="e08259fd-81d2-4a86-9b20-28ba02d67a18" providerId="ADAL" clId="{CB5E49D3-3CD4-493D-B616-C455DBEB5ED1}" dt="2023-12-19T13:11:00.206" v="2834" actId="1076"/>
            <ac:spMkLst>
              <pc:docMk/>
              <pc:sldMasterMk cId="582609979" sldId="2147483648"/>
              <pc:sldLayoutMk cId="1702914841" sldId="2147483659"/>
              <ac:spMk id="7" creationId="{28B0E0AF-56FA-B90F-C70F-31CE5DD79402}"/>
            </ac:spMkLst>
          </pc:spChg>
          <pc:spChg chg="add mod ord">
            <ac:chgData name="Vermeulen, Sander" userId="e08259fd-81d2-4a86-9b20-28ba02d67a18" providerId="ADAL" clId="{CB5E49D3-3CD4-493D-B616-C455DBEB5ED1}" dt="2023-12-19T13:11:03.280" v="2835" actId="1076"/>
            <ac:spMkLst>
              <pc:docMk/>
              <pc:sldMasterMk cId="582609979" sldId="2147483648"/>
              <pc:sldLayoutMk cId="1702914841" sldId="2147483659"/>
              <ac:spMk id="8" creationId="{C8FF4879-212C-D941-2604-B2BD54A17402}"/>
            </ac:spMkLst>
          </pc:spChg>
          <pc:spChg chg="add mod ord modVis">
            <ac:chgData name="Vermeulen, Sander" userId="e08259fd-81d2-4a86-9b20-28ba02d67a18" providerId="ADAL" clId="{CB5E49D3-3CD4-493D-B616-C455DBEB5ED1}" dt="2023-12-18T11:53:01.961" v="905" actId="14430"/>
            <ac:spMkLst>
              <pc:docMk/>
              <pc:sldMasterMk cId="582609979" sldId="2147483648"/>
              <pc:sldLayoutMk cId="1702914841" sldId="2147483659"/>
              <ac:spMk id="11" creationId="{A02D192D-D6BB-9FEA-77EE-1179756D2834}"/>
            </ac:spMkLst>
          </pc:spChg>
          <pc:spChg chg="add mod ord modVis">
            <ac:chgData name="Vermeulen, Sander" userId="e08259fd-81d2-4a86-9b20-28ba02d67a18" providerId="ADAL" clId="{CB5E49D3-3CD4-493D-B616-C455DBEB5ED1}" dt="2023-12-18T11:52:51.914" v="899" actId="14430"/>
            <ac:spMkLst>
              <pc:docMk/>
              <pc:sldMasterMk cId="582609979" sldId="2147483648"/>
              <pc:sldLayoutMk cId="1702914841" sldId="2147483659"/>
              <ac:spMk id="12" creationId="{C818CE4F-439C-3AD9-8AA3-F5E68A1720AC}"/>
            </ac:spMkLst>
          </pc:spChg>
          <pc:spChg chg="add mod ord modVis">
            <ac:chgData name="Vermeulen, Sander" userId="e08259fd-81d2-4a86-9b20-28ba02d67a18" providerId="ADAL" clId="{CB5E49D3-3CD4-493D-B616-C455DBEB5ED1}" dt="2023-12-18T11:52:59.958" v="904" actId="14429"/>
            <ac:spMkLst>
              <pc:docMk/>
              <pc:sldMasterMk cId="582609979" sldId="2147483648"/>
              <pc:sldLayoutMk cId="1702914841" sldId="2147483659"/>
              <ac:spMk id="13" creationId="{BFA7E9BC-6AF3-5BD9-6CF0-4DB1B18BFCC5}"/>
            </ac:spMkLst>
          </pc:spChg>
          <pc:spChg chg="del">
            <ac:chgData name="Vermeulen, Sander" userId="e08259fd-81d2-4a86-9b20-28ba02d67a18" providerId="ADAL" clId="{CB5E49D3-3CD4-493D-B616-C455DBEB5ED1}" dt="2023-12-18T10:12:24.293" v="350" actId="478"/>
            <ac:spMkLst>
              <pc:docMk/>
              <pc:sldMasterMk cId="582609979" sldId="2147483648"/>
              <pc:sldLayoutMk cId="1702914841" sldId="2147483659"/>
              <ac:spMk id="24" creationId="{E638723A-E23F-8532-D9E2-DA226CFFCFD1}"/>
            </ac:spMkLst>
          </pc:spChg>
          <pc:spChg chg="mod">
            <ac:chgData name="Vermeulen, Sander" userId="e08259fd-81d2-4a86-9b20-28ba02d67a18" providerId="ADAL" clId="{CB5E49D3-3CD4-493D-B616-C455DBEB5ED1}" dt="2023-12-18T11:52:18.139" v="896" actId="14100"/>
            <ac:spMkLst>
              <pc:docMk/>
              <pc:sldMasterMk cId="582609979" sldId="2147483648"/>
              <pc:sldLayoutMk cId="1702914841" sldId="2147483659"/>
              <ac:spMk id="38" creationId="{B7F8EBED-2DFC-E921-9D36-C0D59E3829E0}"/>
            </ac:spMkLst>
          </pc:spChg>
          <pc:grpChg chg="del">
            <ac:chgData name="Vermeulen, Sander" userId="e08259fd-81d2-4a86-9b20-28ba02d67a18" providerId="ADAL" clId="{CB5E49D3-3CD4-493D-B616-C455DBEB5ED1}" dt="2023-12-18T11:52:03.319" v="891" actId="478"/>
            <ac:grpSpMkLst>
              <pc:docMk/>
              <pc:sldMasterMk cId="582609979" sldId="2147483648"/>
              <pc:sldLayoutMk cId="1702914841" sldId="2147483659"/>
              <ac:grpSpMk id="3" creationId="{79EA1242-7BB6-100E-6960-5A2F86F138C5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06.361" v="3630" actId="478"/>
            <ac:picMkLst>
              <pc:docMk/>
              <pc:sldMasterMk cId="582609979" sldId="2147483648"/>
              <pc:sldLayoutMk cId="1702914841" sldId="2147483659"/>
              <ac:picMk id="14" creationId="{3551126A-B4F8-82E5-E854-FD95B5C30936}"/>
            </ac:picMkLst>
          </pc:picChg>
          <pc:cxnChg chg="add mod ord modVis">
            <ac:chgData name="Vermeulen, Sander" userId="e08259fd-81d2-4a86-9b20-28ba02d67a18" providerId="ADAL" clId="{CB5E49D3-3CD4-493D-B616-C455DBEB5ED1}" dt="2023-12-18T11:52:41.896" v="897" actId="14430"/>
            <ac:cxnSpMkLst>
              <pc:docMk/>
              <pc:sldMasterMk cId="582609979" sldId="2147483648"/>
              <pc:sldLayoutMk cId="1702914841" sldId="2147483659"/>
              <ac:cxnSpMk id="9" creationId="{B3CFF46E-1E53-7C2B-1F88-ABBF5B7A4010}"/>
            </ac:cxnSpMkLst>
          </pc:cxnChg>
          <pc:cxnChg chg="add mod ord">
            <ac:chgData name="Vermeulen, Sander" userId="e08259fd-81d2-4a86-9b20-28ba02d67a18" providerId="ADAL" clId="{CB5E49D3-3CD4-493D-B616-C455DBEB5ED1}" dt="2023-12-18T11:52:07.549" v="894" actId="167"/>
            <ac:cxnSpMkLst>
              <pc:docMk/>
              <pc:sldMasterMk cId="582609979" sldId="2147483648"/>
              <pc:sldLayoutMk cId="1702914841" sldId="2147483659"/>
              <ac:cxnSpMk id="10" creationId="{5639E6EE-880A-DD16-E756-AD6F16C6254D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2:16.888" v="3633" actId="478"/>
          <pc:sldLayoutMkLst>
            <pc:docMk/>
            <pc:sldMasterMk cId="582609979" sldId="2147483648"/>
            <pc:sldLayoutMk cId="325896067" sldId="2147483662"/>
          </pc:sldLayoutMkLst>
          <pc:spChg chg="add mod ord">
            <ac:chgData name="Vermeulen, Sander" userId="e08259fd-81d2-4a86-9b20-28ba02d67a18" providerId="ADAL" clId="{CB5E49D3-3CD4-493D-B616-C455DBEB5ED1}" dt="2023-12-19T13:11:30.434" v="2840" actId="1076"/>
            <ac:spMkLst>
              <pc:docMk/>
              <pc:sldMasterMk cId="582609979" sldId="2147483648"/>
              <pc:sldLayoutMk cId="325896067" sldId="2147483662"/>
              <ac:spMk id="2" creationId="{B6BF3C13-0B8D-B876-CA99-4EB8EDF38894}"/>
            </ac:spMkLst>
          </pc:spChg>
          <pc:spChg chg="mod">
            <ac:chgData name="Vermeulen, Sander" userId="e08259fd-81d2-4a86-9b20-28ba02d67a18" providerId="ADAL" clId="{CB5E49D3-3CD4-493D-B616-C455DBEB5ED1}" dt="2023-12-20T08:32:34.937" v="3146" actId="114"/>
            <ac:spMkLst>
              <pc:docMk/>
              <pc:sldMasterMk cId="582609979" sldId="2147483648"/>
              <pc:sldLayoutMk cId="325896067" sldId="2147483662"/>
              <ac:spMk id="3" creationId="{327CB150-DC57-9B01-2130-D567ACEB25F6}"/>
            </ac:spMkLst>
          </pc:spChg>
          <pc:spChg chg="add mod ord">
            <ac:chgData name="Vermeulen, Sander" userId="e08259fd-81d2-4a86-9b20-28ba02d67a18" providerId="ADAL" clId="{CB5E49D3-3CD4-493D-B616-C455DBEB5ED1}" dt="2023-12-19T13:11:32.064" v="2841" actId="1076"/>
            <ac:spMkLst>
              <pc:docMk/>
              <pc:sldMasterMk cId="582609979" sldId="2147483648"/>
              <pc:sldLayoutMk cId="325896067" sldId="2147483662"/>
              <ac:spMk id="4" creationId="{D34995F2-B332-2C63-237F-A0C7A76A7CCC}"/>
            </ac:spMkLst>
          </pc:spChg>
          <pc:spChg chg="add mod ord modVis">
            <ac:chgData name="Vermeulen, Sander" userId="e08259fd-81d2-4a86-9b20-28ba02d67a18" providerId="ADAL" clId="{CB5E49D3-3CD4-493D-B616-C455DBEB5ED1}" dt="2023-12-19T09:10:54.042" v="2537" actId="14430"/>
            <ac:spMkLst>
              <pc:docMk/>
              <pc:sldMasterMk cId="582609979" sldId="2147483648"/>
              <pc:sldLayoutMk cId="325896067" sldId="2147483662"/>
              <ac:spMk id="7" creationId="{F0CACEFD-2912-1558-C592-441FE65291F5}"/>
            </ac:spMkLst>
          </pc:spChg>
          <pc:spChg chg="mod">
            <ac:chgData name="Vermeulen, Sander" userId="e08259fd-81d2-4a86-9b20-28ba02d67a18" providerId="ADAL" clId="{CB5E49D3-3CD4-493D-B616-C455DBEB5ED1}" dt="2023-12-18T12:38:50.112" v="1222" actId="1076"/>
            <ac:spMkLst>
              <pc:docMk/>
              <pc:sldMasterMk cId="582609979" sldId="2147483648"/>
              <pc:sldLayoutMk cId="325896067" sldId="2147483662"/>
              <ac:spMk id="8" creationId="{D20EC947-3C86-DA80-4BD4-31DAF91090C6}"/>
            </ac:spMkLst>
          </pc:spChg>
          <pc:spChg chg="mod">
            <ac:chgData name="Vermeulen, Sander" userId="e08259fd-81d2-4a86-9b20-28ba02d67a18" providerId="ADAL" clId="{CB5E49D3-3CD4-493D-B616-C455DBEB5ED1}" dt="2023-12-18T12:29:00.982" v="1160" actId="1076"/>
            <ac:spMkLst>
              <pc:docMk/>
              <pc:sldMasterMk cId="582609979" sldId="2147483648"/>
              <pc:sldLayoutMk cId="325896067" sldId="2147483662"/>
              <ac:spMk id="9" creationId="{D49DC992-DF28-3243-BCAF-54A3259D705E}"/>
            </ac:spMkLst>
          </pc:spChg>
          <pc:spChg chg="del mod">
            <ac:chgData name="Vermeulen, Sander" userId="e08259fd-81d2-4a86-9b20-28ba02d67a18" providerId="ADAL" clId="{CB5E49D3-3CD4-493D-B616-C455DBEB5ED1}" dt="2023-12-18T12:28:25.412" v="1129" actId="478"/>
            <ac:spMkLst>
              <pc:docMk/>
              <pc:sldMasterMk cId="582609979" sldId="2147483648"/>
              <pc:sldLayoutMk cId="325896067" sldId="2147483662"/>
              <ac:spMk id="10" creationId="{F9F0A8E5-03D2-2767-D973-5CFB2F5D1EB1}"/>
            </ac:spMkLst>
          </pc:spChg>
          <pc:spChg chg="add mod ord modVis">
            <ac:chgData name="Vermeulen, Sander" userId="e08259fd-81d2-4a86-9b20-28ba02d67a18" providerId="ADAL" clId="{CB5E49D3-3CD4-493D-B616-C455DBEB5ED1}" dt="2023-12-19T09:10:54.377" v="2538" actId="14430"/>
            <ac:spMkLst>
              <pc:docMk/>
              <pc:sldMasterMk cId="582609979" sldId="2147483648"/>
              <pc:sldLayoutMk cId="325896067" sldId="2147483662"/>
              <ac:spMk id="11" creationId="{BC9659CF-F321-E5FE-84DC-58878DBD6E08}"/>
            </ac:spMkLst>
          </pc:spChg>
          <pc:spChg chg="mod">
            <ac:chgData name="Vermeulen, Sander" userId="e08259fd-81d2-4a86-9b20-28ba02d67a18" providerId="ADAL" clId="{CB5E49D3-3CD4-493D-B616-C455DBEB5ED1}" dt="2023-12-18T12:29:11.982" v="1162" actId="1076"/>
            <ac:spMkLst>
              <pc:docMk/>
              <pc:sldMasterMk cId="582609979" sldId="2147483648"/>
              <pc:sldLayoutMk cId="325896067" sldId="2147483662"/>
              <ac:spMk id="12" creationId="{09B3F5E6-6B26-6BC7-1251-2C198289419C}"/>
            </ac:spMkLst>
          </pc:spChg>
          <pc:spChg chg="add mod ord modVis">
            <ac:chgData name="Vermeulen, Sander" userId="e08259fd-81d2-4a86-9b20-28ba02d67a18" providerId="ADAL" clId="{CB5E49D3-3CD4-493D-B616-C455DBEB5ED1}" dt="2023-12-19T09:11:36.616" v="2577" actId="14430"/>
            <ac:spMkLst>
              <pc:docMk/>
              <pc:sldMasterMk cId="582609979" sldId="2147483648"/>
              <pc:sldLayoutMk cId="325896067" sldId="2147483662"/>
              <ac:spMk id="13" creationId="{EECD570F-3436-CD09-34BB-4D836599E675}"/>
            </ac:spMkLst>
          </pc:spChg>
          <pc:spChg chg="del">
            <ac:chgData name="Vermeulen, Sander" userId="e08259fd-81d2-4a86-9b20-28ba02d67a18" providerId="ADAL" clId="{CB5E49D3-3CD4-493D-B616-C455DBEB5ED1}" dt="2023-12-18T12:28:04.501" v="1123" actId="478"/>
            <ac:spMkLst>
              <pc:docMk/>
              <pc:sldMasterMk cId="582609979" sldId="2147483648"/>
              <pc:sldLayoutMk cId="325896067" sldId="2147483662"/>
              <ac:spMk id="20" creationId="{98328373-2A58-8D37-EEBD-CCEAF8F6267A}"/>
            </ac:spMkLst>
          </pc:spChg>
          <pc:spChg chg="del">
            <ac:chgData name="Vermeulen, Sander" userId="e08259fd-81d2-4a86-9b20-28ba02d67a18" providerId="ADAL" clId="{CB5E49D3-3CD4-493D-B616-C455DBEB5ED1}" dt="2023-12-18T10:12:45.008" v="355" actId="478"/>
            <ac:spMkLst>
              <pc:docMk/>
              <pc:sldMasterMk cId="582609979" sldId="2147483648"/>
              <pc:sldLayoutMk cId="325896067" sldId="2147483662"/>
              <ac:spMk id="24" creationId="{E638723A-E23F-8532-D9E2-DA226CFFCFD1}"/>
            </ac:spMkLst>
          </pc:spChg>
          <pc:spChg chg="del">
            <ac:chgData name="Vermeulen, Sander" userId="e08259fd-81d2-4a86-9b20-28ba02d67a18" providerId="ADAL" clId="{CB5E49D3-3CD4-493D-B616-C455DBEB5ED1}" dt="2023-12-18T12:28:05.267" v="1124" actId="478"/>
            <ac:spMkLst>
              <pc:docMk/>
              <pc:sldMasterMk cId="582609979" sldId="2147483648"/>
              <pc:sldLayoutMk cId="325896067" sldId="2147483662"/>
              <ac:spMk id="25" creationId="{39DFAC3C-B579-B7AD-2280-A74BB1D91D0F}"/>
            </ac:spMkLst>
          </pc:spChg>
          <pc:grpChg chg="del">
            <ac:chgData name="Vermeulen, Sander" userId="e08259fd-81d2-4a86-9b20-28ba02d67a18" providerId="ADAL" clId="{CB5E49D3-3CD4-493D-B616-C455DBEB5ED1}" dt="2023-12-18T12:28:06.392" v="1125" actId="478"/>
            <ac:grpSpMkLst>
              <pc:docMk/>
              <pc:sldMasterMk cId="582609979" sldId="2147483648"/>
              <pc:sldLayoutMk cId="325896067" sldId="2147483662"/>
              <ac:grpSpMk id="21" creationId="{0B8B0DE7-5FEB-5B41-A923-4BEA9CBD36E2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16.888" v="3633" actId="478"/>
            <ac:picMkLst>
              <pc:docMk/>
              <pc:sldMasterMk cId="582609979" sldId="2147483648"/>
              <pc:sldLayoutMk cId="325896067" sldId="2147483662"/>
              <ac:picMk id="14" creationId="{4A855B20-497C-0B02-5FD3-6B53446C7BF0}"/>
            </ac:picMkLst>
          </pc:picChg>
          <pc:cxnChg chg="add mod ord modVis">
            <ac:chgData name="Vermeulen, Sander" userId="e08259fd-81d2-4a86-9b20-28ba02d67a18" providerId="ADAL" clId="{CB5E49D3-3CD4-493D-B616-C455DBEB5ED1}" dt="2023-12-18T12:29:42.892" v="1167" actId="14430"/>
            <ac:cxnSpMkLst>
              <pc:docMk/>
              <pc:sldMasterMk cId="582609979" sldId="2147483648"/>
              <pc:sldLayoutMk cId="325896067" sldId="2147483662"/>
              <ac:cxnSpMk id="5" creationId="{E6F10E86-F4AA-7D51-DC84-DE243B8AEC8B}"/>
            </ac:cxnSpMkLst>
          </pc:cxnChg>
          <pc:cxnChg chg="add mod ord modVis">
            <ac:chgData name="Vermeulen, Sander" userId="e08259fd-81d2-4a86-9b20-28ba02d67a18" providerId="ADAL" clId="{CB5E49D3-3CD4-493D-B616-C455DBEB5ED1}" dt="2023-12-18T12:29:42.428" v="1166" actId="14430"/>
            <ac:cxnSpMkLst>
              <pc:docMk/>
              <pc:sldMasterMk cId="582609979" sldId="2147483648"/>
              <pc:sldLayoutMk cId="325896067" sldId="2147483662"/>
              <ac:cxnSpMk id="6" creationId="{1756F319-74DF-A9A8-A237-D888CD76F1B8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48:32.541" v="3707" actId="13244"/>
          <pc:sldLayoutMkLst>
            <pc:docMk/>
            <pc:sldMasterMk cId="582609979" sldId="2147483648"/>
            <pc:sldLayoutMk cId="352518537" sldId="2147483663"/>
          </pc:sldLayoutMkLst>
          <pc:spChg chg="del">
            <ac:chgData name="Vermeulen, Sander" userId="e08259fd-81d2-4a86-9b20-28ba02d67a18" providerId="ADAL" clId="{CB5E49D3-3CD4-493D-B616-C455DBEB5ED1}" dt="2023-12-18T12:34:32.502" v="1194" actId="478"/>
            <ac:spMkLst>
              <pc:docMk/>
              <pc:sldMasterMk cId="582609979" sldId="2147483648"/>
              <pc:sldLayoutMk cId="352518537" sldId="2147483663"/>
              <ac:spMk id="2" creationId="{D5871498-0A4A-A1FA-1E45-62778E40DDDB}"/>
            </ac:spMkLst>
          </pc:spChg>
          <pc:spChg chg="add mod ord">
            <ac:chgData name="Vermeulen, Sander" userId="e08259fd-81d2-4a86-9b20-28ba02d67a18" providerId="ADAL" clId="{CB5E49D3-3CD4-493D-B616-C455DBEB5ED1}" dt="2023-12-20T13:48:21.542" v="3703" actId="13244"/>
            <ac:spMkLst>
              <pc:docMk/>
              <pc:sldMasterMk cId="582609979" sldId="2147483648"/>
              <pc:sldLayoutMk cId="352518537" sldId="2147483663"/>
              <ac:spMk id="2" creationId="{F993E4B6-336C-D6E9-8D25-77DC9549008A}"/>
            </ac:spMkLst>
          </pc:spChg>
          <pc:spChg chg="add mod ord">
            <ac:chgData name="Vermeulen, Sander" userId="e08259fd-81d2-4a86-9b20-28ba02d67a18" providerId="ADAL" clId="{CB5E49D3-3CD4-493D-B616-C455DBEB5ED1}" dt="2023-12-20T13:48:27.824" v="3705" actId="13244"/>
            <ac:spMkLst>
              <pc:docMk/>
              <pc:sldMasterMk cId="582609979" sldId="2147483648"/>
              <pc:sldLayoutMk cId="352518537" sldId="2147483663"/>
              <ac:spMk id="3" creationId="{FB8BE225-40BC-86C0-D54C-FA42A61FDFC5}"/>
            </ac:spMkLst>
          </pc:spChg>
          <pc:spChg chg="add del mod">
            <ac:chgData name="Vermeulen, Sander" userId="e08259fd-81d2-4a86-9b20-28ba02d67a18" providerId="ADAL" clId="{CB5E49D3-3CD4-493D-B616-C455DBEB5ED1}" dt="2023-12-20T08:49:36.972" v="3268" actId="478"/>
            <ac:spMkLst>
              <pc:docMk/>
              <pc:sldMasterMk cId="582609979" sldId="2147483648"/>
              <pc:sldLayoutMk cId="352518537" sldId="2147483663"/>
              <ac:spMk id="4" creationId="{CB7037E7-2FEE-5CAF-0A26-EF75617D1289}"/>
            </ac:spMkLst>
          </pc:spChg>
          <pc:spChg chg="add mod">
            <ac:chgData name="Vermeulen, Sander" userId="e08259fd-81d2-4a86-9b20-28ba02d67a18" providerId="ADAL" clId="{CB5E49D3-3CD4-493D-B616-C455DBEB5ED1}" dt="2023-12-20T08:51:54.688" v="3316" actId="1076"/>
            <ac:spMkLst>
              <pc:docMk/>
              <pc:sldMasterMk cId="582609979" sldId="2147483648"/>
              <pc:sldLayoutMk cId="352518537" sldId="2147483663"/>
              <ac:spMk id="5" creationId="{5DD3849D-4ACB-AF9F-6D11-FAC4BA09AEDB}"/>
            </ac:spMkLst>
          </pc:spChg>
          <pc:spChg chg="del">
            <ac:chgData name="Vermeulen, Sander" userId="e08259fd-81d2-4a86-9b20-28ba02d67a18" providerId="ADAL" clId="{CB5E49D3-3CD4-493D-B616-C455DBEB5ED1}" dt="2023-12-18T12:34:33.737" v="1195" actId="478"/>
            <ac:spMkLst>
              <pc:docMk/>
              <pc:sldMasterMk cId="582609979" sldId="2147483648"/>
              <pc:sldLayoutMk cId="352518537" sldId="2147483663"/>
              <ac:spMk id="6" creationId="{15ED494F-E6D8-9A97-FD2F-4A005128E4B7}"/>
            </ac:spMkLst>
          </pc:spChg>
          <pc:spChg chg="add mod">
            <ac:chgData name="Vermeulen, Sander" userId="e08259fd-81d2-4a86-9b20-28ba02d67a18" providerId="ADAL" clId="{CB5E49D3-3CD4-493D-B616-C455DBEB5ED1}" dt="2023-12-20T09:43:42.332" v="3521" actId="1076"/>
            <ac:spMkLst>
              <pc:docMk/>
              <pc:sldMasterMk cId="582609979" sldId="2147483648"/>
              <pc:sldLayoutMk cId="352518537" sldId="2147483663"/>
              <ac:spMk id="6" creationId="{7430BD16-6F54-CC77-30F1-56FB604EF4CA}"/>
            </ac:spMkLst>
          </pc:spChg>
          <pc:spChg chg="mod ord">
            <ac:chgData name="Vermeulen, Sander" userId="e08259fd-81d2-4a86-9b20-28ba02d67a18" providerId="ADAL" clId="{CB5E49D3-3CD4-493D-B616-C455DBEB5ED1}" dt="2023-12-20T13:48:18.284" v="3702" actId="13244"/>
            <ac:spMkLst>
              <pc:docMk/>
              <pc:sldMasterMk cId="582609979" sldId="2147483648"/>
              <pc:sldLayoutMk cId="352518537" sldId="2147483663"/>
              <ac:spMk id="7" creationId="{26692B63-8B49-8905-8398-C701437021C1}"/>
            </ac:spMkLst>
          </pc:spChg>
          <pc:spChg chg="mod ord">
            <ac:chgData name="Vermeulen, Sander" userId="e08259fd-81d2-4a86-9b20-28ba02d67a18" providerId="ADAL" clId="{CB5E49D3-3CD4-493D-B616-C455DBEB5ED1}" dt="2023-12-20T13:48:15.181" v="3701" actId="13244"/>
            <ac:spMkLst>
              <pc:docMk/>
              <pc:sldMasterMk cId="582609979" sldId="2147483648"/>
              <pc:sldLayoutMk cId="352518537" sldId="2147483663"/>
              <ac:spMk id="9" creationId="{D49DC992-DF28-3243-BCAF-54A3259D705E}"/>
            </ac:spMkLst>
          </pc:spChg>
          <pc:spChg chg="mod ord">
            <ac:chgData name="Vermeulen, Sander" userId="e08259fd-81d2-4a86-9b20-28ba02d67a18" providerId="ADAL" clId="{CB5E49D3-3CD4-493D-B616-C455DBEB5ED1}" dt="2023-12-20T13:48:24.546" v="3704" actId="13244"/>
            <ac:spMkLst>
              <pc:docMk/>
              <pc:sldMasterMk cId="582609979" sldId="2147483648"/>
              <pc:sldLayoutMk cId="352518537" sldId="2147483663"/>
              <ac:spMk id="10" creationId="{72C552E8-6B5B-5756-9A8A-5BBC14750B78}"/>
            </ac:spMkLst>
          </pc:spChg>
          <pc:spChg chg="add mod ord modVis">
            <ac:chgData name="Vermeulen, Sander" userId="e08259fd-81d2-4a86-9b20-28ba02d67a18" providerId="ADAL" clId="{CB5E49D3-3CD4-493D-B616-C455DBEB5ED1}" dt="2023-12-18T12:57:16.614" v="1509" actId="14430"/>
            <ac:spMkLst>
              <pc:docMk/>
              <pc:sldMasterMk cId="582609979" sldId="2147483648"/>
              <pc:sldLayoutMk cId="352518537" sldId="2147483663"/>
              <ac:spMk id="12" creationId="{1D7DE066-62EA-2FBB-4AA8-E7B1593E9538}"/>
            </ac:spMkLst>
          </pc:spChg>
          <pc:spChg chg="mod">
            <ac:chgData name="Vermeulen, Sander" userId="e08259fd-81d2-4a86-9b20-28ba02d67a18" providerId="ADAL" clId="{CB5E49D3-3CD4-493D-B616-C455DBEB5ED1}" dt="2023-12-20T08:54:40.790" v="3329" actId="207"/>
            <ac:spMkLst>
              <pc:docMk/>
              <pc:sldMasterMk cId="582609979" sldId="2147483648"/>
              <pc:sldLayoutMk cId="352518537" sldId="2147483663"/>
              <ac:spMk id="13" creationId="{1A598D99-342E-9E53-6053-C8F82E115E60}"/>
            </ac:spMkLst>
          </pc:spChg>
          <pc:spChg chg="add mod">
            <ac:chgData name="Vermeulen, Sander" userId="e08259fd-81d2-4a86-9b20-28ba02d67a18" providerId="ADAL" clId="{CB5E49D3-3CD4-493D-B616-C455DBEB5ED1}" dt="2023-12-20T08:52:50.198" v="3320" actId="1076"/>
            <ac:spMkLst>
              <pc:docMk/>
              <pc:sldMasterMk cId="582609979" sldId="2147483648"/>
              <pc:sldLayoutMk cId="352518537" sldId="2147483663"/>
              <ac:spMk id="14" creationId="{4734BB12-3CF1-4593-D74F-92815403DEC1}"/>
            </ac:spMkLst>
          </pc:spChg>
          <pc:spChg chg="del">
            <ac:chgData name="Vermeulen, Sander" userId="e08259fd-81d2-4a86-9b20-28ba02d67a18" providerId="ADAL" clId="{CB5E49D3-3CD4-493D-B616-C455DBEB5ED1}" dt="2023-12-18T10:12:54.859" v="357" actId="478"/>
            <ac:spMkLst>
              <pc:docMk/>
              <pc:sldMasterMk cId="582609979" sldId="2147483648"/>
              <pc:sldLayoutMk cId="352518537" sldId="2147483663"/>
              <ac:spMk id="14" creationId="{C1642977-75F7-E66F-B353-6C4D1AEC4599}"/>
            </ac:spMkLst>
          </pc:spChg>
          <pc:spChg chg="del">
            <ac:chgData name="Vermeulen, Sander" userId="e08259fd-81d2-4a86-9b20-28ba02d67a18" providerId="ADAL" clId="{CB5E49D3-3CD4-493D-B616-C455DBEB5ED1}" dt="2023-12-18T12:34:30.969" v="1193" actId="478"/>
            <ac:spMkLst>
              <pc:docMk/>
              <pc:sldMasterMk cId="582609979" sldId="2147483648"/>
              <pc:sldLayoutMk cId="352518537" sldId="2147483663"/>
              <ac:spMk id="15" creationId="{5C590B41-E0CB-D7A2-6752-AC46E8DB6FB3}"/>
            </ac:spMkLst>
          </pc:spChg>
          <pc:spChg chg="add mod">
            <ac:chgData name="Vermeulen, Sander" userId="e08259fd-81d2-4a86-9b20-28ba02d67a18" providerId="ADAL" clId="{CB5E49D3-3CD4-493D-B616-C455DBEB5ED1}" dt="2023-12-20T09:43:46.883" v="3522" actId="1076"/>
            <ac:spMkLst>
              <pc:docMk/>
              <pc:sldMasterMk cId="582609979" sldId="2147483648"/>
              <pc:sldLayoutMk cId="352518537" sldId="2147483663"/>
              <ac:spMk id="15" creationId="{990479F9-45F0-054A-AED5-A20642778FF9}"/>
            </ac:spMkLst>
          </pc:spChg>
          <pc:spChg chg="add mod ord modVis">
            <ac:chgData name="Vermeulen, Sander" userId="e08259fd-81d2-4a86-9b20-28ba02d67a18" providerId="ADAL" clId="{CB5E49D3-3CD4-493D-B616-C455DBEB5ED1}" dt="2023-12-20T08:53:06.681" v="3323" actId="14430"/>
            <ac:spMkLst>
              <pc:docMk/>
              <pc:sldMasterMk cId="582609979" sldId="2147483648"/>
              <pc:sldLayoutMk cId="352518537" sldId="2147483663"/>
              <ac:spMk id="19" creationId="{7B968F48-4AE4-98F5-0C6C-725EDB23EBAB}"/>
            </ac:spMkLst>
          </pc:spChg>
          <pc:spChg chg="del ord">
            <ac:chgData name="Vermeulen, Sander" userId="e08259fd-81d2-4a86-9b20-28ba02d67a18" providerId="ADAL" clId="{CB5E49D3-3CD4-493D-B616-C455DBEB5ED1}" dt="2023-12-18T12:35:21.222" v="1210" actId="478"/>
            <ac:spMkLst>
              <pc:docMk/>
              <pc:sldMasterMk cId="582609979" sldId="2147483648"/>
              <pc:sldLayoutMk cId="352518537" sldId="2147483663"/>
              <ac:spMk id="20" creationId="{0B32B6C6-B1CF-C9AC-7C1B-584E39D21BC8}"/>
            </ac:spMkLst>
          </pc:spChg>
          <pc:spChg chg="mod">
            <ac:chgData name="Vermeulen, Sander" userId="e08259fd-81d2-4a86-9b20-28ba02d67a18" providerId="ADAL" clId="{CB5E49D3-3CD4-493D-B616-C455DBEB5ED1}" dt="2023-12-19T09:12:04.045" v="2580" actId="20577"/>
            <ac:spMkLst>
              <pc:docMk/>
              <pc:sldMasterMk cId="582609979" sldId="2147483648"/>
              <pc:sldLayoutMk cId="352518537" sldId="2147483663"/>
              <ac:spMk id="21" creationId="{2E750E47-DA83-6F0C-AEA2-9DAC1FC64330}"/>
            </ac:spMkLst>
          </pc:spChg>
          <pc:spChg chg="add mod ord modVis">
            <ac:chgData name="Vermeulen, Sander" userId="e08259fd-81d2-4a86-9b20-28ba02d67a18" providerId="ADAL" clId="{CB5E49D3-3CD4-493D-B616-C455DBEB5ED1}" dt="2023-12-18T12:57:15.755" v="1508" actId="14430"/>
            <ac:spMkLst>
              <pc:docMk/>
              <pc:sldMasterMk cId="582609979" sldId="2147483648"/>
              <pc:sldLayoutMk cId="352518537" sldId="2147483663"/>
              <ac:spMk id="22" creationId="{DFA1B2BC-C81F-380F-18FA-AF03643B636F}"/>
            </ac:spMkLst>
          </pc:spChg>
          <pc:spChg chg="del">
            <ac:chgData name="Vermeulen, Sander" userId="e08259fd-81d2-4a86-9b20-28ba02d67a18" providerId="ADAL" clId="{CB5E49D3-3CD4-493D-B616-C455DBEB5ED1}" dt="2023-12-18T10:12:56.713" v="358" actId="478"/>
            <ac:spMkLst>
              <pc:docMk/>
              <pc:sldMasterMk cId="582609979" sldId="2147483648"/>
              <pc:sldLayoutMk cId="352518537" sldId="2147483663"/>
              <ac:spMk id="24" creationId="{E638723A-E23F-8532-D9E2-DA226CFFCFD1}"/>
            </ac:spMkLst>
          </pc:spChg>
          <pc:spChg chg="add mod ord">
            <ac:chgData name="Vermeulen, Sander" userId="e08259fd-81d2-4a86-9b20-28ba02d67a18" providerId="ADAL" clId="{CB5E49D3-3CD4-493D-B616-C455DBEB5ED1}" dt="2023-12-19T13:11:39.648" v="2844" actId="1076"/>
            <ac:spMkLst>
              <pc:docMk/>
              <pc:sldMasterMk cId="582609979" sldId="2147483648"/>
              <pc:sldLayoutMk cId="352518537" sldId="2147483663"/>
              <ac:spMk id="25" creationId="{DACF651C-D8F7-D583-394C-73C6F28132A7}"/>
            </ac:spMkLst>
          </pc:spChg>
          <pc:spChg chg="mod">
            <ac:chgData name="Vermeulen, Sander" userId="e08259fd-81d2-4a86-9b20-28ba02d67a18" providerId="ADAL" clId="{CB5E49D3-3CD4-493D-B616-C455DBEB5ED1}" dt="2023-12-20T08:54:36.533" v="3327" actId="207"/>
            <ac:spMkLst>
              <pc:docMk/>
              <pc:sldMasterMk cId="582609979" sldId="2147483648"/>
              <pc:sldLayoutMk cId="352518537" sldId="2147483663"/>
              <ac:spMk id="26" creationId="{F27A007F-5E5E-0B83-F777-E6EA019D125F}"/>
            </ac:spMkLst>
          </pc:spChg>
          <pc:spChg chg="mod ord">
            <ac:chgData name="Vermeulen, Sander" userId="e08259fd-81d2-4a86-9b20-28ba02d67a18" providerId="ADAL" clId="{CB5E49D3-3CD4-493D-B616-C455DBEB5ED1}" dt="2023-12-20T13:48:31.250" v="3706" actId="13244"/>
            <ac:spMkLst>
              <pc:docMk/>
              <pc:sldMasterMk cId="582609979" sldId="2147483648"/>
              <pc:sldLayoutMk cId="352518537" sldId="2147483663"/>
              <ac:spMk id="27" creationId="{A4305FD8-CD4E-6B02-BC32-6D3613367F90}"/>
            </ac:spMkLst>
          </pc:spChg>
          <pc:spChg chg="mod ord">
            <ac:chgData name="Vermeulen, Sander" userId="e08259fd-81d2-4a86-9b20-28ba02d67a18" providerId="ADAL" clId="{CB5E49D3-3CD4-493D-B616-C455DBEB5ED1}" dt="2023-12-20T13:48:32.541" v="3707" actId="13244"/>
            <ac:spMkLst>
              <pc:docMk/>
              <pc:sldMasterMk cId="582609979" sldId="2147483648"/>
              <pc:sldLayoutMk cId="352518537" sldId="2147483663"/>
              <ac:spMk id="28" creationId="{6ADD03D5-1C37-1E0C-4E42-960808D93124}"/>
            </ac:spMkLst>
          </pc:spChg>
          <pc:spChg chg="del mod">
            <ac:chgData name="Vermeulen, Sander" userId="e08259fd-81d2-4a86-9b20-28ba02d67a18" providerId="ADAL" clId="{CB5E49D3-3CD4-493D-B616-C455DBEB5ED1}" dt="2023-12-18T12:42:37.693" v="1285" actId="478"/>
            <ac:spMkLst>
              <pc:docMk/>
              <pc:sldMasterMk cId="582609979" sldId="2147483648"/>
              <pc:sldLayoutMk cId="352518537" sldId="2147483663"/>
              <ac:spMk id="29" creationId="{7048E343-4FA1-7368-BCC7-1F6D4EC9DEA1}"/>
            </ac:spMkLst>
          </pc:spChg>
          <pc:spChg chg="add mod ord">
            <ac:chgData name="Vermeulen, Sander" userId="e08259fd-81d2-4a86-9b20-28ba02d67a18" providerId="ADAL" clId="{CB5E49D3-3CD4-493D-B616-C455DBEB5ED1}" dt="2023-12-19T13:11:37.608" v="2843" actId="1076"/>
            <ac:spMkLst>
              <pc:docMk/>
              <pc:sldMasterMk cId="582609979" sldId="2147483648"/>
              <pc:sldLayoutMk cId="352518537" sldId="2147483663"/>
              <ac:spMk id="30" creationId="{A699BCD5-2F2D-8F58-9367-4D74F76B2D2F}"/>
            </ac:spMkLst>
          </pc:spChg>
          <pc:grpChg chg="del">
            <ac:chgData name="Vermeulen, Sander" userId="e08259fd-81d2-4a86-9b20-28ba02d67a18" providerId="ADAL" clId="{CB5E49D3-3CD4-493D-B616-C455DBEB5ED1}" dt="2023-12-18T12:34:37.044" v="1197" actId="478"/>
            <ac:grpSpMkLst>
              <pc:docMk/>
              <pc:sldMasterMk cId="582609979" sldId="2147483648"/>
              <pc:sldLayoutMk cId="352518537" sldId="2147483663"/>
              <ac:grpSpMk id="3" creationId="{E68989B3-6578-0D49-E40A-EDFBE336B55B}"/>
            </ac:grpSpMkLst>
          </pc:grpChg>
          <pc:grpChg chg="del">
            <ac:chgData name="Vermeulen, Sander" userId="e08259fd-81d2-4a86-9b20-28ba02d67a18" providerId="ADAL" clId="{CB5E49D3-3CD4-493D-B616-C455DBEB5ED1}" dt="2023-12-18T12:34:35.902" v="1196" actId="478"/>
            <ac:grpSpMkLst>
              <pc:docMk/>
              <pc:sldMasterMk cId="582609979" sldId="2147483648"/>
              <pc:sldLayoutMk cId="352518537" sldId="2147483663"/>
              <ac:grpSpMk id="16" creationId="{9D128895-0A03-98A0-41D8-56E9506F94DC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20.411" v="3634" actId="478"/>
            <ac:picMkLst>
              <pc:docMk/>
              <pc:sldMasterMk cId="582609979" sldId="2147483648"/>
              <pc:sldLayoutMk cId="352518537" sldId="2147483663"/>
              <ac:picMk id="23" creationId="{691233C4-3C63-1BC9-EC60-8644DF2A73B0}"/>
            </ac:picMkLst>
          </pc:picChg>
          <pc:cxnChg chg="add mod ord">
            <ac:chgData name="Vermeulen, Sander" userId="e08259fd-81d2-4a86-9b20-28ba02d67a18" providerId="ADAL" clId="{CB5E49D3-3CD4-493D-B616-C455DBEB5ED1}" dt="2023-12-18T12:34:40.664" v="1199" actId="167"/>
            <ac:cxnSpMkLst>
              <pc:docMk/>
              <pc:sldMasterMk cId="582609979" sldId="2147483648"/>
              <pc:sldLayoutMk cId="352518537" sldId="2147483663"/>
              <ac:cxnSpMk id="8" creationId="{FFC82515-DC39-05D9-8E2C-020ADB1E7424}"/>
            </ac:cxnSpMkLst>
          </pc:cxnChg>
          <pc:cxnChg chg="add mod ord modVis">
            <ac:chgData name="Vermeulen, Sander" userId="e08259fd-81d2-4a86-9b20-28ba02d67a18" providerId="ADAL" clId="{CB5E49D3-3CD4-493D-B616-C455DBEB5ED1}" dt="2023-12-18T12:45:50.023" v="1315" actId="14429"/>
            <ac:cxnSpMkLst>
              <pc:docMk/>
              <pc:sldMasterMk cId="582609979" sldId="2147483648"/>
              <pc:sldLayoutMk cId="352518537" sldId="2147483663"/>
              <ac:cxnSpMk id="11" creationId="{1FDD3BA3-06B9-C657-2644-AA42465D31D5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2:23.824" v="3635" actId="478"/>
          <pc:sldLayoutMkLst>
            <pc:docMk/>
            <pc:sldMasterMk cId="582609979" sldId="2147483648"/>
            <pc:sldLayoutMk cId="3061689300" sldId="2147483664"/>
          </pc:sldLayoutMkLst>
          <pc:spChg chg="del">
            <ac:chgData name="Vermeulen, Sander" userId="e08259fd-81d2-4a86-9b20-28ba02d67a18" providerId="ADAL" clId="{CB5E49D3-3CD4-493D-B616-C455DBEB5ED1}" dt="2023-12-18T12:46:31.603" v="1322" actId="478"/>
            <ac:spMkLst>
              <pc:docMk/>
              <pc:sldMasterMk cId="582609979" sldId="2147483648"/>
              <pc:sldLayoutMk cId="3061689300" sldId="2147483664"/>
              <ac:spMk id="2" creationId="{FA269D41-D39D-6A4D-F573-6508C2A61379}"/>
            </ac:spMkLst>
          </pc:spChg>
          <pc:spChg chg="del">
            <ac:chgData name="Vermeulen, Sander" userId="e08259fd-81d2-4a86-9b20-28ba02d67a18" providerId="ADAL" clId="{CB5E49D3-3CD4-493D-B616-C455DBEB5ED1}" dt="2023-12-18T12:46:30.427" v="1321" actId="478"/>
            <ac:spMkLst>
              <pc:docMk/>
              <pc:sldMasterMk cId="582609979" sldId="2147483648"/>
              <pc:sldLayoutMk cId="3061689300" sldId="2147483664"/>
              <ac:spMk id="3" creationId="{DBB94449-5BD6-0E92-A1D1-7AB05F3ABB97}"/>
            </ac:spMkLst>
          </pc:spChg>
          <pc:spChg chg="del">
            <ac:chgData name="Vermeulen, Sander" userId="e08259fd-81d2-4a86-9b20-28ba02d67a18" providerId="ADAL" clId="{CB5E49D3-3CD4-493D-B616-C455DBEB5ED1}" dt="2023-12-18T12:46:24.536" v="1318" actId="478"/>
            <ac:spMkLst>
              <pc:docMk/>
              <pc:sldMasterMk cId="582609979" sldId="2147483648"/>
              <pc:sldLayoutMk cId="3061689300" sldId="2147483664"/>
              <ac:spMk id="4" creationId="{90719C87-AD08-2C55-B688-CD3815C29D24}"/>
            </ac:spMkLst>
          </pc:spChg>
          <pc:spChg chg="del">
            <ac:chgData name="Vermeulen, Sander" userId="e08259fd-81d2-4a86-9b20-28ba02d67a18" providerId="ADAL" clId="{CB5E49D3-3CD4-493D-B616-C455DBEB5ED1}" dt="2023-12-18T12:46:23.863" v="1317" actId="478"/>
            <ac:spMkLst>
              <pc:docMk/>
              <pc:sldMasterMk cId="582609979" sldId="2147483648"/>
              <pc:sldLayoutMk cId="3061689300" sldId="2147483664"/>
              <ac:spMk id="5" creationId="{4FED4988-52D7-E973-BD1E-C58DB3109DFA}"/>
            </ac:spMkLst>
          </pc:spChg>
          <pc:spChg chg="del">
            <ac:chgData name="Vermeulen, Sander" userId="e08259fd-81d2-4a86-9b20-28ba02d67a18" providerId="ADAL" clId="{CB5E49D3-3CD4-493D-B616-C455DBEB5ED1}" dt="2023-12-18T12:43:47.663" v="1287" actId="478"/>
            <ac:spMkLst>
              <pc:docMk/>
              <pc:sldMasterMk cId="582609979" sldId="2147483648"/>
              <pc:sldLayoutMk cId="3061689300" sldId="2147483664"/>
              <ac:spMk id="6" creationId="{7015623A-FC6B-ABDB-2BBB-1B0A6D8178B6}"/>
            </ac:spMkLst>
          </pc:spChg>
          <pc:spChg chg="del">
            <ac:chgData name="Vermeulen, Sander" userId="e08259fd-81d2-4a86-9b20-28ba02d67a18" providerId="ADAL" clId="{CB5E49D3-3CD4-493D-B616-C455DBEB5ED1}" dt="2023-12-18T12:46:28.114" v="1319" actId="478"/>
            <ac:spMkLst>
              <pc:docMk/>
              <pc:sldMasterMk cId="582609979" sldId="2147483648"/>
              <pc:sldLayoutMk cId="3061689300" sldId="2147483664"/>
              <ac:spMk id="10" creationId="{9A851061-132E-84E6-7C75-8422266EA6E2}"/>
            </ac:spMkLst>
          </pc:spChg>
          <pc:spChg chg="del">
            <ac:chgData name="Vermeulen, Sander" userId="e08259fd-81d2-4a86-9b20-28ba02d67a18" providerId="ADAL" clId="{CB5E49D3-3CD4-493D-B616-C455DBEB5ED1}" dt="2023-12-18T12:46:29.143" v="1320" actId="478"/>
            <ac:spMkLst>
              <pc:docMk/>
              <pc:sldMasterMk cId="582609979" sldId="2147483648"/>
              <pc:sldLayoutMk cId="3061689300" sldId="2147483664"/>
              <ac:spMk id="11" creationId="{A17E38DA-6ABB-AB68-F667-7DF3B9520FD1}"/>
            </ac:spMkLst>
          </pc:spChg>
          <pc:spChg chg="del">
            <ac:chgData name="Vermeulen, Sander" userId="e08259fd-81d2-4a86-9b20-28ba02d67a18" providerId="ADAL" clId="{CB5E49D3-3CD4-493D-B616-C455DBEB5ED1}" dt="2023-12-18T12:43:48.465" v="1288" actId="478"/>
            <ac:spMkLst>
              <pc:docMk/>
              <pc:sldMasterMk cId="582609979" sldId="2147483648"/>
              <pc:sldLayoutMk cId="3061689300" sldId="2147483664"/>
              <ac:spMk id="13" creationId="{0EC4D3D3-302F-D0B3-9805-BEFDC8E90AC1}"/>
            </ac:spMkLst>
          </pc:spChg>
          <pc:spChg chg="del ord">
            <ac:chgData name="Vermeulen, Sander" userId="e08259fd-81d2-4a86-9b20-28ba02d67a18" providerId="ADAL" clId="{CB5E49D3-3CD4-493D-B616-C455DBEB5ED1}" dt="2023-12-18T12:44:29.043" v="1306" actId="478"/>
            <ac:spMkLst>
              <pc:docMk/>
              <pc:sldMasterMk cId="582609979" sldId="2147483648"/>
              <pc:sldLayoutMk cId="3061689300" sldId="2147483664"/>
              <ac:spMk id="14" creationId="{D792022A-87F4-3EA1-9EE9-D07E6D9D3C5D}"/>
            </ac:spMkLst>
          </pc:spChg>
          <pc:spChg chg="del">
            <ac:chgData name="Vermeulen, Sander" userId="e08259fd-81d2-4a86-9b20-28ba02d67a18" providerId="ADAL" clId="{CB5E49D3-3CD4-493D-B616-C455DBEB5ED1}" dt="2023-12-18T12:44:27.208" v="1305" actId="478"/>
            <ac:spMkLst>
              <pc:docMk/>
              <pc:sldMasterMk cId="582609979" sldId="2147483648"/>
              <pc:sldLayoutMk cId="3061689300" sldId="2147483664"/>
              <ac:spMk id="15" creationId="{E8161B93-4BF8-0FA9-6543-D704DCDFB2C5}"/>
            </ac:spMkLst>
          </pc:spChg>
          <pc:spChg chg="add mod ord modVis">
            <ac:chgData name="Vermeulen, Sander" userId="e08259fd-81d2-4a86-9b20-28ba02d67a18" providerId="ADAL" clId="{CB5E49D3-3CD4-493D-B616-C455DBEB5ED1}" dt="2023-12-18T12:49:58.598" v="1330" actId="14430"/>
            <ac:spMkLst>
              <pc:docMk/>
              <pc:sldMasterMk cId="582609979" sldId="2147483648"/>
              <pc:sldLayoutMk cId="3061689300" sldId="2147483664"/>
              <ac:spMk id="17" creationId="{478B4E9C-6EA3-86BA-A005-4898D3F0418B}"/>
            </ac:spMkLst>
          </pc:spChg>
          <pc:spChg chg="add mod ord modVis">
            <ac:chgData name="Vermeulen, Sander" userId="e08259fd-81d2-4a86-9b20-28ba02d67a18" providerId="ADAL" clId="{CB5E49D3-3CD4-493D-B616-C455DBEB5ED1}" dt="2023-12-18T12:49:58.103" v="1329" actId="14430"/>
            <ac:spMkLst>
              <pc:docMk/>
              <pc:sldMasterMk cId="582609979" sldId="2147483648"/>
              <pc:sldLayoutMk cId="3061689300" sldId="2147483664"/>
              <ac:spMk id="18" creationId="{BF23DF73-A70D-5886-BDA9-8AC739DA40ED}"/>
            </ac:spMkLst>
          </pc:spChg>
          <pc:spChg chg="add mod ord modVis">
            <ac:chgData name="Vermeulen, Sander" userId="e08259fd-81d2-4a86-9b20-28ba02d67a18" providerId="ADAL" clId="{CB5E49D3-3CD4-493D-B616-C455DBEB5ED1}" dt="2023-12-18T12:49:57.688" v="1328" actId="14430"/>
            <ac:spMkLst>
              <pc:docMk/>
              <pc:sldMasterMk cId="582609979" sldId="2147483648"/>
              <pc:sldLayoutMk cId="3061689300" sldId="2147483664"/>
              <ac:spMk id="19" creationId="{97D42C6D-667D-3980-8218-AB7A63BFE11B}"/>
            </ac:spMkLst>
          </pc:spChg>
          <pc:spChg chg="add mod ord">
            <ac:chgData name="Vermeulen, Sander" userId="e08259fd-81d2-4a86-9b20-28ba02d67a18" providerId="ADAL" clId="{CB5E49D3-3CD4-493D-B616-C455DBEB5ED1}" dt="2023-12-20T12:20:22.546" v="3568" actId="207"/>
            <ac:spMkLst>
              <pc:docMk/>
              <pc:sldMasterMk cId="582609979" sldId="2147483648"/>
              <pc:sldLayoutMk cId="3061689300" sldId="2147483664"/>
              <ac:spMk id="21" creationId="{21B134B6-8770-5116-9C38-3B3F380F4B00}"/>
            </ac:spMkLst>
          </pc:spChg>
          <pc:spChg chg="add mod ord">
            <ac:chgData name="Vermeulen, Sander" userId="e08259fd-81d2-4a86-9b20-28ba02d67a18" providerId="ADAL" clId="{CB5E49D3-3CD4-493D-B616-C455DBEB5ED1}" dt="2023-12-20T12:20:22.546" v="3568" actId="207"/>
            <ac:spMkLst>
              <pc:docMk/>
              <pc:sldMasterMk cId="582609979" sldId="2147483648"/>
              <pc:sldLayoutMk cId="3061689300" sldId="2147483664"/>
              <ac:spMk id="22" creationId="{4A4E7343-055A-E338-0CFE-074BB9B9608F}"/>
            </ac:spMkLst>
          </pc:spChg>
          <pc:spChg chg="add mod ord">
            <ac:chgData name="Vermeulen, Sander" userId="e08259fd-81d2-4a86-9b20-28ba02d67a18" providerId="ADAL" clId="{CB5E49D3-3CD4-493D-B616-C455DBEB5ED1}" dt="2023-12-18T18:06:26.733" v="2408" actId="962"/>
            <ac:spMkLst>
              <pc:docMk/>
              <pc:sldMasterMk cId="582609979" sldId="2147483648"/>
              <pc:sldLayoutMk cId="3061689300" sldId="2147483664"/>
              <ac:spMk id="23" creationId="{1FE0CE95-771D-6329-13D7-4274CF8DC460}"/>
            </ac:spMkLst>
          </pc:spChg>
          <pc:spChg chg="del">
            <ac:chgData name="Vermeulen, Sander" userId="e08259fd-81d2-4a86-9b20-28ba02d67a18" providerId="ADAL" clId="{CB5E49D3-3CD4-493D-B616-C455DBEB5ED1}" dt="2023-12-18T10:13:09.762" v="364" actId="478"/>
            <ac:spMkLst>
              <pc:docMk/>
              <pc:sldMasterMk cId="582609979" sldId="2147483648"/>
              <pc:sldLayoutMk cId="3061689300" sldId="2147483664"/>
              <ac:spMk id="24" creationId="{E638723A-E23F-8532-D9E2-DA226CFFCFD1}"/>
            </ac:spMkLst>
          </pc:spChg>
          <pc:spChg chg="add mod ord">
            <ac:chgData name="Vermeulen, Sander" userId="e08259fd-81d2-4a86-9b20-28ba02d67a18" providerId="ADAL" clId="{CB5E49D3-3CD4-493D-B616-C455DBEB5ED1}" dt="2023-12-18T18:05:13.406" v="2407" actId="13244"/>
            <ac:spMkLst>
              <pc:docMk/>
              <pc:sldMasterMk cId="582609979" sldId="2147483648"/>
              <pc:sldLayoutMk cId="3061689300" sldId="2147483664"/>
              <ac:spMk id="25" creationId="{3233C6A0-A902-4E6C-3580-649181F4C736}"/>
            </ac:spMkLst>
          </pc:spChg>
          <pc:spChg chg="add mod ord">
            <ac:chgData name="Vermeulen, Sander" userId="e08259fd-81d2-4a86-9b20-28ba02d67a18" providerId="ADAL" clId="{CB5E49D3-3CD4-493D-B616-C455DBEB5ED1}" dt="2023-12-18T12:51:19.568" v="1337" actId="962"/>
            <ac:spMkLst>
              <pc:docMk/>
              <pc:sldMasterMk cId="582609979" sldId="2147483648"/>
              <pc:sldLayoutMk cId="3061689300" sldId="2147483664"/>
              <ac:spMk id="26" creationId="{BF6DE00D-8866-40CC-79DD-BC5F7DEEF767}"/>
            </ac:spMkLst>
          </pc:spChg>
          <pc:spChg chg="add mod ord">
            <ac:chgData name="Vermeulen, Sander" userId="e08259fd-81d2-4a86-9b20-28ba02d67a18" providerId="ADAL" clId="{CB5E49D3-3CD4-493D-B616-C455DBEB5ED1}" dt="2023-12-18T12:51:41.354" v="1340" actId="962"/>
            <ac:spMkLst>
              <pc:docMk/>
              <pc:sldMasterMk cId="582609979" sldId="2147483648"/>
              <pc:sldLayoutMk cId="3061689300" sldId="2147483664"/>
              <ac:spMk id="27" creationId="{5813FBF6-5559-C823-1EF4-7FD090AFAD69}"/>
            </ac:spMkLst>
          </pc:spChg>
          <pc:spChg chg="add mod ord">
            <ac:chgData name="Vermeulen, Sander" userId="e08259fd-81d2-4a86-9b20-28ba02d67a18" providerId="ADAL" clId="{CB5E49D3-3CD4-493D-B616-C455DBEB5ED1}" dt="2023-12-18T18:05:08.783" v="2406" actId="13244"/>
            <ac:spMkLst>
              <pc:docMk/>
              <pc:sldMasterMk cId="582609979" sldId="2147483648"/>
              <pc:sldLayoutMk cId="3061689300" sldId="2147483664"/>
              <ac:spMk id="28" creationId="{FE9722FD-3E9C-C506-B61A-DEE8800A48B0}"/>
            </ac:spMkLst>
          </pc:spChg>
          <pc:spChg chg="add mod">
            <ac:chgData name="Vermeulen, Sander" userId="e08259fd-81d2-4a86-9b20-28ba02d67a18" providerId="ADAL" clId="{CB5E49D3-3CD4-493D-B616-C455DBEB5ED1}" dt="2023-12-19T09:14:02.251" v="2623" actId="20577"/>
            <ac:spMkLst>
              <pc:docMk/>
              <pc:sldMasterMk cId="582609979" sldId="2147483648"/>
              <pc:sldLayoutMk cId="3061689300" sldId="2147483664"/>
              <ac:spMk id="29" creationId="{53E102FC-C8A3-1503-184A-01123A6EBF14}"/>
            </ac:spMkLst>
          </pc:spChg>
          <pc:grpChg chg="del">
            <ac:chgData name="Vermeulen, Sander" userId="e08259fd-81d2-4a86-9b20-28ba02d67a18" providerId="ADAL" clId="{CB5E49D3-3CD4-493D-B616-C455DBEB5ED1}" dt="2023-12-18T12:43:49.953" v="1289" actId="478"/>
            <ac:grpSpMkLst>
              <pc:docMk/>
              <pc:sldMasterMk cId="582609979" sldId="2147483648"/>
              <pc:sldLayoutMk cId="3061689300" sldId="2147483664"/>
              <ac:grpSpMk id="7" creationId="{D2D55A8E-C186-6186-96F4-FB1961EAB6F3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23.824" v="3635" actId="478"/>
            <ac:picMkLst>
              <pc:docMk/>
              <pc:sldMasterMk cId="582609979" sldId="2147483648"/>
              <pc:sldLayoutMk cId="3061689300" sldId="2147483664"/>
              <ac:picMk id="20" creationId="{0089506B-D307-056F-65D0-5D5561025111}"/>
            </ac:picMkLst>
          </pc:picChg>
          <pc:cxnChg chg="add mod ord">
            <ac:chgData name="Vermeulen, Sander" userId="e08259fd-81d2-4a86-9b20-28ba02d67a18" providerId="ADAL" clId="{CB5E49D3-3CD4-493D-B616-C455DBEB5ED1}" dt="2023-12-18T12:44:03.232" v="1291" actId="167"/>
            <ac:cxnSpMkLst>
              <pc:docMk/>
              <pc:sldMasterMk cId="582609979" sldId="2147483648"/>
              <pc:sldLayoutMk cId="3061689300" sldId="2147483664"/>
              <ac:cxnSpMk id="9" creationId="{0E620A24-DF61-5FC4-03CA-5A6296572634}"/>
            </ac:cxnSpMkLst>
          </pc:cxnChg>
          <pc:cxnChg chg="add mod ord">
            <ac:chgData name="Vermeulen, Sander" userId="e08259fd-81d2-4a86-9b20-28ba02d67a18" providerId="ADAL" clId="{CB5E49D3-3CD4-493D-B616-C455DBEB5ED1}" dt="2023-12-18T12:44:03.232" v="1291" actId="167"/>
            <ac:cxnSpMkLst>
              <pc:docMk/>
              <pc:sldMasterMk cId="582609979" sldId="2147483648"/>
              <pc:sldLayoutMk cId="3061689300" sldId="2147483664"/>
              <ac:cxnSpMk id="16" creationId="{BF991402-2FA5-B072-B26C-C18CB28F119D}"/>
            </ac:cxnSpMkLst>
          </pc:cxnChg>
        </pc:sldLayoutChg>
        <pc:sldLayoutChg chg="addSp delSp modSp mod ord">
          <pc:chgData name="Vermeulen, Sander" userId="e08259fd-81d2-4a86-9b20-28ba02d67a18" providerId="ADAL" clId="{CB5E49D3-3CD4-493D-B616-C455DBEB5ED1}" dt="2023-12-20T13:02:26.809" v="3636" actId="478"/>
          <pc:sldLayoutMkLst>
            <pc:docMk/>
            <pc:sldMasterMk cId="582609979" sldId="2147483648"/>
            <pc:sldLayoutMk cId="1058498703" sldId="2147483665"/>
          </pc:sldLayoutMkLst>
          <pc:spChg chg="mod">
            <ac:chgData name="Vermeulen, Sander" userId="e08259fd-81d2-4a86-9b20-28ba02d67a18" providerId="ADAL" clId="{CB5E49D3-3CD4-493D-B616-C455DBEB5ED1}" dt="2023-12-20T10:32:28.045" v="3564" actId="403"/>
            <ac:spMkLst>
              <pc:docMk/>
              <pc:sldMasterMk cId="582609979" sldId="2147483648"/>
              <pc:sldLayoutMk cId="1058498703" sldId="2147483665"/>
              <ac:spMk id="2" creationId="{FA269D41-D39D-6A4D-F573-6508C2A61379}"/>
            </ac:spMkLst>
          </pc:spChg>
          <pc:spChg chg="mod">
            <ac:chgData name="Vermeulen, Sander" userId="e08259fd-81d2-4a86-9b20-28ba02d67a18" providerId="ADAL" clId="{CB5E49D3-3CD4-493D-B616-C455DBEB5ED1}" dt="2023-12-20T10:32:28.045" v="3564" actId="403"/>
            <ac:spMkLst>
              <pc:docMk/>
              <pc:sldMasterMk cId="582609979" sldId="2147483648"/>
              <pc:sldLayoutMk cId="1058498703" sldId="2147483665"/>
              <ac:spMk id="3" creationId="{DBB94449-5BD6-0E92-A1D1-7AB05F3ABB97}"/>
            </ac:spMkLst>
          </pc:spChg>
          <pc:spChg chg="mod ord">
            <ac:chgData name="Vermeulen, Sander" userId="e08259fd-81d2-4a86-9b20-28ba02d67a18" providerId="ADAL" clId="{CB5E49D3-3CD4-493D-B616-C455DBEB5ED1}" dt="2023-12-20T09:30:42.481" v="3441" actId="2085"/>
            <ac:spMkLst>
              <pc:docMk/>
              <pc:sldMasterMk cId="582609979" sldId="2147483648"/>
              <pc:sldLayoutMk cId="1058498703" sldId="2147483665"/>
              <ac:spMk id="4" creationId="{90719C87-AD08-2C55-B688-CD3815C29D24}"/>
            </ac:spMkLst>
          </pc:spChg>
          <pc:spChg chg="mod ord">
            <ac:chgData name="Vermeulen, Sander" userId="e08259fd-81d2-4a86-9b20-28ba02d67a18" providerId="ADAL" clId="{CB5E49D3-3CD4-493D-B616-C455DBEB5ED1}" dt="2023-12-20T09:30:42.481" v="3441" actId="2085"/>
            <ac:spMkLst>
              <pc:docMk/>
              <pc:sldMasterMk cId="582609979" sldId="2147483648"/>
              <pc:sldLayoutMk cId="1058498703" sldId="2147483665"/>
              <ac:spMk id="5" creationId="{4FED4988-52D7-E973-BD1E-C58DB3109DFA}"/>
            </ac:spMkLst>
          </pc:spChg>
          <pc:spChg chg="del">
            <ac:chgData name="Vermeulen, Sander" userId="e08259fd-81d2-4a86-9b20-28ba02d67a18" providerId="ADAL" clId="{CB5E49D3-3CD4-493D-B616-C455DBEB5ED1}" dt="2023-12-18T12:52:38.704" v="1343" actId="478"/>
            <ac:spMkLst>
              <pc:docMk/>
              <pc:sldMasterMk cId="582609979" sldId="2147483648"/>
              <pc:sldLayoutMk cId="1058498703" sldId="2147483665"/>
              <ac:spMk id="8" creationId="{AC058F21-1916-5B99-6F25-78330161E0BE}"/>
            </ac:spMkLst>
          </pc:spChg>
          <pc:spChg chg="del">
            <ac:chgData name="Vermeulen, Sander" userId="e08259fd-81d2-4a86-9b20-28ba02d67a18" providerId="ADAL" clId="{CB5E49D3-3CD4-493D-B616-C455DBEB5ED1}" dt="2023-12-18T12:53:33.614" v="1398" actId="478"/>
            <ac:spMkLst>
              <pc:docMk/>
              <pc:sldMasterMk cId="582609979" sldId="2147483648"/>
              <pc:sldLayoutMk cId="1058498703" sldId="2147483665"/>
              <ac:spMk id="9" creationId="{D49DC992-DF28-3243-BCAF-54A3259D705E}"/>
            </ac:spMkLst>
          </pc:spChg>
          <pc:spChg chg="del ord">
            <ac:chgData name="Vermeulen, Sander" userId="e08259fd-81d2-4a86-9b20-28ba02d67a18" providerId="ADAL" clId="{CB5E49D3-3CD4-493D-B616-C455DBEB5ED1}" dt="2023-12-18T12:52:40.003" v="1345" actId="478"/>
            <ac:spMkLst>
              <pc:docMk/>
              <pc:sldMasterMk cId="582609979" sldId="2147483648"/>
              <pc:sldLayoutMk cId="1058498703" sldId="2147483665"/>
              <ac:spMk id="10" creationId="{792B0E5F-72D5-0DC2-2046-24C184C5E48F}"/>
            </ac:spMkLst>
          </pc:spChg>
          <pc:spChg chg="add mod ord modVis">
            <ac:chgData name="Vermeulen, Sander" userId="e08259fd-81d2-4a86-9b20-28ba02d67a18" providerId="ADAL" clId="{CB5E49D3-3CD4-493D-B616-C455DBEB5ED1}" dt="2023-12-18T13:00:19.518" v="1585" actId="14430"/>
            <ac:spMkLst>
              <pc:docMk/>
              <pc:sldMasterMk cId="582609979" sldId="2147483648"/>
              <pc:sldLayoutMk cId="1058498703" sldId="2147483665"/>
              <ac:spMk id="11" creationId="{2AB83298-1132-DCAE-0651-FFCF6A6BBED0}"/>
            </ac:spMkLst>
          </pc:spChg>
          <pc:spChg chg="add mod ord modVis">
            <ac:chgData name="Vermeulen, Sander" userId="e08259fd-81d2-4a86-9b20-28ba02d67a18" providerId="ADAL" clId="{CB5E49D3-3CD4-493D-B616-C455DBEB5ED1}" dt="2023-12-18T13:00:19.046" v="1584" actId="14430"/>
            <ac:spMkLst>
              <pc:docMk/>
              <pc:sldMasterMk cId="582609979" sldId="2147483648"/>
              <pc:sldLayoutMk cId="1058498703" sldId="2147483665"/>
              <ac:spMk id="14" creationId="{C49D12F7-13AF-A61C-E6A3-0B8A65611D07}"/>
            </ac:spMkLst>
          </pc:spChg>
          <pc:spChg chg="add mod ord modVis">
            <ac:chgData name="Vermeulen, Sander" userId="e08259fd-81d2-4a86-9b20-28ba02d67a18" providerId="ADAL" clId="{CB5E49D3-3CD4-493D-B616-C455DBEB5ED1}" dt="2023-12-18T13:00:18.574" v="1583" actId="14430"/>
            <ac:spMkLst>
              <pc:docMk/>
              <pc:sldMasterMk cId="582609979" sldId="2147483648"/>
              <pc:sldLayoutMk cId="1058498703" sldId="2147483665"/>
              <ac:spMk id="15" creationId="{966327DC-A2CA-F917-57C8-2311909BFC4B}"/>
            </ac:spMkLst>
          </pc:spChg>
          <pc:spChg chg="del">
            <ac:chgData name="Vermeulen, Sander" userId="e08259fd-81d2-4a86-9b20-28ba02d67a18" providerId="ADAL" clId="{CB5E49D3-3CD4-493D-B616-C455DBEB5ED1}" dt="2023-12-18T12:52:39.435" v="1344" actId="478"/>
            <ac:spMkLst>
              <pc:docMk/>
              <pc:sldMasterMk cId="582609979" sldId="2147483648"/>
              <pc:sldLayoutMk cId="1058498703" sldId="2147483665"/>
              <ac:spMk id="18" creationId="{1BFA18FF-70B4-458E-ADEF-54880D4B4E87}"/>
            </ac:spMkLst>
          </pc:spChg>
          <pc:spChg chg="add mod ord">
            <ac:chgData name="Vermeulen, Sander" userId="e08259fd-81d2-4a86-9b20-28ba02d67a18" providerId="ADAL" clId="{CB5E49D3-3CD4-493D-B616-C455DBEB5ED1}" dt="2023-12-20T12:20:31.560" v="3569" actId="207"/>
            <ac:spMkLst>
              <pc:docMk/>
              <pc:sldMasterMk cId="582609979" sldId="2147483648"/>
              <pc:sldLayoutMk cId="1058498703" sldId="2147483665"/>
              <ac:spMk id="19" creationId="{586A169A-7A17-2F3F-B192-FACC840B9957}"/>
            </ac:spMkLst>
          </pc:spChg>
          <pc:spChg chg="add mod ord">
            <ac:chgData name="Vermeulen, Sander" userId="e08259fd-81d2-4a86-9b20-28ba02d67a18" providerId="ADAL" clId="{CB5E49D3-3CD4-493D-B616-C455DBEB5ED1}" dt="2023-12-20T12:20:31.560" v="3569" actId="207"/>
            <ac:spMkLst>
              <pc:docMk/>
              <pc:sldMasterMk cId="582609979" sldId="2147483648"/>
              <pc:sldLayoutMk cId="1058498703" sldId="2147483665"/>
              <ac:spMk id="20" creationId="{09DB097E-8577-1284-CB7B-3627CC87E052}"/>
            </ac:spMkLst>
          </pc:spChg>
          <pc:spChg chg="add mod ord">
            <ac:chgData name="Vermeulen, Sander" userId="e08259fd-81d2-4a86-9b20-28ba02d67a18" providerId="ADAL" clId="{CB5E49D3-3CD4-493D-B616-C455DBEB5ED1}" dt="2023-12-18T13:09:29.805" v="1604" actId="962"/>
            <ac:spMkLst>
              <pc:docMk/>
              <pc:sldMasterMk cId="582609979" sldId="2147483648"/>
              <pc:sldLayoutMk cId="1058498703" sldId="2147483665"/>
              <ac:spMk id="21" creationId="{A1DFC9B8-E1E8-33C7-87FC-C3F346814DBD}"/>
            </ac:spMkLst>
          </pc:spChg>
          <pc:spChg chg="add mod ord">
            <ac:chgData name="Vermeulen, Sander" userId="e08259fd-81d2-4a86-9b20-28ba02d67a18" providerId="ADAL" clId="{CB5E49D3-3CD4-493D-B616-C455DBEB5ED1}" dt="2023-12-18T18:52:38.839" v="2413" actId="962"/>
            <ac:spMkLst>
              <pc:docMk/>
              <pc:sldMasterMk cId="582609979" sldId="2147483648"/>
              <pc:sldLayoutMk cId="1058498703" sldId="2147483665"/>
              <ac:spMk id="22" creationId="{AEC6019B-E5C6-DD62-B766-72C2710F2BA9}"/>
            </ac:spMkLst>
          </pc:spChg>
          <pc:spChg chg="add mod ord">
            <ac:chgData name="Vermeulen, Sander" userId="e08259fd-81d2-4a86-9b20-28ba02d67a18" providerId="ADAL" clId="{CB5E49D3-3CD4-493D-B616-C455DBEB5ED1}" dt="2023-12-18T19:38:13.360" v="2414" actId="962"/>
            <ac:spMkLst>
              <pc:docMk/>
              <pc:sldMasterMk cId="582609979" sldId="2147483648"/>
              <pc:sldLayoutMk cId="1058498703" sldId="2147483665"/>
              <ac:spMk id="23" creationId="{14582CEC-4D12-FA6E-3C61-CC5836BB026E}"/>
            </ac:spMkLst>
          </pc:spChg>
          <pc:spChg chg="del mod">
            <ac:chgData name="Vermeulen, Sander" userId="e08259fd-81d2-4a86-9b20-28ba02d67a18" providerId="ADAL" clId="{CB5E49D3-3CD4-493D-B616-C455DBEB5ED1}" dt="2023-12-18T10:13:02.929" v="361" actId="478"/>
            <ac:spMkLst>
              <pc:docMk/>
              <pc:sldMasterMk cId="582609979" sldId="2147483648"/>
              <pc:sldLayoutMk cId="1058498703" sldId="2147483665"/>
              <ac:spMk id="24" creationId="{E638723A-E23F-8532-D9E2-DA226CFFCFD1}"/>
            </ac:spMkLst>
          </pc:spChg>
          <pc:spChg chg="add mod ord">
            <ac:chgData name="Vermeulen, Sander" userId="e08259fd-81d2-4a86-9b20-28ba02d67a18" providerId="ADAL" clId="{CB5E49D3-3CD4-493D-B616-C455DBEB5ED1}" dt="2023-12-20T09:30:42.481" v="3441" actId="2085"/>
            <ac:spMkLst>
              <pc:docMk/>
              <pc:sldMasterMk cId="582609979" sldId="2147483648"/>
              <pc:sldLayoutMk cId="1058498703" sldId="2147483665"/>
              <ac:spMk id="25" creationId="{2C1FF96D-C9DF-9B2F-072C-FCB4861BDE1B}"/>
            </ac:spMkLst>
          </pc:spChg>
          <pc:spChg chg="add mod ord">
            <ac:chgData name="Vermeulen, Sander" userId="e08259fd-81d2-4a86-9b20-28ba02d67a18" providerId="ADAL" clId="{CB5E49D3-3CD4-493D-B616-C455DBEB5ED1}" dt="2023-12-20T09:30:42.481" v="3441" actId="2085"/>
            <ac:spMkLst>
              <pc:docMk/>
              <pc:sldMasterMk cId="582609979" sldId="2147483648"/>
              <pc:sldLayoutMk cId="1058498703" sldId="2147483665"/>
              <ac:spMk id="26" creationId="{328E56B4-6226-AF25-E071-43C93EFB16C0}"/>
            </ac:spMkLst>
          </pc:spChg>
          <pc:spChg chg="add mod">
            <ac:chgData name="Vermeulen, Sander" userId="e08259fd-81d2-4a86-9b20-28ba02d67a18" providerId="ADAL" clId="{CB5E49D3-3CD4-493D-B616-C455DBEB5ED1}" dt="2023-12-20T10:32:28.045" v="3564" actId="403"/>
            <ac:spMkLst>
              <pc:docMk/>
              <pc:sldMasterMk cId="582609979" sldId="2147483648"/>
              <pc:sldLayoutMk cId="1058498703" sldId="2147483665"/>
              <ac:spMk id="27" creationId="{A5CC8173-9B87-A08D-E980-4D3A1FADF5A9}"/>
            </ac:spMkLst>
          </pc:spChg>
          <pc:spChg chg="add mod">
            <ac:chgData name="Vermeulen, Sander" userId="e08259fd-81d2-4a86-9b20-28ba02d67a18" providerId="ADAL" clId="{CB5E49D3-3CD4-493D-B616-C455DBEB5ED1}" dt="2023-12-20T10:32:28.045" v="3564" actId="403"/>
            <ac:spMkLst>
              <pc:docMk/>
              <pc:sldMasterMk cId="582609979" sldId="2147483648"/>
              <pc:sldLayoutMk cId="1058498703" sldId="2147483665"/>
              <ac:spMk id="28" creationId="{598C2014-A440-5456-43F2-9486CC91FA5A}"/>
            </ac:spMkLst>
          </pc:spChg>
          <pc:spChg chg="add mod">
            <ac:chgData name="Vermeulen, Sander" userId="e08259fd-81d2-4a86-9b20-28ba02d67a18" providerId="ADAL" clId="{CB5E49D3-3CD4-493D-B616-C455DBEB5ED1}" dt="2023-12-19T09:19:11.097" v="2657" actId="20577"/>
            <ac:spMkLst>
              <pc:docMk/>
              <pc:sldMasterMk cId="582609979" sldId="2147483648"/>
              <pc:sldLayoutMk cId="1058498703" sldId="2147483665"/>
              <ac:spMk id="29" creationId="{665FFA3C-9688-3102-AB45-7828DF662A5A}"/>
            </ac:spMkLst>
          </pc:spChg>
          <pc:grpChg chg="del">
            <ac:chgData name="Vermeulen, Sander" userId="e08259fd-81d2-4a86-9b20-28ba02d67a18" providerId="ADAL" clId="{CB5E49D3-3CD4-493D-B616-C455DBEB5ED1}" dt="2023-12-18T12:52:40.823" v="1346" actId="478"/>
            <ac:grpSpMkLst>
              <pc:docMk/>
              <pc:sldMasterMk cId="582609979" sldId="2147483648"/>
              <pc:sldLayoutMk cId="1058498703" sldId="2147483665"/>
              <ac:grpSpMk id="12" creationId="{1FFE704A-8246-A404-B62C-710373D7C8E7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26.809" v="3636" actId="478"/>
            <ac:picMkLst>
              <pc:docMk/>
              <pc:sldMasterMk cId="582609979" sldId="2147483648"/>
              <pc:sldLayoutMk cId="1058498703" sldId="2147483665"/>
              <ac:picMk id="16" creationId="{2A6C1C07-DBBC-B661-2B4D-E80C1B9184B3}"/>
            </ac:picMkLst>
          </pc:picChg>
          <pc:cxnChg chg="add mod ord">
            <ac:chgData name="Vermeulen, Sander" userId="e08259fd-81d2-4a86-9b20-28ba02d67a18" providerId="ADAL" clId="{CB5E49D3-3CD4-493D-B616-C455DBEB5ED1}" dt="2023-12-18T12:52:44.565" v="1348" actId="167"/>
            <ac:cxnSpMkLst>
              <pc:docMk/>
              <pc:sldMasterMk cId="582609979" sldId="2147483648"/>
              <pc:sldLayoutMk cId="1058498703" sldId="2147483665"/>
              <ac:cxnSpMk id="6" creationId="{7DC6EEF1-E10D-4A9D-BAAB-B80128CFA9A0}"/>
            </ac:cxnSpMkLst>
          </pc:cxnChg>
          <pc:cxnChg chg="add mod ord">
            <ac:chgData name="Vermeulen, Sander" userId="e08259fd-81d2-4a86-9b20-28ba02d67a18" providerId="ADAL" clId="{CB5E49D3-3CD4-493D-B616-C455DBEB5ED1}" dt="2023-12-18T12:52:44.565" v="1348" actId="167"/>
            <ac:cxnSpMkLst>
              <pc:docMk/>
              <pc:sldMasterMk cId="582609979" sldId="2147483648"/>
              <pc:sldLayoutMk cId="1058498703" sldId="2147483665"/>
              <ac:cxnSpMk id="7" creationId="{5D2F1186-7B59-72A8-4592-0DFDF921B9C6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2:30.590" v="3637" actId="478"/>
          <pc:sldLayoutMkLst>
            <pc:docMk/>
            <pc:sldMasterMk cId="582609979" sldId="2147483648"/>
            <pc:sldLayoutMk cId="1359933190" sldId="2147483666"/>
          </pc:sldLayoutMkLst>
          <pc:spChg chg="add mod ord">
            <ac:chgData name="Vermeulen, Sander" userId="e08259fd-81d2-4a86-9b20-28ba02d67a18" providerId="ADAL" clId="{CB5E49D3-3CD4-493D-B616-C455DBEB5ED1}" dt="2023-12-18T19:47:11.875" v="2435" actId="962"/>
            <ac:spMkLst>
              <pc:docMk/>
              <pc:sldMasterMk cId="582609979" sldId="2147483648"/>
              <pc:sldLayoutMk cId="1359933190" sldId="2147483666"/>
              <ac:spMk id="2" creationId="{25C2D777-4584-BC5C-1B99-7AE13539C0F1}"/>
            </ac:spMkLst>
          </pc:spChg>
          <pc:spChg chg="del mod">
            <ac:chgData name="Vermeulen, Sander" userId="e08259fd-81d2-4a86-9b20-28ba02d67a18" providerId="ADAL" clId="{CB5E49D3-3CD4-493D-B616-C455DBEB5ED1}" dt="2023-12-18T13:11:33.025" v="1665" actId="478"/>
            <ac:spMkLst>
              <pc:docMk/>
              <pc:sldMasterMk cId="582609979" sldId="2147483648"/>
              <pc:sldLayoutMk cId="1359933190" sldId="2147483666"/>
              <ac:spMk id="2" creationId="{FA269D41-D39D-6A4D-F573-6508C2A61379}"/>
            </ac:spMkLst>
          </pc:spChg>
          <pc:spChg chg="del mod">
            <ac:chgData name="Vermeulen, Sander" userId="e08259fd-81d2-4a86-9b20-28ba02d67a18" providerId="ADAL" clId="{CB5E49D3-3CD4-493D-B616-C455DBEB5ED1}" dt="2023-12-18T13:11:34.237" v="1666" actId="478"/>
            <ac:spMkLst>
              <pc:docMk/>
              <pc:sldMasterMk cId="582609979" sldId="2147483648"/>
              <pc:sldLayoutMk cId="1359933190" sldId="2147483666"/>
              <ac:spMk id="3" creationId="{DBB94449-5BD6-0E92-A1D1-7AB05F3ABB97}"/>
            </ac:spMkLst>
          </pc:spChg>
          <pc:spChg chg="del mod">
            <ac:chgData name="Vermeulen, Sander" userId="e08259fd-81d2-4a86-9b20-28ba02d67a18" providerId="ADAL" clId="{CB5E49D3-3CD4-493D-B616-C455DBEB5ED1}" dt="2023-12-18T13:11:31.436" v="1664" actId="478"/>
            <ac:spMkLst>
              <pc:docMk/>
              <pc:sldMasterMk cId="582609979" sldId="2147483648"/>
              <pc:sldLayoutMk cId="1359933190" sldId="2147483666"/>
              <ac:spMk id="4" creationId="{90719C87-AD08-2C55-B688-CD3815C29D24}"/>
            </ac:spMkLst>
          </pc:spChg>
          <pc:spChg chg="del mod">
            <ac:chgData name="Vermeulen, Sander" userId="e08259fd-81d2-4a86-9b20-28ba02d67a18" providerId="ADAL" clId="{CB5E49D3-3CD4-493D-B616-C455DBEB5ED1}" dt="2023-12-18T13:11:25.495" v="1661" actId="478"/>
            <ac:spMkLst>
              <pc:docMk/>
              <pc:sldMasterMk cId="582609979" sldId="2147483648"/>
              <pc:sldLayoutMk cId="1359933190" sldId="2147483666"/>
              <ac:spMk id="5" creationId="{4FED4988-52D7-E973-BD1E-C58DB3109DFA}"/>
            </ac:spMkLst>
          </pc:spChg>
          <pc:spChg chg="mod ord">
            <ac:chgData name="Vermeulen, Sander" userId="e08259fd-81d2-4a86-9b20-28ba02d67a18" providerId="ADAL" clId="{CB5E49D3-3CD4-493D-B616-C455DBEB5ED1}" dt="2023-12-18T19:47:02.743" v="2434" actId="962"/>
            <ac:spMkLst>
              <pc:docMk/>
              <pc:sldMasterMk cId="582609979" sldId="2147483648"/>
              <pc:sldLayoutMk cId="1359933190" sldId="2147483666"/>
              <ac:spMk id="6" creationId="{68CBF841-FAF0-2946-073C-8823C059A383}"/>
            </ac:spMkLst>
          </pc:spChg>
          <pc:spChg chg="mod ord">
            <ac:chgData name="Vermeulen, Sander" userId="e08259fd-81d2-4a86-9b20-28ba02d67a18" providerId="ADAL" clId="{CB5E49D3-3CD4-493D-B616-C455DBEB5ED1}" dt="2023-12-18T19:46:53.275" v="2433" actId="962"/>
            <ac:spMkLst>
              <pc:docMk/>
              <pc:sldMasterMk cId="582609979" sldId="2147483648"/>
              <pc:sldLayoutMk cId="1359933190" sldId="2147483666"/>
              <ac:spMk id="7" creationId="{2C2BB3DA-26DB-4569-08A0-83B107D9395F}"/>
            </ac:spMkLst>
          </pc:spChg>
          <pc:spChg chg="del">
            <ac:chgData name="Vermeulen, Sander" userId="e08259fd-81d2-4a86-9b20-28ba02d67a18" providerId="ADAL" clId="{CB5E49D3-3CD4-493D-B616-C455DBEB5ED1}" dt="2023-12-18T13:07:35.215" v="1586" actId="478"/>
            <ac:spMkLst>
              <pc:docMk/>
              <pc:sldMasterMk cId="582609979" sldId="2147483648"/>
              <pc:sldLayoutMk cId="1359933190" sldId="2147483666"/>
              <ac:spMk id="8" creationId="{9FDDF02A-FBB3-B82B-4159-512B8210076F}"/>
            </ac:spMkLst>
          </pc:spChg>
          <pc:spChg chg="mod ord">
            <ac:chgData name="Vermeulen, Sander" userId="e08259fd-81d2-4a86-9b20-28ba02d67a18" providerId="ADAL" clId="{CB5E49D3-3CD4-493D-B616-C455DBEB5ED1}" dt="2023-12-18T19:46:35.426" v="2431" actId="962"/>
            <ac:spMkLst>
              <pc:docMk/>
              <pc:sldMasterMk cId="582609979" sldId="2147483648"/>
              <pc:sldLayoutMk cId="1359933190" sldId="2147483666"/>
              <ac:spMk id="9" creationId="{D49DC992-DF28-3243-BCAF-54A3259D705E}"/>
            </ac:spMkLst>
          </pc:spChg>
          <pc:spChg chg="add mod ord modVis">
            <ac:chgData name="Vermeulen, Sander" userId="e08259fd-81d2-4a86-9b20-28ba02d67a18" providerId="ADAL" clId="{CB5E49D3-3CD4-493D-B616-C455DBEB5ED1}" dt="2023-12-18T14:50:13.766" v="2385" actId="14430"/>
            <ac:spMkLst>
              <pc:docMk/>
              <pc:sldMasterMk cId="582609979" sldId="2147483648"/>
              <pc:sldLayoutMk cId="1359933190" sldId="2147483666"/>
              <ac:spMk id="14" creationId="{D78C1A8B-73DF-AF6E-F90C-42EB104A3448}"/>
            </ac:spMkLst>
          </pc:spChg>
          <pc:spChg chg="add del mod ord modVis">
            <ac:chgData name="Vermeulen, Sander" userId="e08259fd-81d2-4a86-9b20-28ba02d67a18" providerId="ADAL" clId="{CB5E49D3-3CD4-493D-B616-C455DBEB5ED1}" dt="2023-12-18T14:50:14.768" v="2386" actId="14430"/>
            <ac:spMkLst>
              <pc:docMk/>
              <pc:sldMasterMk cId="582609979" sldId="2147483648"/>
              <pc:sldLayoutMk cId="1359933190" sldId="2147483666"/>
              <ac:spMk id="15" creationId="{49DE851F-672F-E329-AC15-E63F695384E4}"/>
            </ac:spMkLst>
          </pc:spChg>
          <pc:spChg chg="add mod ord modVis">
            <ac:chgData name="Vermeulen, Sander" userId="e08259fd-81d2-4a86-9b20-28ba02d67a18" providerId="ADAL" clId="{CB5E49D3-3CD4-493D-B616-C455DBEB5ED1}" dt="2023-12-18T14:50:12.042" v="2384" actId="14430"/>
            <ac:spMkLst>
              <pc:docMk/>
              <pc:sldMasterMk cId="582609979" sldId="2147483648"/>
              <pc:sldLayoutMk cId="1359933190" sldId="2147483666"/>
              <ac:spMk id="16" creationId="{1E505C27-60C1-2E83-4DB9-0A1694583465}"/>
            </ac:spMkLst>
          </pc:spChg>
          <pc:spChg chg="del">
            <ac:chgData name="Vermeulen, Sander" userId="e08259fd-81d2-4a86-9b20-28ba02d67a18" providerId="ADAL" clId="{CB5E49D3-3CD4-493D-B616-C455DBEB5ED1}" dt="2023-12-18T13:07:36.134" v="1587" actId="478"/>
            <ac:spMkLst>
              <pc:docMk/>
              <pc:sldMasterMk cId="582609979" sldId="2147483648"/>
              <pc:sldLayoutMk cId="1359933190" sldId="2147483666"/>
              <ac:spMk id="18" creationId="{F8F1235F-BF6D-AE14-88CC-C1128D8FC91E}"/>
            </ac:spMkLst>
          </pc:spChg>
          <pc:spChg chg="add mod ord">
            <ac:chgData name="Vermeulen, Sander" userId="e08259fd-81d2-4a86-9b20-28ba02d67a18" providerId="ADAL" clId="{CB5E49D3-3CD4-493D-B616-C455DBEB5ED1}" dt="2023-12-19T13:12:00.685" v="2850" actId="1076"/>
            <ac:spMkLst>
              <pc:docMk/>
              <pc:sldMasterMk cId="582609979" sldId="2147483648"/>
              <pc:sldLayoutMk cId="1359933190" sldId="2147483666"/>
              <ac:spMk id="20" creationId="{7D302D26-FC56-8F85-5A57-5AFEB3AE644E}"/>
            </ac:spMkLst>
          </pc:spChg>
          <pc:spChg chg="add mod ord">
            <ac:chgData name="Vermeulen, Sander" userId="e08259fd-81d2-4a86-9b20-28ba02d67a18" providerId="ADAL" clId="{CB5E49D3-3CD4-493D-B616-C455DBEB5ED1}" dt="2023-12-19T13:11:58.800" v="2849" actId="1076"/>
            <ac:spMkLst>
              <pc:docMk/>
              <pc:sldMasterMk cId="582609979" sldId="2147483648"/>
              <pc:sldLayoutMk cId="1359933190" sldId="2147483666"/>
              <ac:spMk id="21" creationId="{C69DA126-54C2-DE08-37C0-5A6A5645FBE2}"/>
            </ac:spMkLst>
          </pc:spChg>
          <pc:spChg chg="add del mod">
            <ac:chgData name="Vermeulen, Sander" userId="e08259fd-81d2-4a86-9b20-28ba02d67a18" providerId="ADAL" clId="{CB5E49D3-3CD4-493D-B616-C455DBEB5ED1}" dt="2023-12-18T19:45:15.503" v="2418" actId="478"/>
            <ac:spMkLst>
              <pc:docMk/>
              <pc:sldMasterMk cId="582609979" sldId="2147483648"/>
              <pc:sldLayoutMk cId="1359933190" sldId="2147483666"/>
              <ac:spMk id="22" creationId="{56A7A095-1C6D-F551-835B-5C157D373EF2}"/>
            </ac:spMkLst>
          </pc:spChg>
          <pc:spChg chg="add mod">
            <ac:chgData name="Vermeulen, Sander" userId="e08259fd-81d2-4a86-9b20-28ba02d67a18" providerId="ADAL" clId="{CB5E49D3-3CD4-493D-B616-C455DBEB5ED1}" dt="2023-12-19T09:20:38.117" v="2659" actId="6549"/>
            <ac:spMkLst>
              <pc:docMk/>
              <pc:sldMasterMk cId="582609979" sldId="2147483648"/>
              <pc:sldLayoutMk cId="1359933190" sldId="2147483666"/>
              <ac:spMk id="23" creationId="{57A71AE0-D2B3-1911-088D-37D42F5E7D7C}"/>
            </ac:spMkLst>
          </pc:spChg>
          <pc:spChg chg="del">
            <ac:chgData name="Vermeulen, Sander" userId="e08259fd-81d2-4a86-9b20-28ba02d67a18" providerId="ADAL" clId="{CB5E49D3-3CD4-493D-B616-C455DBEB5ED1}" dt="2023-12-18T10:13:12.497" v="365" actId="478"/>
            <ac:spMkLst>
              <pc:docMk/>
              <pc:sldMasterMk cId="582609979" sldId="2147483648"/>
              <pc:sldLayoutMk cId="1359933190" sldId="2147483666"/>
              <ac:spMk id="24" creationId="{E638723A-E23F-8532-D9E2-DA226CFFCFD1}"/>
            </ac:spMkLst>
          </pc:spChg>
          <pc:grpChg chg="del">
            <ac:chgData name="Vermeulen, Sander" userId="e08259fd-81d2-4a86-9b20-28ba02d67a18" providerId="ADAL" clId="{CB5E49D3-3CD4-493D-B616-C455DBEB5ED1}" dt="2023-12-18T13:07:37.886" v="1588" actId="478"/>
            <ac:grpSpMkLst>
              <pc:docMk/>
              <pc:sldMasterMk cId="582609979" sldId="2147483648"/>
              <pc:sldLayoutMk cId="1359933190" sldId="2147483666"/>
              <ac:grpSpMk id="12" creationId="{87B4D3D8-092F-AD7B-EBF4-A4E64CB6654C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30.590" v="3637" actId="478"/>
            <ac:picMkLst>
              <pc:docMk/>
              <pc:sldMasterMk cId="582609979" sldId="2147483648"/>
              <pc:sldLayoutMk cId="1359933190" sldId="2147483666"/>
              <ac:picMk id="19" creationId="{7FADBFCC-2A0D-968D-4E07-6DA16A22D08C}"/>
            </ac:picMkLst>
          </pc:picChg>
          <pc:cxnChg chg="add mod ord">
            <ac:chgData name="Vermeulen, Sander" userId="e08259fd-81d2-4a86-9b20-28ba02d67a18" providerId="ADAL" clId="{CB5E49D3-3CD4-493D-B616-C455DBEB5ED1}" dt="2023-12-18T13:07:42.545" v="1590" actId="167"/>
            <ac:cxnSpMkLst>
              <pc:docMk/>
              <pc:sldMasterMk cId="582609979" sldId="2147483648"/>
              <pc:sldLayoutMk cId="1359933190" sldId="2147483666"/>
              <ac:cxnSpMk id="10" creationId="{245CF071-6590-DA4E-C64B-BFC18D5F4052}"/>
            </ac:cxnSpMkLst>
          </pc:cxnChg>
          <pc:cxnChg chg="add mod ord">
            <ac:chgData name="Vermeulen, Sander" userId="e08259fd-81d2-4a86-9b20-28ba02d67a18" providerId="ADAL" clId="{CB5E49D3-3CD4-493D-B616-C455DBEB5ED1}" dt="2023-12-18T13:07:42.545" v="1590" actId="167"/>
            <ac:cxnSpMkLst>
              <pc:docMk/>
              <pc:sldMasterMk cId="582609979" sldId="2147483648"/>
              <pc:sldLayoutMk cId="1359933190" sldId="2147483666"/>
              <ac:cxnSpMk id="11" creationId="{724F4902-A08F-05B3-17EF-81CE7283A039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2:33.742" v="3638" actId="478"/>
          <pc:sldLayoutMkLst>
            <pc:docMk/>
            <pc:sldMasterMk cId="582609979" sldId="2147483648"/>
            <pc:sldLayoutMk cId="2479119001" sldId="2147483667"/>
          </pc:sldLayoutMkLst>
          <pc:spChg chg="del">
            <ac:chgData name="Vermeulen, Sander" userId="e08259fd-81d2-4a86-9b20-28ba02d67a18" providerId="ADAL" clId="{CB5E49D3-3CD4-493D-B616-C455DBEB5ED1}" dt="2023-12-18T13:16:16.625" v="1730" actId="478"/>
            <ac:spMkLst>
              <pc:docMk/>
              <pc:sldMasterMk cId="582609979" sldId="2147483648"/>
              <pc:sldLayoutMk cId="2479119001" sldId="2147483667"/>
              <ac:spMk id="2" creationId="{A9E52DD7-0BB7-3FF9-A22E-FA063C3EB5FB}"/>
            </ac:spMkLst>
          </pc:spChg>
          <pc:spChg chg="del">
            <ac:chgData name="Vermeulen, Sander" userId="e08259fd-81d2-4a86-9b20-28ba02d67a18" providerId="ADAL" clId="{CB5E49D3-3CD4-493D-B616-C455DBEB5ED1}" dt="2023-12-18T13:16:32.305" v="1735" actId="478"/>
            <ac:spMkLst>
              <pc:docMk/>
              <pc:sldMasterMk cId="582609979" sldId="2147483648"/>
              <pc:sldLayoutMk cId="2479119001" sldId="2147483667"/>
              <ac:spMk id="6" creationId="{68CBF841-FAF0-2946-073C-8823C059A383}"/>
            </ac:spMkLst>
          </pc:spChg>
          <pc:spChg chg="del">
            <ac:chgData name="Vermeulen, Sander" userId="e08259fd-81d2-4a86-9b20-28ba02d67a18" providerId="ADAL" clId="{CB5E49D3-3CD4-493D-B616-C455DBEB5ED1}" dt="2023-12-18T13:16:32.305" v="1735" actId="478"/>
            <ac:spMkLst>
              <pc:docMk/>
              <pc:sldMasterMk cId="582609979" sldId="2147483648"/>
              <pc:sldLayoutMk cId="2479119001" sldId="2147483667"/>
              <ac:spMk id="7" creationId="{2C2BB3DA-26DB-4569-08A0-83B107D9395F}"/>
            </ac:spMkLst>
          </pc:spChg>
          <pc:spChg chg="del">
            <ac:chgData name="Vermeulen, Sander" userId="e08259fd-81d2-4a86-9b20-28ba02d67a18" providerId="ADAL" clId="{CB5E49D3-3CD4-493D-B616-C455DBEB5ED1}" dt="2023-12-18T13:16:32.305" v="1735" actId="478"/>
            <ac:spMkLst>
              <pc:docMk/>
              <pc:sldMasterMk cId="582609979" sldId="2147483648"/>
              <pc:sldLayoutMk cId="2479119001" sldId="2147483667"/>
              <ac:spMk id="8" creationId="{4FDD891E-B041-5972-D7D3-8E7A9674BF7E}"/>
            </ac:spMkLst>
          </pc:spChg>
          <pc:spChg chg="del">
            <ac:chgData name="Vermeulen, Sander" userId="e08259fd-81d2-4a86-9b20-28ba02d67a18" providerId="ADAL" clId="{CB5E49D3-3CD4-493D-B616-C455DBEB5ED1}" dt="2023-12-18T13:16:32.305" v="1735" actId="478"/>
            <ac:spMkLst>
              <pc:docMk/>
              <pc:sldMasterMk cId="582609979" sldId="2147483648"/>
              <pc:sldLayoutMk cId="2479119001" sldId="2147483667"/>
              <ac:spMk id="9" creationId="{D49DC992-DF28-3243-BCAF-54A3259D705E}"/>
            </ac:spMkLst>
          </pc:spChg>
          <pc:spChg chg="del">
            <ac:chgData name="Vermeulen, Sander" userId="e08259fd-81d2-4a86-9b20-28ba02d67a18" providerId="ADAL" clId="{CB5E49D3-3CD4-493D-B616-C455DBEB5ED1}" dt="2023-12-18T13:16:17.505" v="1731" actId="478"/>
            <ac:spMkLst>
              <pc:docMk/>
              <pc:sldMasterMk cId="582609979" sldId="2147483648"/>
              <pc:sldLayoutMk cId="2479119001" sldId="2147483667"/>
              <ac:spMk id="12" creationId="{2616EAFF-B94F-C0B5-BFCE-B6911C909621}"/>
            </ac:spMkLst>
          </pc:spChg>
          <pc:spChg chg="add mod ord modVis">
            <ac:chgData name="Vermeulen, Sander" userId="e08259fd-81d2-4a86-9b20-28ba02d67a18" providerId="ADAL" clId="{CB5E49D3-3CD4-493D-B616-C455DBEB5ED1}" dt="2023-12-18T13:18:32.217" v="1784" actId="14430"/>
            <ac:spMkLst>
              <pc:docMk/>
              <pc:sldMasterMk cId="582609979" sldId="2147483648"/>
              <pc:sldLayoutMk cId="2479119001" sldId="2147483667"/>
              <ac:spMk id="13" creationId="{7DF4F21F-9A2B-0C9A-AC40-046A7A62D9E3}"/>
            </ac:spMkLst>
          </pc:spChg>
          <pc:spChg chg="add mod ord modVis">
            <ac:chgData name="Vermeulen, Sander" userId="e08259fd-81d2-4a86-9b20-28ba02d67a18" providerId="ADAL" clId="{CB5E49D3-3CD4-493D-B616-C455DBEB5ED1}" dt="2023-12-18T13:18:31.737" v="1783" actId="14430"/>
            <ac:spMkLst>
              <pc:docMk/>
              <pc:sldMasterMk cId="582609979" sldId="2147483648"/>
              <pc:sldLayoutMk cId="2479119001" sldId="2147483667"/>
              <ac:spMk id="14" creationId="{9F8E816A-05D0-856B-1613-EE66C3B2145B}"/>
            </ac:spMkLst>
          </pc:spChg>
          <pc:spChg chg="add mod ord modVis">
            <ac:chgData name="Vermeulen, Sander" userId="e08259fd-81d2-4a86-9b20-28ba02d67a18" providerId="ADAL" clId="{CB5E49D3-3CD4-493D-B616-C455DBEB5ED1}" dt="2023-12-18T13:18:31.286" v="1782" actId="14430"/>
            <ac:spMkLst>
              <pc:docMk/>
              <pc:sldMasterMk cId="582609979" sldId="2147483648"/>
              <pc:sldLayoutMk cId="2479119001" sldId="2147483667"/>
              <ac:spMk id="15" creationId="{3DF69104-CB21-C0D5-1409-2EAEA1CAFC7C}"/>
            </ac:spMkLst>
          </pc:spChg>
          <pc:spChg chg="add mod ord">
            <ac:chgData name="Vermeulen, Sander" userId="e08259fd-81d2-4a86-9b20-28ba02d67a18" providerId="ADAL" clId="{CB5E49D3-3CD4-493D-B616-C455DBEB5ED1}" dt="2023-12-20T12:20:51.991" v="3571" actId="207"/>
            <ac:spMkLst>
              <pc:docMk/>
              <pc:sldMasterMk cId="582609979" sldId="2147483648"/>
              <pc:sldLayoutMk cId="2479119001" sldId="2147483667"/>
              <ac:spMk id="17" creationId="{32DBA2B7-3FC9-687E-9768-A4F7E6335C01}"/>
            </ac:spMkLst>
          </pc:spChg>
          <pc:spChg chg="add mod ord">
            <ac:chgData name="Vermeulen, Sander" userId="e08259fd-81d2-4a86-9b20-28ba02d67a18" providerId="ADAL" clId="{CB5E49D3-3CD4-493D-B616-C455DBEB5ED1}" dt="2023-12-20T12:20:51.991" v="3571" actId="207"/>
            <ac:spMkLst>
              <pc:docMk/>
              <pc:sldMasterMk cId="582609979" sldId="2147483648"/>
              <pc:sldLayoutMk cId="2479119001" sldId="2147483667"/>
              <ac:spMk id="18" creationId="{FE3FA1E7-6893-8185-F976-46339581C8F6}"/>
            </ac:spMkLst>
          </pc:spChg>
          <pc:spChg chg="add mod">
            <ac:chgData name="Vermeulen, Sander" userId="e08259fd-81d2-4a86-9b20-28ba02d67a18" providerId="ADAL" clId="{CB5E49D3-3CD4-493D-B616-C455DBEB5ED1}" dt="2023-12-19T09:21:09.632" v="2662" actId="6549"/>
            <ac:spMkLst>
              <pc:docMk/>
              <pc:sldMasterMk cId="582609979" sldId="2147483648"/>
              <pc:sldLayoutMk cId="2479119001" sldId="2147483667"/>
              <ac:spMk id="19" creationId="{9A86CBD4-1AD7-E279-F824-02CB6FAAF01B}"/>
            </ac:spMkLst>
          </pc:spChg>
          <pc:spChg chg="add del mod">
            <ac:chgData name="Vermeulen, Sander" userId="e08259fd-81d2-4a86-9b20-28ba02d67a18" providerId="ADAL" clId="{CB5E49D3-3CD4-493D-B616-C455DBEB5ED1}" dt="2023-12-19T09:23:32.238" v="2671" actId="478"/>
            <ac:spMkLst>
              <pc:docMk/>
              <pc:sldMasterMk cId="582609979" sldId="2147483648"/>
              <pc:sldLayoutMk cId="2479119001" sldId="2147483667"/>
              <ac:spMk id="20" creationId="{3246ED03-F906-81A6-C79B-6D342AF1831E}"/>
            </ac:spMkLst>
          </pc:spChg>
          <pc:spChg chg="add mod">
            <ac:chgData name="Vermeulen, Sander" userId="e08259fd-81d2-4a86-9b20-28ba02d67a18" providerId="ADAL" clId="{CB5E49D3-3CD4-493D-B616-C455DBEB5ED1}" dt="2023-12-19T09:23:40.148" v="2672" actId="962"/>
            <ac:spMkLst>
              <pc:docMk/>
              <pc:sldMasterMk cId="582609979" sldId="2147483648"/>
              <pc:sldLayoutMk cId="2479119001" sldId="2147483667"/>
              <ac:spMk id="21" creationId="{1DDD0BBA-992E-954B-3133-E91AF60C80AE}"/>
            </ac:spMkLst>
          </pc:spChg>
          <pc:spChg chg="add mod ord">
            <ac:chgData name="Vermeulen, Sander" userId="e08259fd-81d2-4a86-9b20-28ba02d67a18" providerId="ADAL" clId="{CB5E49D3-3CD4-493D-B616-C455DBEB5ED1}" dt="2023-12-18T19:52:04.926" v="2436" actId="13244"/>
            <ac:spMkLst>
              <pc:docMk/>
              <pc:sldMasterMk cId="582609979" sldId="2147483648"/>
              <pc:sldLayoutMk cId="2479119001" sldId="2147483667"/>
              <ac:spMk id="22" creationId="{0215BF44-86D1-CC85-0C70-2885C5B9D015}"/>
            </ac:spMkLst>
          </pc:spChg>
          <pc:spChg chg="add mod ord">
            <ac:chgData name="Vermeulen, Sander" userId="e08259fd-81d2-4a86-9b20-28ba02d67a18" providerId="ADAL" clId="{CB5E49D3-3CD4-493D-B616-C455DBEB5ED1}" dt="2023-12-18T19:54:46.504" v="2439" actId="962"/>
            <ac:spMkLst>
              <pc:docMk/>
              <pc:sldMasterMk cId="582609979" sldId="2147483648"/>
              <pc:sldLayoutMk cId="2479119001" sldId="2147483667"/>
              <ac:spMk id="23" creationId="{4B234F3E-7548-862E-8A79-4253EFF94217}"/>
            </ac:spMkLst>
          </pc:spChg>
          <pc:spChg chg="del">
            <ac:chgData name="Vermeulen, Sander" userId="e08259fd-81d2-4a86-9b20-28ba02d67a18" providerId="ADAL" clId="{CB5E49D3-3CD4-493D-B616-C455DBEB5ED1}" dt="2023-12-18T10:13:13.799" v="366" actId="478"/>
            <ac:spMkLst>
              <pc:docMk/>
              <pc:sldMasterMk cId="582609979" sldId="2147483648"/>
              <pc:sldLayoutMk cId="2479119001" sldId="2147483667"/>
              <ac:spMk id="24" creationId="{E638723A-E23F-8532-D9E2-DA226CFFCFD1}"/>
            </ac:spMkLst>
          </pc:spChg>
          <pc:spChg chg="add mod">
            <ac:chgData name="Vermeulen, Sander" userId="e08259fd-81d2-4a86-9b20-28ba02d67a18" providerId="ADAL" clId="{CB5E49D3-3CD4-493D-B616-C455DBEB5ED1}" dt="2023-12-18T13:17:34.656" v="1777" actId="962"/>
            <ac:spMkLst>
              <pc:docMk/>
              <pc:sldMasterMk cId="582609979" sldId="2147483648"/>
              <pc:sldLayoutMk cId="2479119001" sldId="2147483667"/>
              <ac:spMk id="25" creationId="{CBFE7B03-A595-07B2-F07B-61BFD0A64FA5}"/>
            </ac:spMkLst>
          </pc:spChg>
          <pc:grpChg chg="del">
            <ac:chgData name="Vermeulen, Sander" userId="e08259fd-81d2-4a86-9b20-28ba02d67a18" providerId="ADAL" clId="{CB5E49D3-3CD4-493D-B616-C455DBEB5ED1}" dt="2023-12-18T13:16:18.345" v="1732" actId="478"/>
            <ac:grpSpMkLst>
              <pc:docMk/>
              <pc:sldMasterMk cId="582609979" sldId="2147483648"/>
              <pc:sldLayoutMk cId="2479119001" sldId="2147483667"/>
              <ac:grpSpMk id="3" creationId="{F15F5FFE-7E06-A4EB-4D52-91DE3F05BCB9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33.742" v="3638" actId="478"/>
            <ac:picMkLst>
              <pc:docMk/>
              <pc:sldMasterMk cId="582609979" sldId="2147483648"/>
              <pc:sldLayoutMk cId="2479119001" sldId="2147483667"/>
              <ac:picMk id="16" creationId="{D09A3929-6C3B-8512-B9E5-D76B6D4FEF29}"/>
            </ac:picMkLst>
          </pc:picChg>
          <pc:cxnChg chg="add mod ord">
            <ac:chgData name="Vermeulen, Sander" userId="e08259fd-81d2-4a86-9b20-28ba02d67a18" providerId="ADAL" clId="{CB5E49D3-3CD4-493D-B616-C455DBEB5ED1}" dt="2023-12-18T13:16:21.679" v="1734" actId="167"/>
            <ac:cxnSpMkLst>
              <pc:docMk/>
              <pc:sldMasterMk cId="582609979" sldId="2147483648"/>
              <pc:sldLayoutMk cId="2479119001" sldId="2147483667"/>
              <ac:cxnSpMk id="10" creationId="{4F97693F-461B-F526-CCED-A278664FA963}"/>
            </ac:cxnSpMkLst>
          </pc:cxnChg>
          <pc:cxnChg chg="add mod ord">
            <ac:chgData name="Vermeulen, Sander" userId="e08259fd-81d2-4a86-9b20-28ba02d67a18" providerId="ADAL" clId="{CB5E49D3-3CD4-493D-B616-C455DBEB5ED1}" dt="2023-12-18T13:16:21.679" v="1734" actId="167"/>
            <ac:cxnSpMkLst>
              <pc:docMk/>
              <pc:sldMasterMk cId="582609979" sldId="2147483648"/>
              <pc:sldLayoutMk cId="2479119001" sldId="2147483667"/>
              <ac:cxnSpMk id="11" creationId="{1078A44D-C0A8-734B-4A6C-248065946783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16:56.729" v="3700" actId="13244"/>
          <pc:sldLayoutMkLst>
            <pc:docMk/>
            <pc:sldMasterMk cId="582609979" sldId="2147483648"/>
            <pc:sldLayoutMk cId="2741440439" sldId="2147483670"/>
          </pc:sldLayoutMkLst>
          <pc:spChg chg="del">
            <ac:chgData name="Vermeulen, Sander" userId="e08259fd-81d2-4a86-9b20-28ba02d67a18" providerId="ADAL" clId="{CB5E49D3-3CD4-493D-B616-C455DBEB5ED1}" dt="2023-12-18T12:14:51.601" v="1026" actId="478"/>
            <ac:spMkLst>
              <pc:docMk/>
              <pc:sldMasterMk cId="582609979" sldId="2147483648"/>
              <pc:sldLayoutMk cId="2741440439" sldId="2147483670"/>
              <ac:spMk id="2" creationId="{5C29787F-4A9D-D190-2067-64E098D25839}"/>
            </ac:spMkLst>
          </pc:spChg>
          <pc:spChg chg="add mod ord">
            <ac:chgData name="Vermeulen, Sander" userId="e08259fd-81d2-4a86-9b20-28ba02d67a18" providerId="ADAL" clId="{CB5E49D3-3CD4-493D-B616-C455DBEB5ED1}" dt="2023-12-20T09:42:58.114" v="3518" actId="1076"/>
            <ac:spMkLst>
              <pc:docMk/>
              <pc:sldMasterMk cId="582609979" sldId="2147483648"/>
              <pc:sldLayoutMk cId="2741440439" sldId="2147483670"/>
              <ac:spMk id="2" creationId="{5D233791-288B-DBBC-6FD0-42B59E6D9E67}"/>
            </ac:spMkLst>
          </pc:spChg>
          <pc:spChg chg="add mod">
            <ac:chgData name="Vermeulen, Sander" userId="e08259fd-81d2-4a86-9b20-28ba02d67a18" providerId="ADAL" clId="{CB5E49D3-3CD4-493D-B616-C455DBEB5ED1}" dt="2023-12-20T09:27:50.639" v="3421" actId="962"/>
            <ac:spMkLst>
              <pc:docMk/>
              <pc:sldMasterMk cId="582609979" sldId="2147483648"/>
              <pc:sldLayoutMk cId="2741440439" sldId="2147483670"/>
              <ac:spMk id="3" creationId="{C22ABC27-5991-C72D-3D67-5296BFDEF36A}"/>
            </ac:spMkLst>
          </pc:spChg>
          <pc:spChg chg="add mod ord">
            <ac:chgData name="Vermeulen, Sander" userId="e08259fd-81d2-4a86-9b20-28ba02d67a18" providerId="ADAL" clId="{CB5E49D3-3CD4-493D-B616-C455DBEB5ED1}" dt="2023-12-20T13:16:49.160" v="3697" actId="13244"/>
            <ac:spMkLst>
              <pc:docMk/>
              <pc:sldMasterMk cId="582609979" sldId="2147483648"/>
              <pc:sldLayoutMk cId="2741440439" sldId="2147483670"/>
              <ac:spMk id="4" creationId="{DB215A7D-0DBD-7C81-F360-5ABC0D2112D9}"/>
            </ac:spMkLst>
          </pc:spChg>
          <pc:spChg chg="add mod ord">
            <ac:chgData name="Vermeulen, Sander" userId="e08259fd-81d2-4a86-9b20-28ba02d67a18" providerId="ADAL" clId="{CB5E49D3-3CD4-493D-B616-C455DBEB5ED1}" dt="2023-12-20T13:16:52.015" v="3698" actId="13244"/>
            <ac:spMkLst>
              <pc:docMk/>
              <pc:sldMasterMk cId="582609979" sldId="2147483648"/>
              <pc:sldLayoutMk cId="2741440439" sldId="2147483670"/>
              <ac:spMk id="5" creationId="{332D59E9-6779-37F3-9C67-5DCABC932D81}"/>
            </ac:spMkLst>
          </pc:spChg>
          <pc:spChg chg="add mod">
            <ac:chgData name="Vermeulen, Sander" userId="e08259fd-81d2-4a86-9b20-28ba02d67a18" providerId="ADAL" clId="{CB5E49D3-3CD4-493D-B616-C455DBEB5ED1}" dt="2023-12-20T09:35:02.851" v="3448" actId="571"/>
            <ac:spMkLst>
              <pc:docMk/>
              <pc:sldMasterMk cId="582609979" sldId="2147483648"/>
              <pc:sldLayoutMk cId="2741440439" sldId="2147483670"/>
              <ac:spMk id="6" creationId="{13190CD3-E191-0320-7F70-CC832517AC04}"/>
            </ac:spMkLst>
          </pc:spChg>
          <pc:spChg chg="del">
            <ac:chgData name="Vermeulen, Sander" userId="e08259fd-81d2-4a86-9b20-28ba02d67a18" providerId="ADAL" clId="{CB5E49D3-3CD4-493D-B616-C455DBEB5ED1}" dt="2023-12-18T12:14:52.621" v="1027" actId="478"/>
            <ac:spMkLst>
              <pc:docMk/>
              <pc:sldMasterMk cId="582609979" sldId="2147483648"/>
              <pc:sldLayoutMk cId="2741440439" sldId="2147483670"/>
              <ac:spMk id="6" creationId="{90EC5127-3EB9-D372-E95F-B17B5714D3FE}"/>
            </ac:spMkLst>
          </pc:spChg>
          <pc:spChg chg="add mod ord">
            <ac:chgData name="Vermeulen, Sander" userId="e08259fd-81d2-4a86-9b20-28ba02d67a18" providerId="ADAL" clId="{CB5E49D3-3CD4-493D-B616-C455DBEB5ED1}" dt="2023-12-20T12:20:12.264" v="3567" actId="207"/>
            <ac:spMkLst>
              <pc:docMk/>
              <pc:sldMasterMk cId="582609979" sldId="2147483648"/>
              <pc:sldLayoutMk cId="2741440439" sldId="2147483670"/>
              <ac:spMk id="7" creationId="{A53C9265-3CEF-A2C1-7746-C8CDC77B0852}"/>
            </ac:spMkLst>
          </pc:spChg>
          <pc:spChg chg="mod ord">
            <ac:chgData name="Vermeulen, Sander" userId="e08259fd-81d2-4a86-9b20-28ba02d67a18" providerId="ADAL" clId="{CB5E49D3-3CD4-493D-B616-C455DBEB5ED1}" dt="2023-12-20T09:27:56.401" v="3422" actId="13244"/>
            <ac:spMkLst>
              <pc:docMk/>
              <pc:sldMasterMk cId="582609979" sldId="2147483648"/>
              <pc:sldLayoutMk cId="2741440439" sldId="2147483670"/>
              <ac:spMk id="8" creationId="{D20EC947-3C86-DA80-4BD4-31DAF91090C6}"/>
            </ac:spMkLst>
          </pc:spChg>
          <pc:spChg chg="mod">
            <ac:chgData name="Vermeulen, Sander" userId="e08259fd-81d2-4a86-9b20-28ba02d67a18" providerId="ADAL" clId="{CB5E49D3-3CD4-493D-B616-C455DBEB5ED1}" dt="2023-12-18T12:17:43.821" v="1056" actId="1076"/>
            <ac:spMkLst>
              <pc:docMk/>
              <pc:sldMasterMk cId="582609979" sldId="2147483648"/>
              <pc:sldLayoutMk cId="2741440439" sldId="2147483670"/>
              <ac:spMk id="9" creationId="{81FD5E03-CBB3-72B8-8A91-024E4D466011}"/>
            </ac:spMkLst>
          </pc:spChg>
          <pc:spChg chg="add del mod">
            <ac:chgData name="Vermeulen, Sander" userId="e08259fd-81d2-4a86-9b20-28ba02d67a18" providerId="ADAL" clId="{CB5E49D3-3CD4-493D-B616-C455DBEB5ED1}" dt="2023-12-20T09:36:56.032" v="3456" actId="478"/>
            <ac:spMkLst>
              <pc:docMk/>
              <pc:sldMasterMk cId="582609979" sldId="2147483648"/>
              <pc:sldLayoutMk cId="2741440439" sldId="2147483670"/>
              <ac:spMk id="10" creationId="{B4DEDA0D-E61A-4428-7B55-1C27C9A236FE}"/>
            </ac:spMkLst>
          </pc:spChg>
          <pc:spChg chg="del ord">
            <ac:chgData name="Vermeulen, Sander" userId="e08259fd-81d2-4a86-9b20-28ba02d67a18" providerId="ADAL" clId="{CB5E49D3-3CD4-493D-B616-C455DBEB5ED1}" dt="2023-12-18T12:14:54.720" v="1029" actId="478"/>
            <ac:spMkLst>
              <pc:docMk/>
              <pc:sldMasterMk cId="582609979" sldId="2147483648"/>
              <pc:sldLayoutMk cId="2741440439" sldId="2147483670"/>
              <ac:spMk id="10" creationId="{D4068B02-B2E0-AE63-0703-E17FEDB68570}"/>
            </ac:spMkLst>
          </pc:spChg>
          <pc:spChg chg="mod">
            <ac:chgData name="Vermeulen, Sander" userId="e08259fd-81d2-4a86-9b20-28ba02d67a18" providerId="ADAL" clId="{CB5E49D3-3CD4-493D-B616-C455DBEB5ED1}" dt="2023-12-18T12:18:16.771" v="1058" actId="1076"/>
            <ac:spMkLst>
              <pc:docMk/>
              <pc:sldMasterMk cId="582609979" sldId="2147483648"/>
              <pc:sldLayoutMk cId="2741440439" sldId="2147483670"/>
              <ac:spMk id="11" creationId="{F0CB5567-386A-4DA2-C427-0524B8C0F141}"/>
            </ac:spMkLst>
          </pc:spChg>
          <pc:spChg chg="add mod ord">
            <ac:chgData name="Vermeulen, Sander" userId="e08259fd-81d2-4a86-9b20-28ba02d67a18" providerId="ADAL" clId="{CB5E49D3-3CD4-493D-B616-C455DBEB5ED1}" dt="2023-12-20T13:16:56.729" v="3700" actId="13244"/>
            <ac:spMkLst>
              <pc:docMk/>
              <pc:sldMasterMk cId="582609979" sldId="2147483648"/>
              <pc:sldLayoutMk cId="2741440439" sldId="2147483670"/>
              <ac:spMk id="12" creationId="{3B601C03-57C5-F848-FE43-1F3003D839C0}"/>
            </ac:spMkLst>
          </pc:spChg>
          <pc:spChg chg="del mod">
            <ac:chgData name="Vermeulen, Sander" userId="e08259fd-81d2-4a86-9b20-28ba02d67a18" providerId="ADAL" clId="{CB5E49D3-3CD4-493D-B616-C455DBEB5ED1}" dt="2023-12-18T12:23:50.361" v="1102" actId="478"/>
            <ac:spMkLst>
              <pc:docMk/>
              <pc:sldMasterMk cId="582609979" sldId="2147483648"/>
              <pc:sldLayoutMk cId="2741440439" sldId="2147483670"/>
              <ac:spMk id="12" creationId="{CD79859B-63E6-61E7-A283-8BAAF3E6C4CD}"/>
            </ac:spMkLst>
          </pc:spChg>
          <pc:spChg chg="mod ord">
            <ac:chgData name="Vermeulen, Sander" userId="e08259fd-81d2-4a86-9b20-28ba02d67a18" providerId="ADAL" clId="{CB5E49D3-3CD4-493D-B616-C455DBEB5ED1}" dt="2023-12-20T09:28:34.137" v="3427" actId="962"/>
            <ac:spMkLst>
              <pc:docMk/>
              <pc:sldMasterMk cId="582609979" sldId="2147483648"/>
              <pc:sldLayoutMk cId="2741440439" sldId="2147483670"/>
              <ac:spMk id="13" creationId="{FFC755C8-10C8-9F86-DCD8-6BB57DFFE2DA}"/>
            </ac:spMkLst>
          </pc:spChg>
          <pc:spChg chg="mod ord">
            <ac:chgData name="Vermeulen, Sander" userId="e08259fd-81d2-4a86-9b20-28ba02d67a18" providerId="ADAL" clId="{CB5E49D3-3CD4-493D-B616-C455DBEB5ED1}" dt="2023-12-20T09:27:42.782" v="3420" actId="13244"/>
            <ac:spMkLst>
              <pc:docMk/>
              <pc:sldMasterMk cId="582609979" sldId="2147483648"/>
              <pc:sldLayoutMk cId="2741440439" sldId="2147483670"/>
              <ac:spMk id="14" creationId="{CC0F4082-5336-6B7C-970F-11D6287510E0}"/>
            </ac:spMkLst>
          </pc:spChg>
          <pc:spChg chg="mod">
            <ac:chgData name="Vermeulen, Sander" userId="e08259fd-81d2-4a86-9b20-28ba02d67a18" providerId="ADAL" clId="{CB5E49D3-3CD4-493D-B616-C455DBEB5ED1}" dt="2023-12-20T09:23:54.605" v="3410" actId="2085"/>
            <ac:spMkLst>
              <pc:docMk/>
              <pc:sldMasterMk cId="582609979" sldId="2147483648"/>
              <pc:sldLayoutMk cId="2741440439" sldId="2147483670"/>
              <ac:spMk id="15" creationId="{F89BC32D-C926-E147-059C-5663E6E87B38}"/>
            </ac:spMkLst>
          </pc:spChg>
          <pc:spChg chg="mod ord">
            <ac:chgData name="Vermeulen, Sander" userId="e08259fd-81d2-4a86-9b20-28ba02d67a18" providerId="ADAL" clId="{CB5E49D3-3CD4-493D-B616-C455DBEB5ED1}" dt="2023-12-20T09:28:50.467" v="3428" actId="962"/>
            <ac:spMkLst>
              <pc:docMk/>
              <pc:sldMasterMk cId="582609979" sldId="2147483648"/>
              <pc:sldLayoutMk cId="2741440439" sldId="2147483670"/>
              <ac:spMk id="16" creationId="{4D754DA2-1BB2-764C-7884-0A6058B05D6B}"/>
            </ac:spMkLst>
          </pc:spChg>
          <pc:spChg chg="mod">
            <ac:chgData name="Vermeulen, Sander" userId="e08259fd-81d2-4a86-9b20-28ba02d67a18" providerId="ADAL" clId="{CB5E49D3-3CD4-493D-B616-C455DBEB5ED1}" dt="2023-12-20T09:29:01.692" v="3429" actId="962"/>
            <ac:spMkLst>
              <pc:docMk/>
              <pc:sldMasterMk cId="582609979" sldId="2147483648"/>
              <pc:sldLayoutMk cId="2741440439" sldId="2147483670"/>
              <ac:spMk id="17" creationId="{5F313789-4CD2-F76C-3D45-F101122C5029}"/>
            </ac:spMkLst>
          </pc:spChg>
          <pc:spChg chg="add mod ord">
            <ac:chgData name="Vermeulen, Sander" userId="e08259fd-81d2-4a86-9b20-28ba02d67a18" providerId="ADAL" clId="{CB5E49D3-3CD4-493D-B616-C455DBEB5ED1}" dt="2023-12-20T12:20:12.264" v="3567" actId="207"/>
            <ac:spMkLst>
              <pc:docMk/>
              <pc:sldMasterMk cId="582609979" sldId="2147483648"/>
              <pc:sldLayoutMk cId="2741440439" sldId="2147483670"/>
              <ac:spMk id="18" creationId="{112661DE-D680-93A1-4A83-2511D69CF884}"/>
            </ac:spMkLst>
          </pc:spChg>
          <pc:spChg chg="add mod ord modVis">
            <ac:chgData name="Vermeulen, Sander" userId="e08259fd-81d2-4a86-9b20-28ba02d67a18" providerId="ADAL" clId="{CB5E49D3-3CD4-493D-B616-C455DBEB5ED1}" dt="2023-12-20T09:29:22.169" v="3436" actId="14430"/>
            <ac:spMkLst>
              <pc:docMk/>
              <pc:sldMasterMk cId="582609979" sldId="2147483648"/>
              <pc:sldLayoutMk cId="2741440439" sldId="2147483670"/>
              <ac:spMk id="21" creationId="{3B5CD72A-F68B-2A1C-F79C-6650DB85ACD4}"/>
            </ac:spMkLst>
          </pc:spChg>
          <pc:spChg chg="add mod ord modVis">
            <ac:chgData name="Vermeulen, Sander" userId="e08259fd-81d2-4a86-9b20-28ba02d67a18" providerId="ADAL" clId="{CB5E49D3-3CD4-493D-B616-C455DBEB5ED1}" dt="2023-12-20T09:29:18.857" v="3435" actId="14430"/>
            <ac:spMkLst>
              <pc:docMk/>
              <pc:sldMasterMk cId="582609979" sldId="2147483648"/>
              <pc:sldLayoutMk cId="2741440439" sldId="2147483670"/>
              <ac:spMk id="22" creationId="{AC4246E3-31A2-2FEC-87FA-D3E637E18E35}"/>
            </ac:spMkLst>
          </pc:spChg>
          <pc:spChg chg="add mod ord modVis">
            <ac:chgData name="Vermeulen, Sander" userId="e08259fd-81d2-4a86-9b20-28ba02d67a18" providerId="ADAL" clId="{CB5E49D3-3CD4-493D-B616-C455DBEB5ED1}" dt="2023-12-20T09:29:18.362" v="3434" actId="14430"/>
            <ac:spMkLst>
              <pc:docMk/>
              <pc:sldMasterMk cId="582609979" sldId="2147483648"/>
              <pc:sldLayoutMk cId="2741440439" sldId="2147483670"/>
              <ac:spMk id="23" creationId="{987BFB7C-A932-5A72-F105-CC62C8B6CF7C}"/>
            </ac:spMkLst>
          </pc:spChg>
          <pc:spChg chg="add mod ord">
            <ac:chgData name="Vermeulen, Sander" userId="e08259fd-81d2-4a86-9b20-28ba02d67a18" providerId="ADAL" clId="{CB5E49D3-3CD4-493D-B616-C455DBEB5ED1}" dt="2023-12-20T13:16:54.485" v="3699" actId="13244"/>
            <ac:spMkLst>
              <pc:docMk/>
              <pc:sldMasterMk cId="582609979" sldId="2147483648"/>
              <pc:sldLayoutMk cId="2741440439" sldId="2147483670"/>
              <ac:spMk id="24" creationId="{D1294447-7584-9BCF-5699-C7AB6465E958}"/>
            </ac:spMkLst>
          </pc:spChg>
          <pc:spChg chg="del">
            <ac:chgData name="Vermeulen, Sander" userId="e08259fd-81d2-4a86-9b20-28ba02d67a18" providerId="ADAL" clId="{CB5E49D3-3CD4-493D-B616-C455DBEB5ED1}" dt="2023-12-18T10:12:42.473" v="354" actId="478"/>
            <ac:spMkLst>
              <pc:docMk/>
              <pc:sldMasterMk cId="582609979" sldId="2147483648"/>
              <pc:sldLayoutMk cId="2741440439" sldId="2147483670"/>
              <ac:spMk id="24" creationId="{E638723A-E23F-8532-D9E2-DA226CFFCFD1}"/>
            </ac:spMkLst>
          </pc:spChg>
          <pc:grpChg chg="del">
            <ac:chgData name="Vermeulen, Sander" userId="e08259fd-81d2-4a86-9b20-28ba02d67a18" providerId="ADAL" clId="{CB5E49D3-3CD4-493D-B616-C455DBEB5ED1}" dt="2023-12-18T12:14:53.811" v="1028" actId="478"/>
            <ac:grpSpMkLst>
              <pc:docMk/>
              <pc:sldMasterMk cId="582609979" sldId="2147483648"/>
              <pc:sldLayoutMk cId="2741440439" sldId="2147483670"/>
              <ac:grpSpMk id="3" creationId="{FC665AC2-AC42-DBD9-3502-0ABB3736F914}"/>
            </ac:grpSpMkLst>
          </pc:grpChg>
          <pc:picChg chg="add del mod ord modVis">
            <ac:chgData name="Vermeulen, Sander" userId="e08259fd-81d2-4a86-9b20-28ba02d67a18" providerId="ADAL" clId="{CB5E49D3-3CD4-493D-B616-C455DBEB5ED1}" dt="2023-12-20T13:02:13.677" v="3632" actId="478"/>
            <ac:picMkLst>
              <pc:docMk/>
              <pc:sldMasterMk cId="582609979" sldId="2147483648"/>
              <pc:sldLayoutMk cId="2741440439" sldId="2147483670"/>
              <ac:picMk id="25" creationId="{08D20AE2-D7EE-C495-535E-27A911F87612}"/>
            </ac:picMkLst>
          </pc:picChg>
          <pc:cxnChg chg="add mod ord modVis">
            <ac:chgData name="Vermeulen, Sander" userId="e08259fd-81d2-4a86-9b20-28ba02d67a18" providerId="ADAL" clId="{CB5E49D3-3CD4-493D-B616-C455DBEB5ED1}" dt="2023-12-19T09:07:53.322" v="2504" actId="14429"/>
            <ac:cxnSpMkLst>
              <pc:docMk/>
              <pc:sldMasterMk cId="582609979" sldId="2147483648"/>
              <pc:sldLayoutMk cId="2741440439" sldId="2147483670"/>
              <ac:cxnSpMk id="19" creationId="{B26D2DF4-EF29-EAE1-E74E-3D6B9793E990}"/>
            </ac:cxnSpMkLst>
          </pc:cxnChg>
          <pc:cxnChg chg="add mod ord modVis">
            <ac:chgData name="Vermeulen, Sander" userId="e08259fd-81d2-4a86-9b20-28ba02d67a18" providerId="ADAL" clId="{CB5E49D3-3CD4-493D-B616-C455DBEB5ED1}" dt="2023-12-19T09:07:53.602" v="2505" actId="14429"/>
            <ac:cxnSpMkLst>
              <pc:docMk/>
              <pc:sldMasterMk cId="582609979" sldId="2147483648"/>
              <pc:sldLayoutMk cId="2741440439" sldId="2147483670"/>
              <ac:cxnSpMk id="20" creationId="{325B1303-81AE-D42F-B53E-B76471ECDE28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52:25.828" v="3715" actId="13244"/>
          <pc:sldLayoutMkLst>
            <pc:docMk/>
            <pc:sldMasterMk cId="582609979" sldId="2147483648"/>
            <pc:sldLayoutMk cId="869669228" sldId="2147483675"/>
          </pc:sldLayoutMkLst>
          <pc:spChg chg="mod">
            <ac:chgData name="Vermeulen, Sander" userId="e08259fd-81d2-4a86-9b20-28ba02d67a18" providerId="ADAL" clId="{CB5E49D3-3CD4-493D-B616-C455DBEB5ED1}" dt="2023-12-20T09:40:58.119" v="3508" actId="1076"/>
            <ac:spMkLst>
              <pc:docMk/>
              <pc:sldMasterMk cId="582609979" sldId="2147483648"/>
              <pc:sldLayoutMk cId="869669228" sldId="2147483675"/>
              <ac:spMk id="2" creationId="{FA269D41-D39D-6A4D-F573-6508C2A61379}"/>
            </ac:spMkLst>
          </pc:spChg>
          <pc:spChg chg="mod ord">
            <ac:chgData name="Vermeulen, Sander" userId="e08259fd-81d2-4a86-9b20-28ba02d67a18" providerId="ADAL" clId="{CB5E49D3-3CD4-493D-B616-C455DBEB5ED1}" dt="2023-12-20T13:52:02.655" v="3709" actId="13244"/>
            <ac:spMkLst>
              <pc:docMk/>
              <pc:sldMasterMk cId="582609979" sldId="2147483648"/>
              <pc:sldLayoutMk cId="869669228" sldId="2147483675"/>
              <ac:spMk id="5" creationId="{4FED4988-52D7-E973-BD1E-C58DB3109DFA}"/>
            </ac:spMkLst>
          </pc:spChg>
          <pc:spChg chg="del mod ord">
            <ac:chgData name="Vermeulen, Sander" userId="e08259fd-81d2-4a86-9b20-28ba02d67a18" providerId="ADAL" clId="{CB5E49D3-3CD4-493D-B616-C455DBEB5ED1}" dt="2023-12-19T09:25:24.064" v="2678" actId="478"/>
            <ac:spMkLst>
              <pc:docMk/>
              <pc:sldMasterMk cId="582609979" sldId="2147483648"/>
              <pc:sldLayoutMk cId="869669228" sldId="2147483675"/>
              <ac:spMk id="6" creationId="{68CBF841-FAF0-2946-073C-8823C059A383}"/>
            </ac:spMkLst>
          </pc:spChg>
          <pc:spChg chg="add mod">
            <ac:chgData name="Vermeulen, Sander" userId="e08259fd-81d2-4a86-9b20-28ba02d67a18" providerId="ADAL" clId="{CB5E49D3-3CD4-493D-B616-C455DBEB5ED1}" dt="2023-12-20T10:29:41.914" v="3546" actId="1076"/>
            <ac:spMkLst>
              <pc:docMk/>
              <pc:sldMasterMk cId="582609979" sldId="2147483648"/>
              <pc:sldLayoutMk cId="869669228" sldId="2147483675"/>
              <ac:spMk id="6" creationId="{6C546DE3-4F18-7660-53D8-057B139D67D1}"/>
            </ac:spMkLst>
          </pc:spChg>
          <pc:spChg chg="mod ord">
            <ac:chgData name="Vermeulen, Sander" userId="e08259fd-81d2-4a86-9b20-28ba02d67a18" providerId="ADAL" clId="{CB5E49D3-3CD4-493D-B616-C455DBEB5ED1}" dt="2023-12-20T13:52:25.828" v="3715" actId="13244"/>
            <ac:spMkLst>
              <pc:docMk/>
              <pc:sldMasterMk cId="582609979" sldId="2147483648"/>
              <pc:sldLayoutMk cId="869669228" sldId="2147483675"/>
              <ac:spMk id="7" creationId="{2C2BB3DA-26DB-4569-08A0-83B107D9395F}"/>
            </ac:spMkLst>
          </pc:spChg>
          <pc:spChg chg="del">
            <ac:chgData name="Vermeulen, Sander" userId="e08259fd-81d2-4a86-9b20-28ba02d67a18" providerId="ADAL" clId="{CB5E49D3-3CD4-493D-B616-C455DBEB5ED1}" dt="2023-12-18T13:19:27.115" v="1785" actId="478"/>
            <ac:spMkLst>
              <pc:docMk/>
              <pc:sldMasterMk cId="582609979" sldId="2147483648"/>
              <pc:sldLayoutMk cId="869669228" sldId="2147483675"/>
              <ac:spMk id="8" creationId="{5EDBCBB4-41EA-E170-83AC-D8DA0233DF4D}"/>
            </ac:spMkLst>
          </pc:spChg>
          <pc:spChg chg="add mod ord">
            <ac:chgData name="Vermeulen, Sander" userId="e08259fd-81d2-4a86-9b20-28ba02d67a18" providerId="ADAL" clId="{CB5E49D3-3CD4-493D-B616-C455DBEB5ED1}" dt="2023-12-20T13:52:19.505" v="3713" actId="13244"/>
            <ac:spMkLst>
              <pc:docMk/>
              <pc:sldMasterMk cId="582609979" sldId="2147483648"/>
              <pc:sldLayoutMk cId="869669228" sldId="2147483675"/>
              <ac:spMk id="8" creationId="{86706272-8D69-4147-1007-A2B84C6DBD8C}"/>
            </ac:spMkLst>
          </pc:spChg>
          <pc:spChg chg="mod ord">
            <ac:chgData name="Vermeulen, Sander" userId="e08259fd-81d2-4a86-9b20-28ba02d67a18" providerId="ADAL" clId="{CB5E49D3-3CD4-493D-B616-C455DBEB5ED1}" dt="2023-12-20T13:51:59.182" v="3708" actId="13244"/>
            <ac:spMkLst>
              <pc:docMk/>
              <pc:sldMasterMk cId="582609979" sldId="2147483648"/>
              <pc:sldLayoutMk cId="869669228" sldId="2147483675"/>
              <ac:spMk id="9" creationId="{D49DC992-DF28-3243-BCAF-54A3259D705E}"/>
            </ac:spMkLst>
          </pc:spChg>
          <pc:spChg chg="del">
            <ac:chgData name="Vermeulen, Sander" userId="e08259fd-81d2-4a86-9b20-28ba02d67a18" providerId="ADAL" clId="{CB5E49D3-3CD4-493D-B616-C455DBEB5ED1}" dt="2023-12-18T13:19:50.985" v="1794" actId="478"/>
            <ac:spMkLst>
              <pc:docMk/>
              <pc:sldMasterMk cId="582609979" sldId="2147483648"/>
              <pc:sldLayoutMk cId="869669228" sldId="2147483675"/>
              <ac:spMk id="10" creationId="{8079417B-7C9A-9407-70B7-E76199D33A7C}"/>
            </ac:spMkLst>
          </pc:spChg>
          <pc:spChg chg="add mod">
            <ac:chgData name="Vermeulen, Sander" userId="e08259fd-81d2-4a86-9b20-28ba02d67a18" providerId="ADAL" clId="{CB5E49D3-3CD4-493D-B616-C455DBEB5ED1}" dt="2023-12-20T09:45:51.632" v="3533" actId="1076"/>
            <ac:spMkLst>
              <pc:docMk/>
              <pc:sldMasterMk cId="582609979" sldId="2147483648"/>
              <pc:sldLayoutMk cId="869669228" sldId="2147483675"/>
              <ac:spMk id="10" creationId="{87B18383-E372-109D-2522-8D29970C843C}"/>
            </ac:spMkLst>
          </pc:spChg>
          <pc:spChg chg="add mod ord modVis">
            <ac:chgData name="Vermeulen, Sander" userId="e08259fd-81d2-4a86-9b20-28ba02d67a18" providerId="ADAL" clId="{CB5E49D3-3CD4-493D-B616-C455DBEB5ED1}" dt="2023-12-18T13:36:35.424" v="2022" actId="14430"/>
            <ac:spMkLst>
              <pc:docMk/>
              <pc:sldMasterMk cId="582609979" sldId="2147483648"/>
              <pc:sldLayoutMk cId="869669228" sldId="2147483675"/>
              <ac:spMk id="11" creationId="{4F174599-FB5C-1F4A-9FFF-C5C0EA311599}"/>
            </ac:spMkLst>
          </pc:spChg>
          <pc:spChg chg="add mod ord">
            <ac:chgData name="Vermeulen, Sander" userId="e08259fd-81d2-4a86-9b20-28ba02d67a18" providerId="ADAL" clId="{CB5E49D3-3CD4-493D-B616-C455DBEB5ED1}" dt="2023-12-20T13:52:09.778" v="3710" actId="13244"/>
            <ac:spMkLst>
              <pc:docMk/>
              <pc:sldMasterMk cId="582609979" sldId="2147483648"/>
              <pc:sldLayoutMk cId="869669228" sldId="2147483675"/>
              <ac:spMk id="12" creationId="{458A1A68-CA2B-E498-5B7C-2CFC4207AD5F}"/>
            </ac:spMkLst>
          </pc:spChg>
          <pc:spChg chg="add mod ord">
            <ac:chgData name="Vermeulen, Sander" userId="e08259fd-81d2-4a86-9b20-28ba02d67a18" providerId="ADAL" clId="{CB5E49D3-3CD4-493D-B616-C455DBEB5ED1}" dt="2023-12-20T13:52:17.013" v="3712" actId="13244"/>
            <ac:spMkLst>
              <pc:docMk/>
              <pc:sldMasterMk cId="582609979" sldId="2147483648"/>
              <pc:sldLayoutMk cId="869669228" sldId="2147483675"/>
              <ac:spMk id="13" creationId="{9A762F0F-F2C9-AFB0-B3B6-247F69F8B087}"/>
            </ac:spMkLst>
          </pc:spChg>
          <pc:spChg chg="add mod ord modVis">
            <ac:chgData name="Vermeulen, Sander" userId="e08259fd-81d2-4a86-9b20-28ba02d67a18" providerId="ADAL" clId="{CB5E49D3-3CD4-493D-B616-C455DBEB5ED1}" dt="2023-12-18T13:36:34.981" v="2021" actId="14430"/>
            <ac:spMkLst>
              <pc:docMk/>
              <pc:sldMasterMk cId="582609979" sldId="2147483648"/>
              <pc:sldLayoutMk cId="869669228" sldId="2147483675"/>
              <ac:spMk id="14" creationId="{A3665893-7F12-E922-D288-FEF9D1056245}"/>
            </ac:spMkLst>
          </pc:spChg>
          <pc:spChg chg="del">
            <ac:chgData name="Vermeulen, Sander" userId="e08259fd-81d2-4a86-9b20-28ba02d67a18" providerId="ADAL" clId="{CB5E49D3-3CD4-493D-B616-C455DBEB5ED1}" dt="2023-12-18T13:19:29.295" v="1788" actId="478"/>
            <ac:spMkLst>
              <pc:docMk/>
              <pc:sldMasterMk cId="582609979" sldId="2147483648"/>
              <pc:sldLayoutMk cId="869669228" sldId="2147483675"/>
              <ac:spMk id="15" creationId="{D88C63CA-8B61-A681-C83F-AA08BE4FD280}"/>
            </ac:spMkLst>
          </pc:spChg>
          <pc:spChg chg="add mod ord">
            <ac:chgData name="Vermeulen, Sander" userId="e08259fd-81d2-4a86-9b20-28ba02d67a18" providerId="ADAL" clId="{CB5E49D3-3CD4-493D-B616-C455DBEB5ED1}" dt="2023-12-20T13:52:22.661" v="3714" actId="13244"/>
            <ac:spMkLst>
              <pc:docMk/>
              <pc:sldMasterMk cId="582609979" sldId="2147483648"/>
              <pc:sldLayoutMk cId="869669228" sldId="2147483675"/>
              <ac:spMk id="15" creationId="{FBEA2E39-0F6A-2538-B85C-B3B6CA535EF6}"/>
            </ac:spMkLst>
          </pc:spChg>
          <pc:spChg chg="add mod ord modVis">
            <ac:chgData name="Vermeulen, Sander" userId="e08259fd-81d2-4a86-9b20-28ba02d67a18" providerId="ADAL" clId="{CB5E49D3-3CD4-493D-B616-C455DBEB5ED1}" dt="2023-12-18T13:36:34.526" v="2020" actId="14430"/>
            <ac:spMkLst>
              <pc:docMk/>
              <pc:sldMasterMk cId="582609979" sldId="2147483648"/>
              <pc:sldLayoutMk cId="869669228" sldId="2147483675"/>
              <ac:spMk id="16" creationId="{81CD160C-E8A8-4274-A331-3BCBC30EF385}"/>
            </ac:spMkLst>
          </pc:spChg>
          <pc:spChg chg="add mod">
            <ac:chgData name="Vermeulen, Sander" userId="e08259fd-81d2-4a86-9b20-28ba02d67a18" providerId="ADAL" clId="{CB5E49D3-3CD4-493D-B616-C455DBEB5ED1}" dt="2023-12-20T10:29:50.729" v="3547" actId="1076"/>
            <ac:spMkLst>
              <pc:docMk/>
              <pc:sldMasterMk cId="582609979" sldId="2147483648"/>
              <pc:sldLayoutMk cId="869669228" sldId="2147483675"/>
              <ac:spMk id="17" creationId="{6FA0F445-B3BD-BF1D-F73E-298A4E990495}"/>
            </ac:spMkLst>
          </pc:spChg>
          <pc:spChg chg="del">
            <ac:chgData name="Vermeulen, Sander" userId="e08259fd-81d2-4a86-9b20-28ba02d67a18" providerId="ADAL" clId="{CB5E49D3-3CD4-493D-B616-C455DBEB5ED1}" dt="2023-12-18T13:19:27.808" v="1786" actId="478"/>
            <ac:spMkLst>
              <pc:docMk/>
              <pc:sldMasterMk cId="582609979" sldId="2147483648"/>
              <pc:sldLayoutMk cId="869669228" sldId="2147483675"/>
              <ac:spMk id="18" creationId="{0A11873C-652B-5100-203A-EFE72E29188A}"/>
            </ac:spMkLst>
          </pc:spChg>
          <pc:spChg chg="add mod">
            <ac:chgData name="Vermeulen, Sander" userId="e08259fd-81d2-4a86-9b20-28ba02d67a18" providerId="ADAL" clId="{CB5E49D3-3CD4-493D-B616-C455DBEB5ED1}" dt="2023-12-20T10:30:21.072" v="3551" actId="1076"/>
            <ac:spMkLst>
              <pc:docMk/>
              <pc:sldMasterMk cId="582609979" sldId="2147483648"/>
              <pc:sldLayoutMk cId="869669228" sldId="2147483675"/>
              <ac:spMk id="18" creationId="{3B63208E-02AB-2FB4-BF75-B361EBF42EDF}"/>
            </ac:spMkLst>
          </pc:spChg>
          <pc:spChg chg="add mod ord">
            <ac:chgData name="Vermeulen, Sander" userId="e08259fd-81d2-4a86-9b20-28ba02d67a18" providerId="ADAL" clId="{CB5E49D3-3CD4-493D-B616-C455DBEB5ED1}" dt="2023-12-19T09:24:16.947" v="2675" actId="1076"/>
            <ac:spMkLst>
              <pc:docMk/>
              <pc:sldMasterMk cId="582609979" sldId="2147483648"/>
              <pc:sldLayoutMk cId="869669228" sldId="2147483675"/>
              <ac:spMk id="20" creationId="{A2C690BB-6535-A6E1-B051-B6445206FD09}"/>
            </ac:spMkLst>
          </pc:spChg>
          <pc:spChg chg="add mod ord">
            <ac:chgData name="Vermeulen, Sander" userId="e08259fd-81d2-4a86-9b20-28ba02d67a18" providerId="ADAL" clId="{CB5E49D3-3CD4-493D-B616-C455DBEB5ED1}" dt="2023-12-19T09:24:16.947" v="2675" actId="1076"/>
            <ac:spMkLst>
              <pc:docMk/>
              <pc:sldMasterMk cId="582609979" sldId="2147483648"/>
              <pc:sldLayoutMk cId="869669228" sldId="2147483675"/>
              <ac:spMk id="21" creationId="{257A0B1C-F264-C7F7-4BDF-045BFAD4E3E5}"/>
            </ac:spMkLst>
          </pc:spChg>
          <pc:spChg chg="add mod">
            <ac:chgData name="Vermeulen, Sander" userId="e08259fd-81d2-4a86-9b20-28ba02d67a18" providerId="ADAL" clId="{CB5E49D3-3CD4-493D-B616-C455DBEB5ED1}" dt="2023-12-19T09:25:36.438" v="2681" actId="20577"/>
            <ac:spMkLst>
              <pc:docMk/>
              <pc:sldMasterMk cId="582609979" sldId="2147483648"/>
              <pc:sldLayoutMk cId="869669228" sldId="2147483675"/>
              <ac:spMk id="22" creationId="{EF966B4E-5191-1400-2003-885E3635B052}"/>
            </ac:spMkLst>
          </pc:spChg>
          <pc:spChg chg="add mod">
            <ac:chgData name="Vermeulen, Sander" userId="e08259fd-81d2-4a86-9b20-28ba02d67a18" providerId="ADAL" clId="{CB5E49D3-3CD4-493D-B616-C455DBEB5ED1}" dt="2023-12-20T10:30:03.806" v="3549" actId="1076"/>
            <ac:spMkLst>
              <pc:docMk/>
              <pc:sldMasterMk cId="582609979" sldId="2147483648"/>
              <pc:sldLayoutMk cId="869669228" sldId="2147483675"/>
              <ac:spMk id="23" creationId="{1ED9EA0A-725C-9AF2-9FDB-95DC6C69229D}"/>
            </ac:spMkLst>
          </pc:spChg>
          <pc:spChg chg="add del mod ord">
            <ac:chgData name="Vermeulen, Sander" userId="e08259fd-81d2-4a86-9b20-28ba02d67a18" providerId="ADAL" clId="{CB5E49D3-3CD4-493D-B616-C455DBEB5ED1}" dt="2023-12-18T13:38:26.537" v="2042" actId="478"/>
            <ac:spMkLst>
              <pc:docMk/>
              <pc:sldMasterMk cId="582609979" sldId="2147483648"/>
              <pc:sldLayoutMk cId="869669228" sldId="2147483675"/>
              <ac:spMk id="23" creationId="{5F137BDD-B69D-904E-1165-023A041EC58D}"/>
            </ac:spMkLst>
          </pc:spChg>
          <pc:spChg chg="add mod">
            <ac:chgData name="Vermeulen, Sander" userId="e08259fd-81d2-4a86-9b20-28ba02d67a18" providerId="ADAL" clId="{CB5E49D3-3CD4-493D-B616-C455DBEB5ED1}" dt="2023-12-20T10:30:16.566" v="3550" actId="1076"/>
            <ac:spMkLst>
              <pc:docMk/>
              <pc:sldMasterMk cId="582609979" sldId="2147483648"/>
              <pc:sldLayoutMk cId="869669228" sldId="2147483675"/>
              <ac:spMk id="24" creationId="{27DCA9BE-EBAD-C99A-47B3-4B134DBB7841}"/>
            </ac:spMkLst>
          </pc:spChg>
          <pc:spChg chg="del">
            <ac:chgData name="Vermeulen, Sander" userId="e08259fd-81d2-4a86-9b20-28ba02d67a18" providerId="ADAL" clId="{CB5E49D3-3CD4-493D-B616-C455DBEB5ED1}" dt="2023-12-18T10:13:15.228" v="367" actId="478"/>
            <ac:spMkLst>
              <pc:docMk/>
              <pc:sldMasterMk cId="582609979" sldId="2147483648"/>
              <pc:sldLayoutMk cId="869669228" sldId="2147483675"/>
              <ac:spMk id="24" creationId="{E638723A-E23F-8532-D9E2-DA226CFFCFD1}"/>
            </ac:spMkLst>
          </pc:spChg>
          <pc:spChg chg="add mod ord">
            <ac:chgData name="Vermeulen, Sander" userId="e08259fd-81d2-4a86-9b20-28ba02d67a18" providerId="ADAL" clId="{CB5E49D3-3CD4-493D-B616-C455DBEB5ED1}" dt="2023-12-20T13:52:12.900" v="3711" actId="13244"/>
            <ac:spMkLst>
              <pc:docMk/>
              <pc:sldMasterMk cId="582609979" sldId="2147483648"/>
              <pc:sldLayoutMk cId="869669228" sldId="2147483675"/>
              <ac:spMk id="25" creationId="{735BEE72-68F9-C978-704E-4D799CAC9B13}"/>
            </ac:spMkLst>
          </pc:spChg>
          <pc:spChg chg="add mod">
            <ac:chgData name="Vermeulen, Sander" userId="e08259fd-81d2-4a86-9b20-28ba02d67a18" providerId="ADAL" clId="{CB5E49D3-3CD4-493D-B616-C455DBEB5ED1}" dt="2023-12-20T09:46:33.962" v="3538" actId="1076"/>
            <ac:spMkLst>
              <pc:docMk/>
              <pc:sldMasterMk cId="582609979" sldId="2147483648"/>
              <pc:sldLayoutMk cId="869669228" sldId="2147483675"/>
              <ac:spMk id="26" creationId="{B28BC3C5-55B8-2A34-D7D8-66EC58D3D459}"/>
            </ac:spMkLst>
          </pc:spChg>
          <pc:spChg chg="add mod">
            <ac:chgData name="Vermeulen, Sander" userId="e08259fd-81d2-4a86-9b20-28ba02d67a18" providerId="ADAL" clId="{CB5E49D3-3CD4-493D-B616-C455DBEB5ED1}" dt="2023-12-20T10:30:27.164" v="3552" actId="1076"/>
            <ac:spMkLst>
              <pc:docMk/>
              <pc:sldMasterMk cId="582609979" sldId="2147483648"/>
              <pc:sldLayoutMk cId="869669228" sldId="2147483675"/>
              <ac:spMk id="27" creationId="{AD163883-7886-F04C-49E6-F537274933B5}"/>
            </ac:spMkLst>
          </pc:spChg>
          <pc:spChg chg="add del mod">
            <ac:chgData name="Vermeulen, Sander" userId="e08259fd-81d2-4a86-9b20-28ba02d67a18" providerId="ADAL" clId="{CB5E49D3-3CD4-493D-B616-C455DBEB5ED1}" dt="2023-12-18T13:38:26.537" v="2042" actId="478"/>
            <ac:spMkLst>
              <pc:docMk/>
              <pc:sldMasterMk cId="582609979" sldId="2147483648"/>
              <pc:sldLayoutMk cId="869669228" sldId="2147483675"/>
              <ac:spMk id="27" creationId="{F8765BA2-B1B0-833B-9442-AA247756F2FC}"/>
            </ac:spMkLst>
          </pc:spChg>
          <pc:spChg chg="add del mod">
            <ac:chgData name="Vermeulen, Sander" userId="e08259fd-81d2-4a86-9b20-28ba02d67a18" providerId="ADAL" clId="{CB5E49D3-3CD4-493D-B616-C455DBEB5ED1}" dt="2023-12-18T13:38:26.537" v="2042" actId="478"/>
            <ac:spMkLst>
              <pc:docMk/>
              <pc:sldMasterMk cId="582609979" sldId="2147483648"/>
              <pc:sldLayoutMk cId="869669228" sldId="2147483675"/>
              <ac:spMk id="28" creationId="{E33FABF2-E941-46B9-ED26-46134EEF9F22}"/>
            </ac:spMkLst>
          </pc:spChg>
          <pc:grpChg chg="del">
            <ac:chgData name="Vermeulen, Sander" userId="e08259fd-81d2-4a86-9b20-28ba02d67a18" providerId="ADAL" clId="{CB5E49D3-3CD4-493D-B616-C455DBEB5ED1}" dt="2023-12-18T13:19:28.666" v="1787" actId="478"/>
            <ac:grpSpMkLst>
              <pc:docMk/>
              <pc:sldMasterMk cId="582609979" sldId="2147483648"/>
              <pc:sldLayoutMk cId="869669228" sldId="2147483675"/>
              <ac:grpSpMk id="12" creationId="{B62B002D-792E-B8DD-7B45-3A5744381E63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38.407" v="3639" actId="478"/>
            <ac:picMkLst>
              <pc:docMk/>
              <pc:sldMasterMk cId="582609979" sldId="2147483648"/>
              <pc:sldLayoutMk cId="869669228" sldId="2147483675"/>
              <ac:picMk id="19" creationId="{F59A8A0A-A23D-35FD-B76F-E8DE7467A89F}"/>
            </ac:picMkLst>
          </pc:picChg>
          <pc:cxnChg chg="add mod ord">
            <ac:chgData name="Vermeulen, Sander" userId="e08259fd-81d2-4a86-9b20-28ba02d67a18" providerId="ADAL" clId="{CB5E49D3-3CD4-493D-B616-C455DBEB5ED1}" dt="2023-12-18T13:19:32.156" v="1790" actId="167"/>
            <ac:cxnSpMkLst>
              <pc:docMk/>
              <pc:sldMasterMk cId="582609979" sldId="2147483648"/>
              <pc:sldLayoutMk cId="869669228" sldId="2147483675"/>
              <ac:cxnSpMk id="3" creationId="{9DC8337A-C56F-D557-06A1-EA23830560EC}"/>
            </ac:cxnSpMkLst>
          </pc:cxnChg>
          <pc:cxnChg chg="add mod ord">
            <ac:chgData name="Vermeulen, Sander" userId="e08259fd-81d2-4a86-9b20-28ba02d67a18" providerId="ADAL" clId="{CB5E49D3-3CD4-493D-B616-C455DBEB5ED1}" dt="2023-12-18T13:19:32.156" v="1790" actId="167"/>
            <ac:cxnSpMkLst>
              <pc:docMk/>
              <pc:sldMasterMk cId="582609979" sldId="2147483648"/>
              <pc:sldLayoutMk cId="869669228" sldId="2147483675"/>
              <ac:cxnSpMk id="4" creationId="{C63DB6BA-7400-CB75-674A-B83E0E5C0B93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56:35.100" v="3723" actId="13244"/>
          <pc:sldLayoutMkLst>
            <pc:docMk/>
            <pc:sldMasterMk cId="582609979" sldId="2147483648"/>
            <pc:sldLayoutMk cId="2086029293" sldId="2147483676"/>
          </pc:sldLayoutMkLst>
          <pc:spChg chg="add mod ord">
            <ac:chgData name="Vermeulen, Sander" userId="e08259fd-81d2-4a86-9b20-28ba02d67a18" providerId="ADAL" clId="{CB5E49D3-3CD4-493D-B616-C455DBEB5ED1}" dt="2023-12-20T13:08:06.398" v="3677" actId="13244"/>
            <ac:spMkLst>
              <pc:docMk/>
              <pc:sldMasterMk cId="582609979" sldId="2147483648"/>
              <pc:sldLayoutMk cId="2086029293" sldId="2147483676"/>
              <ac:spMk id="2" creationId="{97B049BD-C340-7F9D-24EE-0B7B19E3E26E}"/>
            </ac:spMkLst>
          </pc:spChg>
          <pc:spChg chg="del">
            <ac:chgData name="Vermeulen, Sander" userId="e08259fd-81d2-4a86-9b20-28ba02d67a18" providerId="ADAL" clId="{CB5E49D3-3CD4-493D-B616-C455DBEB5ED1}" dt="2023-12-18T13:39:54.417" v="2049" actId="478"/>
            <ac:spMkLst>
              <pc:docMk/>
              <pc:sldMasterMk cId="582609979" sldId="2147483648"/>
              <pc:sldLayoutMk cId="2086029293" sldId="2147483676"/>
              <ac:spMk id="2" creationId="{FA269D41-D39D-6A4D-F573-6508C2A61379}"/>
            </ac:spMkLst>
          </pc:spChg>
          <pc:spChg chg="add mod ord">
            <ac:chgData name="Vermeulen, Sander" userId="e08259fd-81d2-4a86-9b20-28ba02d67a18" providerId="ADAL" clId="{CB5E49D3-3CD4-493D-B616-C455DBEB5ED1}" dt="2023-12-20T13:56:21.461" v="3717" actId="13244"/>
            <ac:spMkLst>
              <pc:docMk/>
              <pc:sldMasterMk cId="582609979" sldId="2147483648"/>
              <pc:sldLayoutMk cId="2086029293" sldId="2147483676"/>
              <ac:spMk id="3" creationId="{6C625684-7A03-9987-A64F-117DBE26F167}"/>
            </ac:spMkLst>
          </pc:spChg>
          <pc:spChg chg="del">
            <ac:chgData name="Vermeulen, Sander" userId="e08259fd-81d2-4a86-9b20-28ba02d67a18" providerId="ADAL" clId="{CB5E49D3-3CD4-493D-B616-C455DBEB5ED1}" dt="2023-12-18T13:39:19.907" v="2043" actId="478"/>
            <ac:spMkLst>
              <pc:docMk/>
              <pc:sldMasterMk cId="582609979" sldId="2147483648"/>
              <pc:sldLayoutMk cId="2086029293" sldId="2147483676"/>
              <ac:spMk id="3" creationId="{9A31CB61-4452-1B99-DA8D-4572945D7160}"/>
            </ac:spMkLst>
          </pc:spChg>
          <pc:spChg chg="add mod ord">
            <ac:chgData name="Vermeulen, Sander" userId="e08259fd-81d2-4a86-9b20-28ba02d67a18" providerId="ADAL" clId="{CB5E49D3-3CD4-493D-B616-C455DBEB5ED1}" dt="2023-12-20T13:56:25.154" v="3719" actId="13244"/>
            <ac:spMkLst>
              <pc:docMk/>
              <pc:sldMasterMk cId="582609979" sldId="2147483648"/>
              <pc:sldLayoutMk cId="2086029293" sldId="2147483676"/>
              <ac:spMk id="4" creationId="{305909B4-C8CB-1CEE-F8AC-7D1DBC7415F5}"/>
            </ac:spMkLst>
          </pc:spChg>
          <pc:spChg chg="mod ord">
            <ac:chgData name="Vermeulen, Sander" userId="e08259fd-81d2-4a86-9b20-28ba02d67a18" providerId="ADAL" clId="{CB5E49D3-3CD4-493D-B616-C455DBEB5ED1}" dt="2023-12-20T13:56:33.671" v="3722" actId="13244"/>
            <ac:spMkLst>
              <pc:docMk/>
              <pc:sldMasterMk cId="582609979" sldId="2147483648"/>
              <pc:sldLayoutMk cId="2086029293" sldId="2147483676"/>
              <ac:spMk id="5" creationId="{4FED4988-52D7-E973-BD1E-C58DB3109DFA}"/>
            </ac:spMkLst>
          </pc:spChg>
          <pc:spChg chg="mod ord">
            <ac:chgData name="Vermeulen, Sander" userId="e08259fd-81d2-4a86-9b20-28ba02d67a18" providerId="ADAL" clId="{CB5E49D3-3CD4-493D-B616-C455DBEB5ED1}" dt="2023-12-20T13:56:28.203" v="3720" actId="13244"/>
            <ac:spMkLst>
              <pc:docMk/>
              <pc:sldMasterMk cId="582609979" sldId="2147483648"/>
              <pc:sldLayoutMk cId="2086029293" sldId="2147483676"/>
              <ac:spMk id="6" creationId="{68CBF841-FAF0-2946-073C-8823C059A383}"/>
            </ac:spMkLst>
          </pc:spChg>
          <pc:spChg chg="mod ord">
            <ac:chgData name="Vermeulen, Sander" userId="e08259fd-81d2-4a86-9b20-28ba02d67a18" providerId="ADAL" clId="{CB5E49D3-3CD4-493D-B616-C455DBEB5ED1}" dt="2023-12-20T13:56:30.857" v="3721" actId="13244"/>
            <ac:spMkLst>
              <pc:docMk/>
              <pc:sldMasterMk cId="582609979" sldId="2147483648"/>
              <pc:sldLayoutMk cId="2086029293" sldId="2147483676"/>
              <ac:spMk id="9" creationId="{D49DC992-DF28-3243-BCAF-54A3259D705E}"/>
            </ac:spMkLst>
          </pc:spChg>
          <pc:spChg chg="mod ord">
            <ac:chgData name="Vermeulen, Sander" userId="e08259fd-81d2-4a86-9b20-28ba02d67a18" providerId="ADAL" clId="{CB5E49D3-3CD4-493D-B616-C455DBEB5ED1}" dt="2023-12-20T13:56:18.871" v="3716" actId="13244"/>
            <ac:spMkLst>
              <pc:docMk/>
              <pc:sldMasterMk cId="582609979" sldId="2147483648"/>
              <pc:sldLayoutMk cId="2086029293" sldId="2147483676"/>
              <ac:spMk id="10" creationId="{91E1ED04-1ADC-6BAC-23BC-C28BDFEE1EAC}"/>
            </ac:spMkLst>
          </pc:spChg>
          <pc:spChg chg="del">
            <ac:chgData name="Vermeulen, Sander" userId="e08259fd-81d2-4a86-9b20-28ba02d67a18" providerId="ADAL" clId="{CB5E49D3-3CD4-493D-B616-C455DBEB5ED1}" dt="2023-12-18T13:41:07.587" v="2070" actId="478"/>
            <ac:spMkLst>
              <pc:docMk/>
              <pc:sldMasterMk cId="582609979" sldId="2147483648"/>
              <pc:sldLayoutMk cId="2086029293" sldId="2147483676"/>
              <ac:spMk id="11" creationId="{676C8E2E-6FFB-9035-AA94-AD50FB504B42}"/>
            </ac:spMkLst>
          </pc:spChg>
          <pc:spChg chg="add del mod">
            <ac:chgData name="Vermeulen, Sander" userId="e08259fd-81d2-4a86-9b20-28ba02d67a18" providerId="ADAL" clId="{CB5E49D3-3CD4-493D-B616-C455DBEB5ED1}" dt="2023-12-20T13:07:42.134" v="3671" actId="478"/>
            <ac:spMkLst>
              <pc:docMk/>
              <pc:sldMasterMk cId="582609979" sldId="2147483648"/>
              <pc:sldLayoutMk cId="2086029293" sldId="2147483676"/>
              <ac:spMk id="12" creationId="{0EADE05E-BEE6-0941-80F0-303700B15B19}"/>
            </ac:spMkLst>
          </pc:spChg>
          <pc:spChg chg="add del mod">
            <ac:chgData name="Vermeulen, Sander" userId="e08259fd-81d2-4a86-9b20-28ba02d67a18" providerId="ADAL" clId="{CB5E49D3-3CD4-493D-B616-C455DBEB5ED1}" dt="2023-12-20T13:07:43.200" v="3672" actId="478"/>
            <ac:spMkLst>
              <pc:docMk/>
              <pc:sldMasterMk cId="582609979" sldId="2147483648"/>
              <pc:sldLayoutMk cId="2086029293" sldId="2147483676"/>
              <ac:spMk id="13" creationId="{6086CD58-2BCB-1F2A-9873-478061591B7D}"/>
            </ac:spMkLst>
          </pc:spChg>
          <pc:spChg chg="del">
            <ac:chgData name="Vermeulen, Sander" userId="e08259fd-81d2-4a86-9b20-28ba02d67a18" providerId="ADAL" clId="{CB5E49D3-3CD4-493D-B616-C455DBEB5ED1}" dt="2023-12-18T13:39:20.767" v="2044" actId="478"/>
            <ac:spMkLst>
              <pc:docMk/>
              <pc:sldMasterMk cId="582609979" sldId="2147483648"/>
              <pc:sldLayoutMk cId="2086029293" sldId="2147483676"/>
              <ac:spMk id="13" creationId="{EDAD2D25-2D69-4F00-47BB-AEE4EF0CB8DE}"/>
            </ac:spMkLst>
          </pc:spChg>
          <pc:spChg chg="add mod ord modVis">
            <ac:chgData name="Vermeulen, Sander" userId="e08259fd-81d2-4a86-9b20-28ba02d67a18" providerId="ADAL" clId="{CB5E49D3-3CD4-493D-B616-C455DBEB5ED1}" dt="2023-12-20T13:08:18.671" v="3678" actId="14430"/>
            <ac:spMkLst>
              <pc:docMk/>
              <pc:sldMasterMk cId="582609979" sldId="2147483648"/>
              <pc:sldLayoutMk cId="2086029293" sldId="2147483676"/>
              <ac:spMk id="15" creationId="{C2CAEE8C-556B-29C7-37EF-7C1457D08E69}"/>
            </ac:spMkLst>
          </pc:spChg>
          <pc:spChg chg="del">
            <ac:chgData name="Vermeulen, Sander" userId="e08259fd-81d2-4a86-9b20-28ba02d67a18" providerId="ADAL" clId="{CB5E49D3-3CD4-493D-B616-C455DBEB5ED1}" dt="2023-12-18T13:39:42.909" v="2048" actId="478"/>
            <ac:spMkLst>
              <pc:docMk/>
              <pc:sldMasterMk cId="582609979" sldId="2147483648"/>
              <pc:sldLayoutMk cId="2086029293" sldId="2147483676"/>
              <ac:spMk id="16" creationId="{A0C325FB-C4AD-C4F4-A7D0-187B1799D3F6}"/>
            </ac:spMkLst>
          </pc:spChg>
          <pc:spChg chg="add mod">
            <ac:chgData name="Vermeulen, Sander" userId="e08259fd-81d2-4a86-9b20-28ba02d67a18" providerId="ADAL" clId="{CB5E49D3-3CD4-493D-B616-C455DBEB5ED1}" dt="2023-12-20T13:09:06.903" v="3682" actId="1076"/>
            <ac:spMkLst>
              <pc:docMk/>
              <pc:sldMasterMk cId="582609979" sldId="2147483648"/>
              <pc:sldLayoutMk cId="2086029293" sldId="2147483676"/>
              <ac:spMk id="16" creationId="{C9EDF8B5-00D7-433A-ECD8-8606803E34F9}"/>
            </ac:spMkLst>
          </pc:spChg>
          <pc:spChg chg="mod">
            <ac:chgData name="Vermeulen, Sander" userId="e08259fd-81d2-4a86-9b20-28ba02d67a18" providerId="ADAL" clId="{CB5E49D3-3CD4-493D-B616-C455DBEB5ED1}" dt="2023-12-19T09:29:37.819" v="2805" actId="1076"/>
            <ac:spMkLst>
              <pc:docMk/>
              <pc:sldMasterMk cId="582609979" sldId="2147483648"/>
              <pc:sldLayoutMk cId="2086029293" sldId="2147483676"/>
              <ac:spMk id="17" creationId="{A176243C-05D5-DC27-33BB-A7A46BD7EA31}"/>
            </ac:spMkLst>
          </pc:spChg>
          <pc:spChg chg="add mod ord modVis">
            <ac:chgData name="Vermeulen, Sander" userId="e08259fd-81d2-4a86-9b20-28ba02d67a18" providerId="ADAL" clId="{CB5E49D3-3CD4-493D-B616-C455DBEB5ED1}" dt="2023-12-18T13:44:41.120" v="2123" actId="14430"/>
            <ac:spMkLst>
              <pc:docMk/>
              <pc:sldMasterMk cId="582609979" sldId="2147483648"/>
              <pc:sldLayoutMk cId="2086029293" sldId="2147483676"/>
              <ac:spMk id="18" creationId="{373953B5-B251-AA92-8D2B-177354BE722C}"/>
            </ac:spMkLst>
          </pc:spChg>
          <pc:spChg chg="mod ord">
            <ac:chgData name="Vermeulen, Sander" userId="e08259fd-81d2-4a86-9b20-28ba02d67a18" providerId="ADAL" clId="{CB5E49D3-3CD4-493D-B616-C455DBEB5ED1}" dt="2023-12-20T13:56:35.100" v="3723" actId="13244"/>
            <ac:spMkLst>
              <pc:docMk/>
              <pc:sldMasterMk cId="582609979" sldId="2147483648"/>
              <pc:sldLayoutMk cId="2086029293" sldId="2147483676"/>
              <ac:spMk id="19" creationId="{B004666B-21AE-9F89-B82B-CBD0406F4E1E}"/>
            </ac:spMkLst>
          </pc:spChg>
          <pc:spChg chg="add mod ord modVis">
            <ac:chgData name="Vermeulen, Sander" userId="e08259fd-81d2-4a86-9b20-28ba02d67a18" providerId="ADAL" clId="{CB5E49D3-3CD4-493D-B616-C455DBEB5ED1}" dt="2023-12-20T13:08:19.572" v="3679" actId="14430"/>
            <ac:spMkLst>
              <pc:docMk/>
              <pc:sldMasterMk cId="582609979" sldId="2147483648"/>
              <pc:sldLayoutMk cId="2086029293" sldId="2147483676"/>
              <ac:spMk id="20" creationId="{3176F20F-6988-BA12-BDD0-E670FE77E2A5}"/>
            </ac:spMkLst>
          </pc:spChg>
          <pc:spChg chg="del mod">
            <ac:chgData name="Vermeulen, Sander" userId="e08259fd-81d2-4a86-9b20-28ba02d67a18" providerId="ADAL" clId="{CB5E49D3-3CD4-493D-B616-C455DBEB5ED1}" dt="2023-12-20T10:31:52.777" v="3557" actId="478"/>
            <ac:spMkLst>
              <pc:docMk/>
              <pc:sldMasterMk cId="582609979" sldId="2147483648"/>
              <pc:sldLayoutMk cId="2086029293" sldId="2147483676"/>
              <ac:spMk id="21" creationId="{740DF426-1163-224B-70B8-AD452B4FE60A}"/>
            </ac:spMkLst>
          </pc:spChg>
          <pc:spChg chg="del mod">
            <ac:chgData name="Vermeulen, Sander" userId="e08259fd-81d2-4a86-9b20-28ba02d67a18" providerId="ADAL" clId="{CB5E49D3-3CD4-493D-B616-C455DBEB5ED1}" dt="2023-12-20T10:31:53.892" v="3558" actId="478"/>
            <ac:spMkLst>
              <pc:docMk/>
              <pc:sldMasterMk cId="582609979" sldId="2147483648"/>
              <pc:sldLayoutMk cId="2086029293" sldId="2147483676"/>
              <ac:spMk id="22" creationId="{D80459CB-83C6-CBC9-0859-B15207EE4D2D}"/>
            </ac:spMkLst>
          </pc:spChg>
          <pc:spChg chg="mod">
            <ac:chgData name="Vermeulen, Sander" userId="e08259fd-81d2-4a86-9b20-28ba02d67a18" providerId="ADAL" clId="{CB5E49D3-3CD4-493D-B616-C455DBEB5ED1}" dt="2023-12-20T13:06:32.584" v="3664" actId="1076"/>
            <ac:spMkLst>
              <pc:docMk/>
              <pc:sldMasterMk cId="582609979" sldId="2147483648"/>
              <pc:sldLayoutMk cId="2086029293" sldId="2147483676"/>
              <ac:spMk id="23" creationId="{F798C622-AF3E-C2C9-141C-7C72B7B9D103}"/>
            </ac:spMkLst>
          </pc:spChg>
          <pc:spChg chg="add mod">
            <ac:chgData name="Vermeulen, Sander" userId="e08259fd-81d2-4a86-9b20-28ba02d67a18" providerId="ADAL" clId="{CB5E49D3-3CD4-493D-B616-C455DBEB5ED1}" dt="2023-12-20T13:09:18.107" v="3683" actId="1076"/>
            <ac:spMkLst>
              <pc:docMk/>
              <pc:sldMasterMk cId="582609979" sldId="2147483648"/>
              <pc:sldLayoutMk cId="2086029293" sldId="2147483676"/>
              <ac:spMk id="24" creationId="{1147A8CA-81AA-4351-C04C-443BD403F544}"/>
            </ac:spMkLst>
          </pc:spChg>
          <pc:spChg chg="del mod">
            <ac:chgData name="Vermeulen, Sander" userId="e08259fd-81d2-4a86-9b20-28ba02d67a18" providerId="ADAL" clId="{CB5E49D3-3CD4-493D-B616-C455DBEB5ED1}" dt="2023-12-18T10:13:16.970" v="369" actId="478"/>
            <ac:spMkLst>
              <pc:docMk/>
              <pc:sldMasterMk cId="582609979" sldId="2147483648"/>
              <pc:sldLayoutMk cId="2086029293" sldId="2147483676"/>
              <ac:spMk id="24" creationId="{E638723A-E23F-8532-D9E2-DA226CFFCFD1}"/>
            </ac:spMkLst>
          </pc:spChg>
          <pc:spChg chg="mod">
            <ac:chgData name="Vermeulen, Sander" userId="e08259fd-81d2-4a86-9b20-28ba02d67a18" providerId="ADAL" clId="{CB5E49D3-3CD4-493D-B616-C455DBEB5ED1}" dt="2023-12-20T13:07:00.918" v="3667" actId="1076"/>
            <ac:spMkLst>
              <pc:docMk/>
              <pc:sldMasterMk cId="582609979" sldId="2147483648"/>
              <pc:sldLayoutMk cId="2086029293" sldId="2147483676"/>
              <ac:spMk id="25" creationId="{B64B914D-5D3C-4E1A-6D67-576965BAC666}"/>
            </ac:spMkLst>
          </pc:spChg>
          <pc:spChg chg="mod ord">
            <ac:chgData name="Vermeulen, Sander" userId="e08259fd-81d2-4a86-9b20-28ba02d67a18" providerId="ADAL" clId="{CB5E49D3-3CD4-493D-B616-C455DBEB5ED1}" dt="2023-12-20T13:56:23.784" v="3718" actId="13244"/>
            <ac:spMkLst>
              <pc:docMk/>
              <pc:sldMasterMk cId="582609979" sldId="2147483648"/>
              <pc:sldLayoutMk cId="2086029293" sldId="2147483676"/>
              <ac:spMk id="26" creationId="{9E2DEC8E-C5DF-9593-0350-79964B80266A}"/>
            </ac:spMkLst>
          </pc:spChg>
          <pc:spChg chg="add mod ord">
            <ac:chgData name="Vermeulen, Sander" userId="e08259fd-81d2-4a86-9b20-28ba02d67a18" providerId="ADAL" clId="{CB5E49D3-3CD4-493D-B616-C455DBEB5ED1}" dt="2023-12-20T12:20:46.392" v="3570" actId="207"/>
            <ac:spMkLst>
              <pc:docMk/>
              <pc:sldMasterMk cId="582609979" sldId="2147483648"/>
              <pc:sldLayoutMk cId="2086029293" sldId="2147483676"/>
              <ac:spMk id="28" creationId="{EC41E9DC-3F77-19A1-D535-6C55B0403E3D}"/>
            </ac:spMkLst>
          </pc:spChg>
          <pc:spChg chg="add mod ord">
            <ac:chgData name="Vermeulen, Sander" userId="e08259fd-81d2-4a86-9b20-28ba02d67a18" providerId="ADAL" clId="{CB5E49D3-3CD4-493D-B616-C455DBEB5ED1}" dt="2023-12-20T12:20:46.392" v="3570" actId="207"/>
            <ac:spMkLst>
              <pc:docMk/>
              <pc:sldMasterMk cId="582609979" sldId="2147483648"/>
              <pc:sldLayoutMk cId="2086029293" sldId="2147483676"/>
              <ac:spMk id="29" creationId="{9E6D61FC-FFB3-DF27-1E11-9D8E32F8BFED}"/>
            </ac:spMkLst>
          </pc:spChg>
          <pc:spChg chg="add mod ord">
            <ac:chgData name="Vermeulen, Sander" userId="e08259fd-81d2-4a86-9b20-28ba02d67a18" providerId="ADAL" clId="{CB5E49D3-3CD4-493D-B616-C455DBEB5ED1}" dt="2023-12-19T09:30:40.204" v="2814" actId="1076"/>
            <ac:spMkLst>
              <pc:docMk/>
              <pc:sldMasterMk cId="582609979" sldId="2147483648"/>
              <pc:sldLayoutMk cId="2086029293" sldId="2147483676"/>
              <ac:spMk id="30" creationId="{61E6ED86-36E7-5580-0EDD-BBA2466C7064}"/>
            </ac:spMkLst>
          </pc:spChg>
          <pc:spChg chg="add mod">
            <ac:chgData name="Vermeulen, Sander" userId="e08259fd-81d2-4a86-9b20-28ba02d67a18" providerId="ADAL" clId="{CB5E49D3-3CD4-493D-B616-C455DBEB5ED1}" dt="2023-12-20T13:09:29.876" v="3686" actId="1076"/>
            <ac:spMkLst>
              <pc:docMk/>
              <pc:sldMasterMk cId="582609979" sldId="2147483648"/>
              <pc:sldLayoutMk cId="2086029293" sldId="2147483676"/>
              <ac:spMk id="31" creationId="{EB15B6E1-DEDF-3D92-1D81-74E3B6F66F03}"/>
            </ac:spMkLst>
          </pc:spChg>
          <pc:spChg chg="add mod">
            <ac:chgData name="Vermeulen, Sander" userId="e08259fd-81d2-4a86-9b20-28ba02d67a18" providerId="ADAL" clId="{CB5E49D3-3CD4-493D-B616-C455DBEB5ED1}" dt="2023-12-20T13:09:43.776" v="3688" actId="1076"/>
            <ac:spMkLst>
              <pc:docMk/>
              <pc:sldMasterMk cId="582609979" sldId="2147483648"/>
              <pc:sldLayoutMk cId="2086029293" sldId="2147483676"/>
              <ac:spMk id="32" creationId="{36906F70-6DC6-E8AF-7730-D022A2C52D7C}"/>
            </ac:spMkLst>
          </pc:spChg>
          <pc:spChg chg="add mod">
            <ac:chgData name="Vermeulen, Sander" userId="e08259fd-81d2-4a86-9b20-28ba02d67a18" providerId="ADAL" clId="{CB5E49D3-3CD4-493D-B616-C455DBEB5ED1}" dt="2023-12-20T13:09:50.895" v="3690" actId="1076"/>
            <ac:spMkLst>
              <pc:docMk/>
              <pc:sldMasterMk cId="582609979" sldId="2147483648"/>
              <pc:sldLayoutMk cId="2086029293" sldId="2147483676"/>
              <ac:spMk id="33" creationId="{4870C31C-C55C-3770-D945-4997D034D85A}"/>
            </ac:spMkLst>
          </pc:spChg>
          <pc:spChg chg="add mod">
            <ac:chgData name="Vermeulen, Sander" userId="e08259fd-81d2-4a86-9b20-28ba02d67a18" providerId="ADAL" clId="{CB5E49D3-3CD4-493D-B616-C455DBEB5ED1}" dt="2023-12-20T13:10:12.411" v="3694" actId="1076"/>
            <ac:spMkLst>
              <pc:docMk/>
              <pc:sldMasterMk cId="582609979" sldId="2147483648"/>
              <pc:sldLayoutMk cId="2086029293" sldId="2147483676"/>
              <ac:spMk id="34" creationId="{ECB664D7-4AD4-FAF9-F41F-B505AC5E3CF7}"/>
            </ac:spMkLst>
          </pc:spChg>
          <pc:grpChg chg="del">
            <ac:chgData name="Vermeulen, Sander" userId="e08259fd-81d2-4a86-9b20-28ba02d67a18" providerId="ADAL" clId="{CB5E49D3-3CD4-493D-B616-C455DBEB5ED1}" dt="2023-12-18T13:39:21.778" v="2045" actId="478"/>
            <ac:grpSpMkLst>
              <pc:docMk/>
              <pc:sldMasterMk cId="582609979" sldId="2147483648"/>
              <pc:sldLayoutMk cId="2086029293" sldId="2147483676"/>
              <ac:grpSpMk id="4" creationId="{8340E7CA-7B0E-26FF-B80B-6A0DD65B0E24}"/>
            </ac:grpSpMkLst>
          </pc:grpChg>
          <pc:picChg chg="add del">
            <ac:chgData name="Vermeulen, Sander" userId="e08259fd-81d2-4a86-9b20-28ba02d67a18" providerId="ADAL" clId="{CB5E49D3-3CD4-493D-B616-C455DBEB5ED1}" dt="2023-12-20T08:49:51.679" v="3270" actId="22"/>
            <ac:picMkLst>
              <pc:docMk/>
              <pc:sldMasterMk cId="582609979" sldId="2147483648"/>
              <pc:sldLayoutMk cId="2086029293" sldId="2147483676"/>
              <ac:picMk id="11" creationId="{A0C082F2-5EB9-EF79-A5B0-4CA18BD1D298}"/>
            </ac:picMkLst>
          </pc:picChg>
          <pc:picChg chg="add del mod ord">
            <ac:chgData name="Vermeulen, Sander" userId="e08259fd-81d2-4a86-9b20-28ba02d67a18" providerId="ADAL" clId="{CB5E49D3-3CD4-493D-B616-C455DBEB5ED1}" dt="2023-12-20T13:02:41.808" v="3640" actId="478"/>
            <ac:picMkLst>
              <pc:docMk/>
              <pc:sldMasterMk cId="582609979" sldId="2147483648"/>
              <pc:sldLayoutMk cId="2086029293" sldId="2147483676"/>
              <ac:picMk id="27" creationId="{DDEDEA86-D63F-2101-2148-8A2DB28AA725}"/>
            </ac:picMkLst>
          </pc:picChg>
          <pc:cxnChg chg="add mod ord">
            <ac:chgData name="Vermeulen, Sander" userId="e08259fd-81d2-4a86-9b20-28ba02d67a18" providerId="ADAL" clId="{CB5E49D3-3CD4-493D-B616-C455DBEB5ED1}" dt="2023-12-18T13:39:32.397" v="2047" actId="167"/>
            <ac:cxnSpMkLst>
              <pc:docMk/>
              <pc:sldMasterMk cId="582609979" sldId="2147483648"/>
              <pc:sldLayoutMk cId="2086029293" sldId="2147483676"/>
              <ac:cxnSpMk id="7" creationId="{58C83113-3A5B-17D7-9C48-DD0335500300}"/>
            </ac:cxnSpMkLst>
          </pc:cxnChg>
          <pc:cxnChg chg="add mod ord">
            <ac:chgData name="Vermeulen, Sander" userId="e08259fd-81d2-4a86-9b20-28ba02d67a18" providerId="ADAL" clId="{CB5E49D3-3CD4-493D-B616-C455DBEB5ED1}" dt="2023-12-18T13:39:32.397" v="2047" actId="167"/>
            <ac:cxnSpMkLst>
              <pc:docMk/>
              <pc:sldMasterMk cId="582609979" sldId="2147483648"/>
              <pc:sldLayoutMk cId="2086029293" sldId="2147483676"/>
              <ac:cxnSpMk id="14" creationId="{9E41E726-527A-93A2-C66E-C781E64DFF0F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2:00.525" v="3628" actId="478"/>
          <pc:sldLayoutMkLst>
            <pc:docMk/>
            <pc:sldMasterMk cId="582609979" sldId="2147483648"/>
            <pc:sldLayoutMk cId="953332734" sldId="2147483678"/>
          </pc:sldLayoutMkLst>
          <pc:spChg chg="add del mod">
            <ac:chgData name="Vermeulen, Sander" userId="e08259fd-81d2-4a86-9b20-28ba02d67a18" providerId="ADAL" clId="{CB5E49D3-3CD4-493D-B616-C455DBEB5ED1}" dt="2023-12-19T13:10:44.653" v="2830" actId="1076"/>
            <ac:spMkLst>
              <pc:docMk/>
              <pc:sldMasterMk cId="582609979" sldId="2147483648"/>
              <pc:sldLayoutMk cId="953332734" sldId="2147483678"/>
              <ac:spMk id="2" creationId="{4B5A45BB-80B5-73BF-FC9F-4223CC528737}"/>
            </ac:spMkLst>
          </pc:spChg>
          <pc:spChg chg="mod">
            <ac:chgData name="Vermeulen, Sander" userId="e08259fd-81d2-4a86-9b20-28ba02d67a18" providerId="ADAL" clId="{CB5E49D3-3CD4-493D-B616-C455DBEB5ED1}" dt="2023-12-20T08:30:41.572" v="3125" actId="6549"/>
            <ac:spMkLst>
              <pc:docMk/>
              <pc:sldMasterMk cId="582609979" sldId="2147483648"/>
              <pc:sldLayoutMk cId="953332734" sldId="2147483678"/>
              <ac:spMk id="3" creationId="{5E3233B5-6D13-671C-1735-B3AF8A2E3FE0}"/>
            </ac:spMkLst>
          </pc:spChg>
          <pc:spChg chg="add del mod">
            <ac:chgData name="Vermeulen, Sander" userId="e08259fd-81d2-4a86-9b20-28ba02d67a18" providerId="ADAL" clId="{CB5E49D3-3CD4-493D-B616-C455DBEB5ED1}" dt="2023-12-19T13:10:46.760" v="2831" actId="1076"/>
            <ac:spMkLst>
              <pc:docMk/>
              <pc:sldMasterMk cId="582609979" sldId="2147483648"/>
              <pc:sldLayoutMk cId="953332734" sldId="2147483678"/>
              <ac:spMk id="4" creationId="{EFF1B14F-18F7-4044-4D12-0D32740F4BFE}"/>
            </ac:spMkLst>
          </pc:spChg>
          <pc:spChg chg="add del">
            <ac:chgData name="Vermeulen, Sander" userId="e08259fd-81d2-4a86-9b20-28ba02d67a18" providerId="ADAL" clId="{CB5E49D3-3CD4-493D-B616-C455DBEB5ED1}" dt="2023-12-18T10:47:25.416" v="638" actId="478"/>
            <ac:spMkLst>
              <pc:docMk/>
              <pc:sldMasterMk cId="582609979" sldId="2147483648"/>
              <pc:sldLayoutMk cId="953332734" sldId="2147483678"/>
              <ac:spMk id="8" creationId="{F119CC49-249C-F034-6947-139F7BF79598}"/>
            </ac:spMkLst>
          </pc:spChg>
          <pc:spChg chg="add mod ord modVis">
            <ac:chgData name="Vermeulen, Sander" userId="e08259fd-81d2-4a86-9b20-28ba02d67a18" providerId="ADAL" clId="{CB5E49D3-3CD4-493D-B616-C455DBEB5ED1}" dt="2023-12-18T10:52:48.190" v="809" actId="14430"/>
            <ac:spMkLst>
              <pc:docMk/>
              <pc:sldMasterMk cId="582609979" sldId="2147483648"/>
              <pc:sldLayoutMk cId="953332734" sldId="2147483678"/>
              <ac:spMk id="10" creationId="{B9960E8F-57BD-3DCF-B371-0A6126CDD8DA}"/>
            </ac:spMkLst>
          </pc:spChg>
          <pc:spChg chg="add del">
            <ac:chgData name="Vermeulen, Sander" userId="e08259fd-81d2-4a86-9b20-28ba02d67a18" providerId="ADAL" clId="{CB5E49D3-3CD4-493D-B616-C455DBEB5ED1}" dt="2023-12-18T10:47:27.451" v="640" actId="478"/>
            <ac:spMkLst>
              <pc:docMk/>
              <pc:sldMasterMk cId="582609979" sldId="2147483648"/>
              <pc:sldLayoutMk cId="953332734" sldId="2147483678"/>
              <ac:spMk id="13" creationId="{458D5DEE-0DD9-68FD-B47C-9002654CF7F3}"/>
            </ac:spMkLst>
          </pc:spChg>
          <pc:spChg chg="add mod ord modVis">
            <ac:chgData name="Vermeulen, Sander" userId="e08259fd-81d2-4a86-9b20-28ba02d67a18" providerId="ADAL" clId="{CB5E49D3-3CD4-493D-B616-C455DBEB5ED1}" dt="2023-12-18T10:52:47.734" v="808" actId="14430"/>
            <ac:spMkLst>
              <pc:docMk/>
              <pc:sldMasterMk cId="582609979" sldId="2147483648"/>
              <pc:sldLayoutMk cId="953332734" sldId="2147483678"/>
              <ac:spMk id="14" creationId="{6C314E6A-C204-A841-92CA-87E155DB53E8}"/>
            </ac:spMkLst>
          </pc:spChg>
          <pc:spChg chg="add mod ord modVis">
            <ac:chgData name="Vermeulen, Sander" userId="e08259fd-81d2-4a86-9b20-28ba02d67a18" providerId="ADAL" clId="{CB5E49D3-3CD4-493D-B616-C455DBEB5ED1}" dt="2023-12-18T10:52:47.344" v="807" actId="14430"/>
            <ac:spMkLst>
              <pc:docMk/>
              <pc:sldMasterMk cId="582609979" sldId="2147483648"/>
              <pc:sldLayoutMk cId="953332734" sldId="2147483678"/>
              <ac:spMk id="15" creationId="{A6AD40A5-1A1D-9698-9442-A8638AAF036E}"/>
            </ac:spMkLst>
          </pc:spChg>
          <pc:spChg chg="del">
            <ac:chgData name="Vermeulen, Sander" userId="e08259fd-81d2-4a86-9b20-28ba02d67a18" providerId="ADAL" clId="{CB5E49D3-3CD4-493D-B616-C455DBEB5ED1}" dt="2023-12-18T10:12:18.615" v="348" actId="478"/>
            <ac:spMkLst>
              <pc:docMk/>
              <pc:sldMasterMk cId="582609979" sldId="2147483648"/>
              <pc:sldLayoutMk cId="953332734" sldId="2147483678"/>
              <ac:spMk id="24" creationId="{E638723A-E23F-8532-D9E2-DA226CFFCFD1}"/>
            </ac:spMkLst>
          </pc:spChg>
          <pc:spChg chg="mod">
            <ac:chgData name="Vermeulen, Sander" userId="e08259fd-81d2-4a86-9b20-28ba02d67a18" providerId="ADAL" clId="{CB5E49D3-3CD4-493D-B616-C455DBEB5ED1}" dt="2023-12-18T10:52:37.241" v="804" actId="1076"/>
            <ac:spMkLst>
              <pc:docMk/>
              <pc:sldMasterMk cId="582609979" sldId="2147483648"/>
              <pc:sldLayoutMk cId="953332734" sldId="2147483678"/>
              <ac:spMk id="33" creationId="{285F66EB-314B-6AD9-72DF-2654F84224BF}"/>
            </ac:spMkLst>
          </pc:spChg>
          <pc:spChg chg="mod ord">
            <ac:chgData name="Vermeulen, Sander" userId="e08259fd-81d2-4a86-9b20-28ba02d67a18" providerId="ADAL" clId="{CB5E49D3-3CD4-493D-B616-C455DBEB5ED1}" dt="2023-12-20T09:30:05.373" v="3440" actId="2085"/>
            <ac:spMkLst>
              <pc:docMk/>
              <pc:sldMasterMk cId="582609979" sldId="2147483648"/>
              <pc:sldLayoutMk cId="953332734" sldId="2147483678"/>
              <ac:spMk id="34" creationId="{2B3ADC1B-9DF3-E97E-D245-7B7EEAC1F05E}"/>
            </ac:spMkLst>
          </pc:spChg>
          <pc:spChg chg="mod ord">
            <ac:chgData name="Vermeulen, Sander" userId="e08259fd-81d2-4a86-9b20-28ba02d67a18" providerId="ADAL" clId="{CB5E49D3-3CD4-493D-B616-C455DBEB5ED1}" dt="2023-12-18T17:38:37.634" v="2405" actId="13244"/>
            <ac:spMkLst>
              <pc:docMk/>
              <pc:sldMasterMk cId="582609979" sldId="2147483648"/>
              <pc:sldLayoutMk cId="953332734" sldId="2147483678"/>
              <ac:spMk id="38" creationId="{B7F8EBED-2DFC-E921-9D36-C0D59E3829E0}"/>
            </ac:spMkLst>
          </pc:spChg>
          <pc:grpChg chg="add del">
            <ac:chgData name="Vermeulen, Sander" userId="e08259fd-81d2-4a86-9b20-28ba02d67a18" providerId="ADAL" clId="{CB5E49D3-3CD4-493D-B616-C455DBEB5ED1}" dt="2023-12-18T10:47:27.018" v="639" actId="478"/>
            <ac:grpSpMkLst>
              <pc:docMk/>
              <pc:sldMasterMk cId="582609979" sldId="2147483648"/>
              <pc:sldLayoutMk cId="953332734" sldId="2147483678"/>
              <ac:grpSpMk id="9" creationId="{88898848-7A4B-8F37-4500-9077559CBD5C}"/>
            </ac:grpSpMkLst>
          </pc:grpChg>
          <pc:picChg chg="add del mod">
            <ac:chgData name="Vermeulen, Sander" userId="e08259fd-81d2-4a86-9b20-28ba02d67a18" providerId="ADAL" clId="{CB5E49D3-3CD4-493D-B616-C455DBEB5ED1}" dt="2023-12-20T13:02:00.525" v="3628" actId="478"/>
            <ac:picMkLst>
              <pc:docMk/>
              <pc:sldMasterMk cId="582609979" sldId="2147483648"/>
              <pc:sldLayoutMk cId="953332734" sldId="2147483678"/>
              <ac:picMk id="5" creationId="{A809753A-FA42-BA87-855F-2BFD598D2A11}"/>
            </ac:picMkLst>
          </pc:picChg>
          <pc:cxnChg chg="add mod ord">
            <ac:chgData name="Vermeulen, Sander" userId="e08259fd-81d2-4a86-9b20-28ba02d67a18" providerId="ADAL" clId="{CB5E49D3-3CD4-493D-B616-C455DBEB5ED1}" dt="2023-12-18T10:54:03.551" v="816" actId="1076"/>
            <ac:cxnSpMkLst>
              <pc:docMk/>
              <pc:sldMasterMk cId="582609979" sldId="2147483648"/>
              <pc:sldLayoutMk cId="953332734" sldId="2147483678"/>
              <ac:cxnSpMk id="6" creationId="{EB2671A6-4C57-EA8D-8E65-31E089320FD4}"/>
            </ac:cxnSpMkLst>
          </pc:cxnChg>
          <pc:cxnChg chg="add mod ord modVis">
            <ac:chgData name="Vermeulen, Sander" userId="e08259fd-81d2-4a86-9b20-28ba02d67a18" providerId="ADAL" clId="{CB5E49D3-3CD4-493D-B616-C455DBEB5ED1}" dt="2023-12-18T10:50:08.050" v="668" actId="14430"/>
            <ac:cxnSpMkLst>
              <pc:docMk/>
              <pc:sldMasterMk cId="582609979" sldId="2147483648"/>
              <pc:sldLayoutMk cId="953332734" sldId="2147483678"/>
              <ac:cxnSpMk id="7" creationId="{617D2B0E-9D75-B817-57FA-E95D53B66417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2:02.243" v="3629" actId="478"/>
          <pc:sldLayoutMkLst>
            <pc:docMk/>
            <pc:sldMasterMk cId="582609979" sldId="2147483648"/>
            <pc:sldLayoutMk cId="601542519" sldId="2147483679"/>
          </pc:sldLayoutMkLst>
          <pc:spChg chg="mod">
            <ac:chgData name="Vermeulen, Sander" userId="e08259fd-81d2-4a86-9b20-28ba02d67a18" providerId="ADAL" clId="{CB5E49D3-3CD4-493D-B616-C455DBEB5ED1}" dt="2023-12-20T09:12:29.606" v="3385" actId="1076"/>
            <ac:spMkLst>
              <pc:docMk/>
              <pc:sldMasterMk cId="582609979" sldId="2147483648"/>
              <pc:sldLayoutMk cId="601542519" sldId="2147483679"/>
              <ac:spMk id="2" creationId="{09AC8F95-77A3-29B6-B4DC-EAC838C4B242}"/>
            </ac:spMkLst>
          </pc:spChg>
          <pc:spChg chg="mod">
            <ac:chgData name="Vermeulen, Sander" userId="e08259fd-81d2-4a86-9b20-28ba02d67a18" providerId="ADAL" clId="{CB5E49D3-3CD4-493D-B616-C455DBEB5ED1}" dt="2023-12-20T09:16:50.036" v="3388" actId="1076"/>
            <ac:spMkLst>
              <pc:docMk/>
              <pc:sldMasterMk cId="582609979" sldId="2147483648"/>
              <pc:sldLayoutMk cId="601542519" sldId="2147483679"/>
              <ac:spMk id="3" creationId="{9D425F28-A08D-2E93-F585-7DCB06C12ED1}"/>
            </ac:spMkLst>
          </pc:spChg>
          <pc:spChg chg="mod">
            <ac:chgData name="Vermeulen, Sander" userId="e08259fd-81d2-4a86-9b20-28ba02d67a18" providerId="ADAL" clId="{CB5E49D3-3CD4-493D-B616-C455DBEB5ED1}" dt="2023-12-20T09:16:55.107" v="3389" actId="1076"/>
            <ac:spMkLst>
              <pc:docMk/>
              <pc:sldMasterMk cId="582609979" sldId="2147483648"/>
              <pc:sldLayoutMk cId="601542519" sldId="2147483679"/>
              <ac:spMk id="4" creationId="{DD5BEB99-7026-F31A-DCB0-D675FCF9957D}"/>
            </ac:spMkLst>
          </pc:spChg>
          <pc:spChg chg="mod">
            <ac:chgData name="Vermeulen, Sander" userId="e08259fd-81d2-4a86-9b20-28ba02d67a18" providerId="ADAL" clId="{CB5E49D3-3CD4-493D-B616-C455DBEB5ED1}" dt="2023-12-20T08:30:50.307" v="3127" actId="6549"/>
            <ac:spMkLst>
              <pc:docMk/>
              <pc:sldMasterMk cId="582609979" sldId="2147483648"/>
              <pc:sldLayoutMk cId="601542519" sldId="2147483679"/>
              <ac:spMk id="5" creationId="{4BEFB0FC-6068-D09D-E746-9ED1F84593F8}"/>
            </ac:spMkLst>
          </pc:spChg>
          <pc:spChg chg="add mod ord">
            <ac:chgData name="Vermeulen, Sander" userId="e08259fd-81d2-4a86-9b20-28ba02d67a18" providerId="ADAL" clId="{CB5E49D3-3CD4-493D-B616-C455DBEB5ED1}" dt="2023-12-20T12:19:59.520" v="3566" actId="207"/>
            <ac:spMkLst>
              <pc:docMk/>
              <pc:sldMasterMk cId="582609979" sldId="2147483648"/>
              <pc:sldLayoutMk cId="601542519" sldId="2147483679"/>
              <ac:spMk id="6" creationId="{623A811D-D64D-05CF-4309-F58DABF7FAAD}"/>
            </ac:spMkLst>
          </pc:spChg>
          <pc:spChg chg="add mod ord">
            <ac:chgData name="Vermeulen, Sander" userId="e08259fd-81d2-4a86-9b20-28ba02d67a18" providerId="ADAL" clId="{CB5E49D3-3CD4-493D-B616-C455DBEB5ED1}" dt="2023-12-20T12:19:59.520" v="3566" actId="207"/>
            <ac:spMkLst>
              <pc:docMk/>
              <pc:sldMasterMk cId="582609979" sldId="2147483648"/>
              <pc:sldLayoutMk cId="601542519" sldId="2147483679"/>
              <ac:spMk id="7" creationId="{4A2D4A77-5D5D-1CD5-5264-00420710E4B9}"/>
            </ac:spMkLst>
          </pc:spChg>
          <pc:spChg chg="add mod ord modVis">
            <ac:chgData name="Vermeulen, Sander" userId="e08259fd-81d2-4a86-9b20-28ba02d67a18" providerId="ADAL" clId="{CB5E49D3-3CD4-493D-B616-C455DBEB5ED1}" dt="2023-12-18T11:45:42.849" v="863" actId="14430"/>
            <ac:spMkLst>
              <pc:docMk/>
              <pc:sldMasterMk cId="582609979" sldId="2147483648"/>
              <pc:sldLayoutMk cId="601542519" sldId="2147483679"/>
              <ac:spMk id="10" creationId="{9CE902B1-2428-39F7-E897-006B2D2185CF}"/>
            </ac:spMkLst>
          </pc:spChg>
          <pc:spChg chg="add mod ord modVis">
            <ac:chgData name="Vermeulen, Sander" userId="e08259fd-81d2-4a86-9b20-28ba02d67a18" providerId="ADAL" clId="{CB5E49D3-3CD4-493D-B616-C455DBEB5ED1}" dt="2023-12-18T11:45:42.329" v="862" actId="14430"/>
            <ac:spMkLst>
              <pc:docMk/>
              <pc:sldMasterMk cId="582609979" sldId="2147483648"/>
              <pc:sldLayoutMk cId="601542519" sldId="2147483679"/>
              <ac:spMk id="11" creationId="{71B5B0DE-2A03-5D06-0A1F-4F2A6BFCFB1F}"/>
            </ac:spMkLst>
          </pc:spChg>
          <pc:spChg chg="del">
            <ac:chgData name="Vermeulen, Sander" userId="e08259fd-81d2-4a86-9b20-28ba02d67a18" providerId="ADAL" clId="{CB5E49D3-3CD4-493D-B616-C455DBEB5ED1}" dt="2023-12-18T11:43:23.289" v="822" actId="478"/>
            <ac:spMkLst>
              <pc:docMk/>
              <pc:sldMasterMk cId="582609979" sldId="2147483648"/>
              <pc:sldLayoutMk cId="601542519" sldId="2147483679"/>
              <ac:spMk id="12" creationId="{49EC7795-BE84-A196-70E6-A9FA0E9AEEC5}"/>
            </ac:spMkLst>
          </pc:spChg>
          <pc:spChg chg="add mod ord modVis">
            <ac:chgData name="Vermeulen, Sander" userId="e08259fd-81d2-4a86-9b20-28ba02d67a18" providerId="ADAL" clId="{CB5E49D3-3CD4-493D-B616-C455DBEB5ED1}" dt="2023-12-18T11:45:41.109" v="861" actId="14430"/>
            <ac:spMkLst>
              <pc:docMk/>
              <pc:sldMasterMk cId="582609979" sldId="2147483648"/>
              <pc:sldLayoutMk cId="601542519" sldId="2147483679"/>
              <ac:spMk id="14" creationId="{6982CEA3-186B-F917-C1B8-B003643EAECD}"/>
            </ac:spMkLst>
          </pc:spChg>
          <pc:spChg chg="del">
            <ac:chgData name="Vermeulen, Sander" userId="e08259fd-81d2-4a86-9b20-28ba02d67a18" providerId="ADAL" clId="{CB5E49D3-3CD4-493D-B616-C455DBEB5ED1}" dt="2023-12-18T11:43:23.289" v="822" actId="478"/>
            <ac:spMkLst>
              <pc:docMk/>
              <pc:sldMasterMk cId="582609979" sldId="2147483648"/>
              <pc:sldLayoutMk cId="601542519" sldId="2147483679"/>
              <ac:spMk id="19" creationId="{FD22A4E0-82A4-A5C3-E73F-725FBB51212D}"/>
            </ac:spMkLst>
          </pc:spChg>
          <pc:spChg chg="del">
            <ac:chgData name="Vermeulen, Sander" userId="e08259fd-81d2-4a86-9b20-28ba02d67a18" providerId="ADAL" clId="{CB5E49D3-3CD4-493D-B616-C455DBEB5ED1}" dt="2023-12-18T10:12:21.560" v="349" actId="478"/>
            <ac:spMkLst>
              <pc:docMk/>
              <pc:sldMasterMk cId="582609979" sldId="2147483648"/>
              <pc:sldLayoutMk cId="601542519" sldId="2147483679"/>
              <ac:spMk id="24" creationId="{E638723A-E23F-8532-D9E2-DA226CFFCFD1}"/>
            </ac:spMkLst>
          </pc:spChg>
          <pc:spChg chg="mod">
            <ac:chgData name="Vermeulen, Sander" userId="e08259fd-81d2-4a86-9b20-28ba02d67a18" providerId="ADAL" clId="{CB5E49D3-3CD4-493D-B616-C455DBEB5ED1}" dt="2023-12-20T09:12:24.316" v="3384" actId="1076"/>
            <ac:spMkLst>
              <pc:docMk/>
              <pc:sldMasterMk cId="582609979" sldId="2147483648"/>
              <pc:sldLayoutMk cId="601542519" sldId="2147483679"/>
              <ac:spMk id="38" creationId="{B7F8EBED-2DFC-E921-9D36-C0D59E3829E0}"/>
            </ac:spMkLst>
          </pc:spChg>
          <pc:grpChg chg="del">
            <ac:chgData name="Vermeulen, Sander" userId="e08259fd-81d2-4a86-9b20-28ba02d67a18" providerId="ADAL" clId="{CB5E49D3-3CD4-493D-B616-C455DBEB5ED1}" dt="2023-12-18T11:43:23.289" v="822" actId="478"/>
            <ac:grpSpMkLst>
              <pc:docMk/>
              <pc:sldMasterMk cId="582609979" sldId="2147483648"/>
              <pc:sldLayoutMk cId="601542519" sldId="2147483679"/>
              <ac:grpSpMk id="13" creationId="{6F39A1CB-DD2C-53AD-95E9-B26C888327EB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02.243" v="3629" actId="478"/>
            <ac:picMkLst>
              <pc:docMk/>
              <pc:sldMasterMk cId="582609979" sldId="2147483648"/>
              <pc:sldLayoutMk cId="601542519" sldId="2147483679"/>
              <ac:picMk id="15" creationId="{E1D281ED-942F-1790-BE60-3813E4F45ED9}"/>
            </ac:picMkLst>
          </pc:picChg>
          <pc:cxnChg chg="add mod ord">
            <ac:chgData name="Vermeulen, Sander" userId="e08259fd-81d2-4a86-9b20-28ba02d67a18" providerId="ADAL" clId="{CB5E49D3-3CD4-493D-B616-C455DBEB5ED1}" dt="2023-12-18T11:43:28.238" v="824" actId="167"/>
            <ac:cxnSpMkLst>
              <pc:docMk/>
              <pc:sldMasterMk cId="582609979" sldId="2147483648"/>
              <pc:sldLayoutMk cId="601542519" sldId="2147483679"/>
              <ac:cxnSpMk id="8" creationId="{4EBBC388-6203-4103-0F55-DC5BDB6D0BF4}"/>
            </ac:cxnSpMkLst>
          </pc:cxnChg>
          <pc:cxnChg chg="add mod ord">
            <ac:chgData name="Vermeulen, Sander" userId="e08259fd-81d2-4a86-9b20-28ba02d67a18" providerId="ADAL" clId="{CB5E49D3-3CD4-493D-B616-C455DBEB5ED1}" dt="2023-12-18T11:43:28.238" v="824" actId="167"/>
            <ac:cxnSpMkLst>
              <pc:docMk/>
              <pc:sldMasterMk cId="582609979" sldId="2147483648"/>
              <pc:sldLayoutMk cId="601542519" sldId="2147483679"/>
              <ac:cxnSpMk id="9" creationId="{424C6457-282A-BC97-441C-833F23E9AB8C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2:10.676" v="3631" actId="478"/>
          <pc:sldLayoutMkLst>
            <pc:docMk/>
            <pc:sldMasterMk cId="582609979" sldId="2147483648"/>
            <pc:sldLayoutMk cId="524280792" sldId="2147483680"/>
          </pc:sldLayoutMkLst>
          <pc:spChg chg="mod">
            <ac:chgData name="Vermeulen, Sander" userId="e08259fd-81d2-4a86-9b20-28ba02d67a18" providerId="ADAL" clId="{CB5E49D3-3CD4-493D-B616-C455DBEB5ED1}" dt="2023-12-18T12:06:44.815" v="960" actId="1076"/>
            <ac:spMkLst>
              <pc:docMk/>
              <pc:sldMasterMk cId="582609979" sldId="2147483648"/>
              <pc:sldLayoutMk cId="524280792" sldId="2147483680"/>
              <ac:spMk id="2" creationId="{157FC52C-B520-AA1B-6BE7-58C85C519849}"/>
            </ac:spMkLst>
          </pc:spChg>
          <pc:spChg chg="mod">
            <ac:chgData name="Vermeulen, Sander" userId="e08259fd-81d2-4a86-9b20-28ba02d67a18" providerId="ADAL" clId="{CB5E49D3-3CD4-493D-B616-C455DBEB5ED1}" dt="2023-12-18T12:13:28.950" v="1007" actId="1076"/>
            <ac:spMkLst>
              <pc:docMk/>
              <pc:sldMasterMk cId="582609979" sldId="2147483648"/>
              <pc:sldLayoutMk cId="524280792" sldId="2147483680"/>
              <ac:spMk id="3" creationId="{2C4B4685-E5C0-92E2-09B0-CD8AF5C53749}"/>
            </ac:spMkLst>
          </pc:spChg>
          <pc:spChg chg="del mod">
            <ac:chgData name="Vermeulen, Sander" userId="e08259fd-81d2-4a86-9b20-28ba02d67a18" providerId="ADAL" clId="{CB5E49D3-3CD4-493D-B616-C455DBEB5ED1}" dt="2023-12-19T09:04:57.081" v="2469" actId="478"/>
            <ac:spMkLst>
              <pc:docMk/>
              <pc:sldMasterMk cId="582609979" sldId="2147483648"/>
              <pc:sldLayoutMk cId="524280792" sldId="2147483680"/>
              <ac:spMk id="4" creationId="{94E32A27-5801-1C13-F2EC-DE86F3882F38}"/>
            </ac:spMkLst>
          </pc:spChg>
          <pc:spChg chg="del mod">
            <ac:chgData name="Vermeulen, Sander" userId="e08259fd-81d2-4a86-9b20-28ba02d67a18" providerId="ADAL" clId="{CB5E49D3-3CD4-493D-B616-C455DBEB5ED1}" dt="2023-12-19T09:04:55.736" v="2468" actId="478"/>
            <ac:spMkLst>
              <pc:docMk/>
              <pc:sldMasterMk cId="582609979" sldId="2147483648"/>
              <pc:sldLayoutMk cId="524280792" sldId="2147483680"/>
              <ac:spMk id="5" creationId="{BC3D0EB8-E9DD-EC46-3C67-CB37D82BC2B8}"/>
            </ac:spMkLst>
          </pc:spChg>
          <pc:spChg chg="del mod">
            <ac:chgData name="Vermeulen, Sander" userId="e08259fd-81d2-4a86-9b20-28ba02d67a18" providerId="ADAL" clId="{CB5E49D3-3CD4-493D-B616-C455DBEB5ED1}" dt="2023-12-19T09:04:59.790" v="2470" actId="478"/>
            <ac:spMkLst>
              <pc:docMk/>
              <pc:sldMasterMk cId="582609979" sldId="2147483648"/>
              <pc:sldLayoutMk cId="524280792" sldId="2147483680"/>
              <ac:spMk id="6" creationId="{5B8F2C59-73EB-E46C-2340-B733C449931C}"/>
            </ac:spMkLst>
          </pc:spChg>
          <pc:spChg chg="del mod">
            <ac:chgData name="Vermeulen, Sander" userId="e08259fd-81d2-4a86-9b20-28ba02d67a18" providerId="ADAL" clId="{CB5E49D3-3CD4-493D-B616-C455DBEB5ED1}" dt="2023-12-19T09:05:00.613" v="2471" actId="478"/>
            <ac:spMkLst>
              <pc:docMk/>
              <pc:sldMasterMk cId="582609979" sldId="2147483648"/>
              <pc:sldLayoutMk cId="524280792" sldId="2147483680"/>
              <ac:spMk id="7" creationId="{39E67E9D-A6B8-2C2A-1A53-654DF3163FF8}"/>
            </ac:spMkLst>
          </pc:spChg>
          <pc:spChg chg="del">
            <ac:chgData name="Vermeulen, Sander" userId="e08259fd-81d2-4a86-9b20-28ba02d67a18" providerId="ADAL" clId="{CB5E49D3-3CD4-493D-B616-C455DBEB5ED1}" dt="2023-12-18T12:02:58.080" v="918" actId="478"/>
            <ac:spMkLst>
              <pc:docMk/>
              <pc:sldMasterMk cId="582609979" sldId="2147483648"/>
              <pc:sldLayoutMk cId="524280792" sldId="2147483680"/>
              <ac:spMk id="8" creationId="{7EB4CF91-103E-8E8E-3DD1-82B3AF5E13FA}"/>
            </ac:spMkLst>
          </pc:spChg>
          <pc:spChg chg="add mod">
            <ac:chgData name="Vermeulen, Sander" userId="e08259fd-81d2-4a86-9b20-28ba02d67a18" providerId="ADAL" clId="{CB5E49D3-3CD4-493D-B616-C455DBEB5ED1}" dt="2023-12-19T09:05:55.223" v="2478" actId="962"/>
            <ac:spMkLst>
              <pc:docMk/>
              <pc:sldMasterMk cId="582609979" sldId="2147483648"/>
              <pc:sldLayoutMk cId="524280792" sldId="2147483680"/>
              <ac:spMk id="8" creationId="{E96EF54B-0926-B23D-72B2-53EAD6F5D38D}"/>
            </ac:spMkLst>
          </pc:spChg>
          <pc:spChg chg="mod">
            <ac:chgData name="Vermeulen, Sander" userId="e08259fd-81d2-4a86-9b20-28ba02d67a18" providerId="ADAL" clId="{CB5E49D3-3CD4-493D-B616-C455DBEB5ED1}" dt="2023-12-19T09:06:26.741" v="2486" actId="20577"/>
            <ac:spMkLst>
              <pc:docMk/>
              <pc:sldMasterMk cId="582609979" sldId="2147483648"/>
              <pc:sldLayoutMk cId="524280792" sldId="2147483680"/>
              <ac:spMk id="10" creationId="{C41DE5DE-AB70-720A-1D42-E507A0A8F0E0}"/>
            </ac:spMkLst>
          </pc:spChg>
          <pc:spChg chg="add mod ord">
            <ac:chgData name="Vermeulen, Sander" userId="e08259fd-81d2-4a86-9b20-28ba02d67a18" providerId="ADAL" clId="{CB5E49D3-3CD4-493D-B616-C455DBEB5ED1}" dt="2023-12-19T13:11:10.529" v="2836" actId="1076"/>
            <ac:spMkLst>
              <pc:docMk/>
              <pc:sldMasterMk cId="582609979" sldId="2147483648"/>
              <pc:sldLayoutMk cId="524280792" sldId="2147483680"/>
              <ac:spMk id="11" creationId="{FF6D8850-0085-C881-9582-A2B3710ACD7E}"/>
            </ac:spMkLst>
          </pc:spChg>
          <pc:spChg chg="del ord">
            <ac:chgData name="Vermeulen, Sander" userId="e08259fd-81d2-4a86-9b20-28ba02d67a18" providerId="ADAL" clId="{CB5E49D3-3CD4-493D-B616-C455DBEB5ED1}" dt="2023-12-18T12:03:03.250" v="921" actId="478"/>
            <ac:spMkLst>
              <pc:docMk/>
              <pc:sldMasterMk cId="582609979" sldId="2147483648"/>
              <pc:sldLayoutMk cId="524280792" sldId="2147483680"/>
              <ac:spMk id="14" creationId="{801D8015-9CC6-8010-7A9D-4F71C27C4CF5}"/>
            </ac:spMkLst>
          </pc:spChg>
          <pc:spChg chg="add mod ord">
            <ac:chgData name="Vermeulen, Sander" userId="e08259fd-81d2-4a86-9b20-28ba02d67a18" providerId="ADAL" clId="{CB5E49D3-3CD4-493D-B616-C455DBEB5ED1}" dt="2023-12-19T13:11:12.910" v="2837" actId="1076"/>
            <ac:spMkLst>
              <pc:docMk/>
              <pc:sldMasterMk cId="582609979" sldId="2147483648"/>
              <pc:sldLayoutMk cId="524280792" sldId="2147483680"/>
              <ac:spMk id="15" creationId="{A763C116-2583-57EA-96E0-7AC9A37C1DA3}"/>
            </ac:spMkLst>
          </pc:spChg>
          <pc:spChg chg="del">
            <ac:chgData name="Vermeulen, Sander" userId="e08259fd-81d2-4a86-9b20-28ba02d67a18" providerId="ADAL" clId="{CB5E49D3-3CD4-493D-B616-C455DBEB5ED1}" dt="2023-12-18T12:02:58.762" v="919" actId="478"/>
            <ac:spMkLst>
              <pc:docMk/>
              <pc:sldMasterMk cId="582609979" sldId="2147483648"/>
              <pc:sldLayoutMk cId="524280792" sldId="2147483680"/>
              <ac:spMk id="17" creationId="{9778EBDF-DD9C-D752-140A-C5059D6B48B5}"/>
            </ac:spMkLst>
          </pc:spChg>
          <pc:spChg chg="add mod ord modVis">
            <ac:chgData name="Vermeulen, Sander" userId="e08259fd-81d2-4a86-9b20-28ba02d67a18" providerId="ADAL" clId="{CB5E49D3-3CD4-493D-B616-C455DBEB5ED1}" dt="2023-12-19T09:07:01.851" v="2495" actId="14430"/>
            <ac:spMkLst>
              <pc:docMk/>
              <pc:sldMasterMk cId="582609979" sldId="2147483648"/>
              <pc:sldLayoutMk cId="524280792" sldId="2147483680"/>
              <ac:spMk id="19" creationId="{9C90250F-66E0-5F0D-21FB-2DF018B715DD}"/>
            </ac:spMkLst>
          </pc:spChg>
          <pc:spChg chg="mod">
            <ac:chgData name="Vermeulen, Sander" userId="e08259fd-81d2-4a86-9b20-28ba02d67a18" providerId="ADAL" clId="{CB5E49D3-3CD4-493D-B616-C455DBEB5ED1}" dt="2023-12-19T09:05:17.532" v="2473" actId="1076"/>
            <ac:spMkLst>
              <pc:docMk/>
              <pc:sldMasterMk cId="582609979" sldId="2147483648"/>
              <pc:sldLayoutMk cId="524280792" sldId="2147483680"/>
              <ac:spMk id="20" creationId="{58E6B01D-B3C3-74CB-BED8-B08EC39AFE2F}"/>
            </ac:spMkLst>
          </pc:spChg>
          <pc:spChg chg="add mod ord modVis">
            <ac:chgData name="Vermeulen, Sander" userId="e08259fd-81d2-4a86-9b20-28ba02d67a18" providerId="ADAL" clId="{CB5E49D3-3CD4-493D-B616-C455DBEB5ED1}" dt="2023-12-19T09:06:35.499" v="2488" actId="14430"/>
            <ac:spMkLst>
              <pc:docMk/>
              <pc:sldMasterMk cId="582609979" sldId="2147483648"/>
              <pc:sldLayoutMk cId="524280792" sldId="2147483680"/>
              <ac:spMk id="21" creationId="{215ED514-AADD-15D2-FE3F-BD5C26AA1DCE}"/>
            </ac:spMkLst>
          </pc:spChg>
          <pc:spChg chg="add mod ord modVis">
            <ac:chgData name="Vermeulen, Sander" userId="e08259fd-81d2-4a86-9b20-28ba02d67a18" providerId="ADAL" clId="{CB5E49D3-3CD4-493D-B616-C455DBEB5ED1}" dt="2023-12-19T09:06:42.221" v="2493" actId="14430"/>
            <ac:spMkLst>
              <pc:docMk/>
              <pc:sldMasterMk cId="582609979" sldId="2147483648"/>
              <pc:sldLayoutMk cId="524280792" sldId="2147483680"/>
              <ac:spMk id="22" creationId="{D2C6E18D-CC15-2012-4379-CBDD6E875838}"/>
            </ac:spMkLst>
          </pc:spChg>
          <pc:spChg chg="del">
            <ac:chgData name="Vermeulen, Sander" userId="e08259fd-81d2-4a86-9b20-28ba02d67a18" providerId="ADAL" clId="{CB5E49D3-3CD4-493D-B616-C455DBEB5ED1}" dt="2023-12-18T10:12:35.246" v="352" actId="478"/>
            <ac:spMkLst>
              <pc:docMk/>
              <pc:sldMasterMk cId="582609979" sldId="2147483648"/>
              <pc:sldLayoutMk cId="524280792" sldId="2147483680"/>
              <ac:spMk id="24" creationId="{E638723A-E23F-8532-D9E2-DA226CFFCFD1}"/>
            </ac:spMkLst>
          </pc:spChg>
          <pc:spChg chg="add del mod">
            <ac:chgData name="Vermeulen, Sander" userId="e08259fd-81d2-4a86-9b20-28ba02d67a18" providerId="ADAL" clId="{CB5E49D3-3CD4-493D-B616-C455DBEB5ED1}" dt="2023-12-18T12:09:09.540" v="988" actId="478"/>
            <ac:spMkLst>
              <pc:docMk/>
              <pc:sldMasterMk cId="582609979" sldId="2147483648"/>
              <pc:sldLayoutMk cId="524280792" sldId="2147483680"/>
              <ac:spMk id="25" creationId="{0719EED8-51DF-3B1A-A0EF-A4AB8750AF9F}"/>
            </ac:spMkLst>
          </pc:spChg>
          <pc:spChg chg="add del mod">
            <ac:chgData name="Vermeulen, Sander" userId="e08259fd-81d2-4a86-9b20-28ba02d67a18" providerId="ADAL" clId="{CB5E49D3-3CD4-493D-B616-C455DBEB5ED1}" dt="2023-12-18T12:09:08.622" v="987" actId="478"/>
            <ac:spMkLst>
              <pc:docMk/>
              <pc:sldMasterMk cId="582609979" sldId="2147483648"/>
              <pc:sldLayoutMk cId="524280792" sldId="2147483680"/>
              <ac:spMk id="26" creationId="{C20DDAC5-15A6-0DD8-54CF-B434BCACC264}"/>
            </ac:spMkLst>
          </pc:spChg>
          <pc:spChg chg="add mod">
            <ac:chgData name="Vermeulen, Sander" userId="e08259fd-81d2-4a86-9b20-28ba02d67a18" providerId="ADAL" clId="{CB5E49D3-3CD4-493D-B616-C455DBEB5ED1}" dt="2023-12-18T12:08:28.700" v="978" actId="571"/>
            <ac:spMkLst>
              <pc:docMk/>
              <pc:sldMasterMk cId="582609979" sldId="2147483648"/>
              <pc:sldLayoutMk cId="524280792" sldId="2147483680"/>
              <ac:spMk id="27" creationId="{4DFD1815-D907-1EF7-AA62-0A34FBA0C2AD}"/>
            </ac:spMkLst>
          </pc:spChg>
          <pc:spChg chg="add mod">
            <ac:chgData name="Vermeulen, Sander" userId="e08259fd-81d2-4a86-9b20-28ba02d67a18" providerId="ADAL" clId="{CB5E49D3-3CD4-493D-B616-C455DBEB5ED1}" dt="2023-12-18T12:08:28.700" v="978" actId="571"/>
            <ac:spMkLst>
              <pc:docMk/>
              <pc:sldMasterMk cId="582609979" sldId="2147483648"/>
              <pc:sldLayoutMk cId="524280792" sldId="2147483680"/>
              <ac:spMk id="28" creationId="{79F33AB8-0964-BB4D-B1E4-957DDFCB29D4}"/>
            </ac:spMkLst>
          </pc:spChg>
          <pc:spChg chg="add mod">
            <ac:chgData name="Vermeulen, Sander" userId="e08259fd-81d2-4a86-9b20-28ba02d67a18" providerId="ADAL" clId="{CB5E49D3-3CD4-493D-B616-C455DBEB5ED1}" dt="2023-12-18T12:08:28.700" v="978" actId="571"/>
            <ac:spMkLst>
              <pc:docMk/>
              <pc:sldMasterMk cId="582609979" sldId="2147483648"/>
              <pc:sldLayoutMk cId="524280792" sldId="2147483680"/>
              <ac:spMk id="29" creationId="{A28A1A61-C0BE-2B13-3A78-529F5DA3F5FE}"/>
            </ac:spMkLst>
          </pc:spChg>
          <pc:spChg chg="add mod">
            <ac:chgData name="Vermeulen, Sander" userId="e08259fd-81d2-4a86-9b20-28ba02d67a18" providerId="ADAL" clId="{CB5E49D3-3CD4-493D-B616-C455DBEB5ED1}" dt="2023-12-18T12:08:28.700" v="978" actId="571"/>
            <ac:spMkLst>
              <pc:docMk/>
              <pc:sldMasterMk cId="582609979" sldId="2147483648"/>
              <pc:sldLayoutMk cId="524280792" sldId="2147483680"/>
              <ac:spMk id="30" creationId="{FB2550F0-22EE-0187-7553-78A08B984B9B}"/>
            </ac:spMkLst>
          </pc:spChg>
          <pc:grpChg chg="del">
            <ac:chgData name="Vermeulen, Sander" userId="e08259fd-81d2-4a86-9b20-28ba02d67a18" providerId="ADAL" clId="{CB5E49D3-3CD4-493D-B616-C455DBEB5ED1}" dt="2023-12-18T12:03:00.050" v="920" actId="478"/>
            <ac:grpSpMkLst>
              <pc:docMk/>
              <pc:sldMasterMk cId="582609979" sldId="2147483648"/>
              <pc:sldLayoutMk cId="524280792" sldId="2147483680"/>
              <ac:grpSpMk id="9" creationId="{5DDA5C7F-C514-D631-87DA-C10082A37C8F}"/>
            </ac:grpSpMkLst>
          </pc:grpChg>
          <pc:picChg chg="add del mod ord">
            <ac:chgData name="Vermeulen, Sander" userId="e08259fd-81d2-4a86-9b20-28ba02d67a18" providerId="ADAL" clId="{CB5E49D3-3CD4-493D-B616-C455DBEB5ED1}" dt="2023-12-20T13:02:10.676" v="3631" actId="478"/>
            <ac:picMkLst>
              <pc:docMk/>
              <pc:sldMasterMk cId="582609979" sldId="2147483648"/>
              <pc:sldLayoutMk cId="524280792" sldId="2147483680"/>
              <ac:picMk id="23" creationId="{83290FFF-BD3A-FEB8-215E-A8957EB6B7A3}"/>
            </ac:picMkLst>
          </pc:picChg>
          <pc:cxnChg chg="add mod ord modVis">
            <ac:chgData name="Vermeulen, Sander" userId="e08259fd-81d2-4a86-9b20-28ba02d67a18" providerId="ADAL" clId="{CB5E49D3-3CD4-493D-B616-C455DBEB5ED1}" dt="2023-12-20T08:32:07.072" v="3132" actId="14429"/>
            <ac:cxnSpMkLst>
              <pc:docMk/>
              <pc:sldMasterMk cId="582609979" sldId="2147483648"/>
              <pc:sldLayoutMk cId="524280792" sldId="2147483680"/>
              <ac:cxnSpMk id="16" creationId="{A547F1BE-A357-0035-C17F-79B51F1A243F}"/>
            </ac:cxnSpMkLst>
          </pc:cxnChg>
          <pc:cxnChg chg="add mod ord modVis">
            <ac:chgData name="Vermeulen, Sander" userId="e08259fd-81d2-4a86-9b20-28ba02d67a18" providerId="ADAL" clId="{CB5E49D3-3CD4-493D-B616-C455DBEB5ED1}" dt="2023-12-20T08:32:06.571" v="3131" actId="14429"/>
            <ac:cxnSpMkLst>
              <pc:docMk/>
              <pc:sldMasterMk cId="582609979" sldId="2147483648"/>
              <pc:sldLayoutMk cId="524280792" sldId="2147483680"/>
              <ac:cxnSpMk id="18" creationId="{2BDC6982-5E05-D0D8-2BEA-A731689CD532}"/>
            </ac:cxnSpMkLst>
          </pc:cxnChg>
        </pc:sldLayoutChg>
        <pc:sldLayoutChg chg="addSp delSp modSp mod">
          <pc:chgData name="Vermeulen, Sander" userId="e08259fd-81d2-4a86-9b20-28ba02d67a18" providerId="ADAL" clId="{CB5E49D3-3CD4-493D-B616-C455DBEB5ED1}" dt="2023-12-20T13:01:51.856" v="3627" actId="478"/>
          <pc:sldLayoutMkLst>
            <pc:docMk/>
            <pc:sldMasterMk cId="582609979" sldId="2147483648"/>
            <pc:sldLayoutMk cId="1387212898" sldId="2147483682"/>
          </pc:sldLayoutMkLst>
          <pc:spChg chg="mod">
            <ac:chgData name="Vermeulen, Sander" userId="e08259fd-81d2-4a86-9b20-28ba02d67a18" providerId="ADAL" clId="{CB5E49D3-3CD4-493D-B616-C455DBEB5ED1}" dt="2023-12-20T09:10:22.267" v="3366" actId="12788"/>
            <ac:spMkLst>
              <pc:docMk/>
              <pc:sldMasterMk cId="582609979" sldId="2147483648"/>
              <pc:sldLayoutMk cId="1387212898" sldId="2147483682"/>
              <ac:spMk id="2" creationId="{6F19E014-4ACE-EB8C-D81A-6956EF3C72F5}"/>
            </ac:spMkLst>
          </pc:spChg>
          <pc:spChg chg="add del mod">
            <ac:chgData name="Vermeulen, Sander" userId="e08259fd-81d2-4a86-9b20-28ba02d67a18" providerId="ADAL" clId="{CB5E49D3-3CD4-493D-B616-C455DBEB5ED1}" dt="2023-12-18T07:53:23.897" v="242" actId="478"/>
            <ac:spMkLst>
              <pc:docMk/>
              <pc:sldMasterMk cId="582609979" sldId="2147483648"/>
              <pc:sldLayoutMk cId="1387212898" sldId="2147483682"/>
              <ac:spMk id="3" creationId="{B6522C06-3DE8-97FC-268E-41F5C5D3EC3D}"/>
            </ac:spMkLst>
          </pc:spChg>
          <pc:spChg chg="mod">
            <ac:chgData name="Vermeulen, Sander" userId="e08259fd-81d2-4a86-9b20-28ba02d67a18" providerId="ADAL" clId="{CB5E49D3-3CD4-493D-B616-C455DBEB5ED1}" dt="2023-12-18T12:10:46.841" v="1000" actId="1076"/>
            <ac:spMkLst>
              <pc:docMk/>
              <pc:sldMasterMk cId="582609979" sldId="2147483648"/>
              <pc:sldLayoutMk cId="1387212898" sldId="2147483682"/>
              <ac:spMk id="4" creationId="{31DE1161-19FB-F452-68B5-16351A66F708}"/>
            </ac:spMkLst>
          </pc:spChg>
          <pc:spChg chg="mod">
            <ac:chgData name="Vermeulen, Sander" userId="e08259fd-81d2-4a86-9b20-28ba02d67a18" providerId="ADAL" clId="{CB5E49D3-3CD4-493D-B616-C455DBEB5ED1}" dt="2023-12-20T09:29:59.958" v="3439" actId="2085"/>
            <ac:spMkLst>
              <pc:docMk/>
              <pc:sldMasterMk cId="582609979" sldId="2147483648"/>
              <pc:sldLayoutMk cId="1387212898" sldId="2147483682"/>
              <ac:spMk id="5" creationId="{1B2381A6-D792-7218-964A-4EEB1B9CC22D}"/>
            </ac:spMkLst>
          </pc:spChg>
          <pc:spChg chg="mod">
            <ac:chgData name="Vermeulen, Sander" userId="e08259fd-81d2-4a86-9b20-28ba02d67a18" providerId="ADAL" clId="{CB5E49D3-3CD4-493D-B616-C455DBEB5ED1}" dt="2023-12-20T09:29:59.958" v="3439" actId="2085"/>
            <ac:spMkLst>
              <pc:docMk/>
              <pc:sldMasterMk cId="582609979" sldId="2147483648"/>
              <pc:sldLayoutMk cId="1387212898" sldId="2147483682"/>
              <ac:spMk id="6" creationId="{7D1AE943-5E61-8215-FF49-44DED149BC8D}"/>
            </ac:spMkLst>
          </pc:spChg>
          <pc:spChg chg="mod">
            <ac:chgData name="Vermeulen, Sander" userId="e08259fd-81d2-4a86-9b20-28ba02d67a18" providerId="ADAL" clId="{CB5E49D3-3CD4-493D-B616-C455DBEB5ED1}" dt="2023-12-20T09:29:59.958" v="3439" actId="2085"/>
            <ac:spMkLst>
              <pc:docMk/>
              <pc:sldMasterMk cId="582609979" sldId="2147483648"/>
              <pc:sldLayoutMk cId="1387212898" sldId="2147483682"/>
              <ac:spMk id="7" creationId="{67999E3F-C612-9F42-2F60-60A3F018262F}"/>
            </ac:spMkLst>
          </pc:spChg>
          <pc:spChg chg="mod">
            <ac:chgData name="Vermeulen, Sander" userId="e08259fd-81d2-4a86-9b20-28ba02d67a18" providerId="ADAL" clId="{CB5E49D3-3CD4-493D-B616-C455DBEB5ED1}" dt="2023-12-20T09:29:59.958" v="3439" actId="2085"/>
            <ac:spMkLst>
              <pc:docMk/>
              <pc:sldMasterMk cId="582609979" sldId="2147483648"/>
              <pc:sldLayoutMk cId="1387212898" sldId="2147483682"/>
              <ac:spMk id="8" creationId="{4161E49E-6581-FB08-6117-A5CA5C1CB598}"/>
            </ac:spMkLst>
          </pc:spChg>
          <pc:spChg chg="add del mod">
            <ac:chgData name="Vermeulen, Sander" userId="e08259fd-81d2-4a86-9b20-28ba02d67a18" providerId="ADAL" clId="{CB5E49D3-3CD4-493D-B616-C455DBEB5ED1}" dt="2023-12-18T07:20:22.795" v="20" actId="478"/>
            <ac:spMkLst>
              <pc:docMk/>
              <pc:sldMasterMk cId="582609979" sldId="2147483648"/>
              <pc:sldLayoutMk cId="1387212898" sldId="2147483682"/>
              <ac:spMk id="9" creationId="{396D8612-93B1-0F6C-5C06-F187D23967D4}"/>
            </ac:spMkLst>
          </pc:spChg>
          <pc:spChg chg="mod">
            <ac:chgData name="Vermeulen, Sander" userId="e08259fd-81d2-4a86-9b20-28ba02d67a18" providerId="ADAL" clId="{CB5E49D3-3CD4-493D-B616-C455DBEB5ED1}" dt="2023-12-18T12:11:13.243" v="1003" actId="1076"/>
            <ac:spMkLst>
              <pc:docMk/>
              <pc:sldMasterMk cId="582609979" sldId="2147483648"/>
              <pc:sldLayoutMk cId="1387212898" sldId="2147483682"/>
              <ac:spMk id="10" creationId="{388E0FD7-EE4B-9967-0C37-D07D3F80D801}"/>
            </ac:spMkLst>
          </pc:spChg>
          <pc:spChg chg="del mod">
            <ac:chgData name="Vermeulen, Sander" userId="e08259fd-81d2-4a86-9b20-28ba02d67a18" providerId="ADAL" clId="{CB5E49D3-3CD4-493D-B616-C455DBEB5ED1}" dt="2023-12-18T10:18:45.373" v="380" actId="478"/>
            <ac:spMkLst>
              <pc:docMk/>
              <pc:sldMasterMk cId="582609979" sldId="2147483648"/>
              <pc:sldLayoutMk cId="1387212898" sldId="2147483682"/>
              <ac:spMk id="11" creationId="{888A6F20-090D-0C08-891B-7B4E0DF32015}"/>
            </ac:spMkLst>
          </pc:spChg>
          <pc:spChg chg="mod">
            <ac:chgData name="Vermeulen, Sander" userId="e08259fd-81d2-4a86-9b20-28ba02d67a18" providerId="ADAL" clId="{CB5E49D3-3CD4-493D-B616-C455DBEB5ED1}" dt="2023-12-18T12:11:19.310" v="1004" actId="1076"/>
            <ac:spMkLst>
              <pc:docMk/>
              <pc:sldMasterMk cId="582609979" sldId="2147483648"/>
              <pc:sldLayoutMk cId="1387212898" sldId="2147483682"/>
              <ac:spMk id="12" creationId="{F00A299A-1789-3B01-8005-ABC4A2017B0C}"/>
            </ac:spMkLst>
          </pc:spChg>
          <pc:spChg chg="mod">
            <ac:chgData name="Vermeulen, Sander" userId="e08259fd-81d2-4a86-9b20-28ba02d67a18" providerId="ADAL" clId="{CB5E49D3-3CD4-493D-B616-C455DBEB5ED1}" dt="2023-12-18T12:11:22.900" v="1005" actId="1076"/>
            <ac:spMkLst>
              <pc:docMk/>
              <pc:sldMasterMk cId="582609979" sldId="2147483648"/>
              <pc:sldLayoutMk cId="1387212898" sldId="2147483682"/>
              <ac:spMk id="13" creationId="{5C3819BA-CDB8-7944-C466-E03B4E2C9A7E}"/>
            </ac:spMkLst>
          </pc:spChg>
          <pc:spChg chg="add mod ord">
            <ac:chgData name="Vermeulen, Sander" userId="e08259fd-81d2-4a86-9b20-28ba02d67a18" providerId="ADAL" clId="{CB5E49D3-3CD4-493D-B616-C455DBEB5ED1}" dt="2023-12-19T13:10:20.878" v="2827" actId="1076"/>
            <ac:spMkLst>
              <pc:docMk/>
              <pc:sldMasterMk cId="582609979" sldId="2147483648"/>
              <pc:sldLayoutMk cId="1387212898" sldId="2147483682"/>
              <ac:spMk id="17" creationId="{048B55B4-D6BF-8A04-5D90-9A498A5AC6B5}"/>
            </ac:spMkLst>
          </pc:spChg>
          <pc:spChg chg="add mod ord">
            <ac:chgData name="Vermeulen, Sander" userId="e08259fd-81d2-4a86-9b20-28ba02d67a18" providerId="ADAL" clId="{CB5E49D3-3CD4-493D-B616-C455DBEB5ED1}" dt="2023-12-19T13:10:38.744" v="2829" actId="1076"/>
            <ac:spMkLst>
              <pc:docMk/>
              <pc:sldMasterMk cId="582609979" sldId="2147483648"/>
              <pc:sldLayoutMk cId="1387212898" sldId="2147483682"/>
              <ac:spMk id="18" creationId="{50E25E35-8B3C-6C74-2AD7-DAFDA89C0A01}"/>
            </ac:spMkLst>
          </pc:spChg>
          <pc:spChg chg="add del mod ord">
            <ac:chgData name="Vermeulen, Sander" userId="e08259fd-81d2-4a86-9b20-28ba02d67a18" providerId="ADAL" clId="{CB5E49D3-3CD4-493D-B616-C455DBEB5ED1}" dt="2023-12-18T10:29:50.961" v="467" actId="478"/>
            <ac:spMkLst>
              <pc:docMk/>
              <pc:sldMasterMk cId="582609979" sldId="2147483648"/>
              <pc:sldLayoutMk cId="1387212898" sldId="2147483682"/>
              <ac:spMk id="22" creationId="{4C16AFC9-1237-EFD6-8BA6-CE87D3C38B6E}"/>
            </ac:spMkLst>
          </pc:spChg>
          <pc:spChg chg="add del mod ord">
            <ac:chgData name="Vermeulen, Sander" userId="e08259fd-81d2-4a86-9b20-28ba02d67a18" providerId="ADAL" clId="{CB5E49D3-3CD4-493D-B616-C455DBEB5ED1}" dt="2023-12-18T10:36:55.878" v="555" actId="478"/>
            <ac:spMkLst>
              <pc:docMk/>
              <pc:sldMasterMk cId="582609979" sldId="2147483648"/>
              <pc:sldLayoutMk cId="1387212898" sldId="2147483682"/>
              <ac:spMk id="23" creationId="{C57D4825-CFBF-1EB5-367E-B4C05C382789}"/>
            </ac:spMkLst>
          </pc:spChg>
          <pc:spChg chg="del">
            <ac:chgData name="Vermeulen, Sander" userId="e08259fd-81d2-4a86-9b20-28ba02d67a18" providerId="ADAL" clId="{CB5E49D3-3CD4-493D-B616-C455DBEB5ED1}" dt="2023-12-18T10:12:15.335" v="347" actId="478"/>
            <ac:spMkLst>
              <pc:docMk/>
              <pc:sldMasterMk cId="582609979" sldId="2147483648"/>
              <pc:sldLayoutMk cId="1387212898" sldId="2147483682"/>
              <ac:spMk id="24" creationId="{E638723A-E23F-8532-D9E2-DA226CFFCFD1}"/>
            </ac:spMkLst>
          </pc:spChg>
          <pc:spChg chg="add del mod ord">
            <ac:chgData name="Vermeulen, Sander" userId="e08259fd-81d2-4a86-9b20-28ba02d67a18" providerId="ADAL" clId="{CB5E49D3-3CD4-493D-B616-C455DBEB5ED1}" dt="2023-12-18T10:36:53.881" v="554" actId="478"/>
            <ac:spMkLst>
              <pc:docMk/>
              <pc:sldMasterMk cId="582609979" sldId="2147483648"/>
              <pc:sldLayoutMk cId="1387212898" sldId="2147483682"/>
              <ac:spMk id="25" creationId="{6EF35B61-3D3E-A7B7-CE2E-60B3B33D7CB4}"/>
            </ac:spMkLst>
          </pc:spChg>
          <pc:spChg chg="mod">
            <ac:chgData name="Vermeulen, Sander" userId="e08259fd-81d2-4a86-9b20-28ba02d67a18" providerId="ADAL" clId="{CB5E49D3-3CD4-493D-B616-C455DBEB5ED1}" dt="2023-12-20T09:29:59.958" v="3439" actId="2085"/>
            <ac:spMkLst>
              <pc:docMk/>
              <pc:sldMasterMk cId="582609979" sldId="2147483648"/>
              <pc:sldLayoutMk cId="1387212898" sldId="2147483682"/>
              <ac:spMk id="26" creationId="{19A4FE2A-F43C-F184-90AE-6FE453A4CBDB}"/>
            </ac:spMkLst>
          </pc:spChg>
          <pc:spChg chg="add del mod">
            <ac:chgData name="Vermeulen, Sander" userId="e08259fd-81d2-4a86-9b20-28ba02d67a18" providerId="ADAL" clId="{CB5E49D3-3CD4-493D-B616-C455DBEB5ED1}" dt="2023-12-18T10:31:45.833" v="475" actId="478"/>
            <ac:spMkLst>
              <pc:docMk/>
              <pc:sldMasterMk cId="582609979" sldId="2147483648"/>
              <pc:sldLayoutMk cId="1387212898" sldId="2147483682"/>
              <ac:spMk id="27" creationId="{7417D1A6-5FAB-2B3E-569C-808BA13E8C27}"/>
            </ac:spMkLst>
          </pc:spChg>
          <pc:spChg chg="mod">
            <ac:chgData name="Vermeulen, Sander" userId="e08259fd-81d2-4a86-9b20-28ba02d67a18" providerId="ADAL" clId="{CB5E49D3-3CD4-493D-B616-C455DBEB5ED1}" dt="2023-12-20T09:29:59.958" v="3439" actId="2085"/>
            <ac:spMkLst>
              <pc:docMk/>
              <pc:sldMasterMk cId="582609979" sldId="2147483648"/>
              <pc:sldLayoutMk cId="1387212898" sldId="2147483682"/>
              <ac:spMk id="29" creationId="{1E928B7B-FF23-E2BA-655E-6FE027EE10F2}"/>
            </ac:spMkLst>
          </pc:spChg>
          <pc:spChg chg="mod">
            <ac:chgData name="Vermeulen, Sander" userId="e08259fd-81d2-4a86-9b20-28ba02d67a18" providerId="ADAL" clId="{CB5E49D3-3CD4-493D-B616-C455DBEB5ED1}" dt="2023-12-18T10:40:10.327" v="593" actId="1076"/>
            <ac:spMkLst>
              <pc:docMk/>
              <pc:sldMasterMk cId="582609979" sldId="2147483648"/>
              <pc:sldLayoutMk cId="1387212898" sldId="2147483682"/>
              <ac:spMk id="30" creationId="{9B049E8D-1EFE-3190-7E51-E04A04B7274D}"/>
            </ac:spMkLst>
          </pc:spChg>
          <pc:spChg chg="mod">
            <ac:chgData name="Vermeulen, Sander" userId="e08259fd-81d2-4a86-9b20-28ba02d67a18" providerId="ADAL" clId="{CB5E49D3-3CD4-493D-B616-C455DBEB5ED1}" dt="2023-12-18T10:41:25.065" v="603" actId="1076"/>
            <ac:spMkLst>
              <pc:docMk/>
              <pc:sldMasterMk cId="582609979" sldId="2147483648"/>
              <pc:sldLayoutMk cId="1387212898" sldId="2147483682"/>
              <ac:spMk id="31" creationId="{BBD0F6FE-7C35-6848-99ED-2A91D896180F}"/>
            </ac:spMkLst>
          </pc:spChg>
          <pc:spChg chg="add del mod ord">
            <ac:chgData name="Vermeulen, Sander" userId="e08259fd-81d2-4a86-9b20-28ba02d67a18" providerId="ADAL" clId="{CB5E49D3-3CD4-493D-B616-C455DBEB5ED1}" dt="2023-12-18T10:40:39.174" v="598" actId="478"/>
            <ac:spMkLst>
              <pc:docMk/>
              <pc:sldMasterMk cId="582609979" sldId="2147483648"/>
              <pc:sldLayoutMk cId="1387212898" sldId="2147483682"/>
              <ac:spMk id="34" creationId="{D608EDE1-EDA0-A415-7A95-68C702955F0C}"/>
            </ac:spMkLst>
          </pc:spChg>
          <pc:spChg chg="add del mod ord">
            <ac:chgData name="Vermeulen, Sander" userId="e08259fd-81d2-4a86-9b20-28ba02d67a18" providerId="ADAL" clId="{CB5E49D3-3CD4-493D-B616-C455DBEB5ED1}" dt="2023-12-18T10:40:39.174" v="598" actId="478"/>
            <ac:spMkLst>
              <pc:docMk/>
              <pc:sldMasterMk cId="582609979" sldId="2147483648"/>
              <pc:sldLayoutMk cId="1387212898" sldId="2147483682"/>
              <ac:spMk id="35" creationId="{BC6F6540-8056-DEF2-0284-BEDD3F5AF371}"/>
            </ac:spMkLst>
          </pc:spChg>
          <pc:spChg chg="add del mod ord">
            <ac:chgData name="Vermeulen, Sander" userId="e08259fd-81d2-4a86-9b20-28ba02d67a18" providerId="ADAL" clId="{CB5E49D3-3CD4-493D-B616-C455DBEB5ED1}" dt="2023-12-18T10:41:28.524" v="604" actId="478"/>
            <ac:spMkLst>
              <pc:docMk/>
              <pc:sldMasterMk cId="582609979" sldId="2147483648"/>
              <pc:sldLayoutMk cId="1387212898" sldId="2147483682"/>
              <ac:spMk id="36" creationId="{9CA17228-C9A2-FBD3-1BB3-AB9B4D9BD22D}"/>
            </ac:spMkLst>
          </pc:spChg>
          <pc:spChg chg="add del mod ord">
            <ac:chgData name="Vermeulen, Sander" userId="e08259fd-81d2-4a86-9b20-28ba02d67a18" providerId="ADAL" clId="{CB5E49D3-3CD4-493D-B616-C455DBEB5ED1}" dt="2023-12-18T10:41:28.524" v="604" actId="478"/>
            <ac:spMkLst>
              <pc:docMk/>
              <pc:sldMasterMk cId="582609979" sldId="2147483648"/>
              <pc:sldLayoutMk cId="1387212898" sldId="2147483682"/>
              <ac:spMk id="37" creationId="{8CC6E353-5B71-D11D-1B49-93FF4F2E34E7}"/>
            </ac:spMkLst>
          </pc:spChg>
          <pc:spChg chg="add mod ord modVis">
            <ac:chgData name="Vermeulen, Sander" userId="e08259fd-81d2-4a86-9b20-28ba02d67a18" providerId="ADAL" clId="{CB5E49D3-3CD4-493D-B616-C455DBEB5ED1}" dt="2023-12-18T10:47:23.967" v="637" actId="14430"/>
            <ac:spMkLst>
              <pc:docMk/>
              <pc:sldMasterMk cId="582609979" sldId="2147483648"/>
              <pc:sldLayoutMk cId="1387212898" sldId="2147483682"/>
              <ac:spMk id="38" creationId="{71B6D817-B6BD-5D3B-C482-2942CE54FB52}"/>
            </ac:spMkLst>
          </pc:spChg>
          <pc:spChg chg="del mod">
            <ac:chgData name="Vermeulen, Sander" userId="e08259fd-81d2-4a86-9b20-28ba02d67a18" providerId="ADAL" clId="{CB5E49D3-3CD4-493D-B616-C455DBEB5ED1}" dt="2023-12-18T10:18:47.058" v="382" actId="478"/>
            <ac:spMkLst>
              <pc:docMk/>
              <pc:sldMasterMk cId="582609979" sldId="2147483648"/>
              <pc:sldLayoutMk cId="1387212898" sldId="2147483682"/>
              <ac:spMk id="39" creationId="{43EF358C-C9F4-27F8-09BA-D5ACC62D4B72}"/>
            </ac:spMkLst>
          </pc:spChg>
          <pc:spChg chg="add mod ord modVis">
            <ac:chgData name="Vermeulen, Sander" userId="e08259fd-81d2-4a86-9b20-28ba02d67a18" providerId="ADAL" clId="{CB5E49D3-3CD4-493D-B616-C455DBEB5ED1}" dt="2023-12-18T10:45:24.513" v="624" actId="14430"/>
            <ac:spMkLst>
              <pc:docMk/>
              <pc:sldMasterMk cId="582609979" sldId="2147483648"/>
              <pc:sldLayoutMk cId="1387212898" sldId="2147483682"/>
              <ac:spMk id="40" creationId="{DA25F52B-68C7-5049-CD59-306C46906407}"/>
            </ac:spMkLst>
          </pc:spChg>
          <pc:spChg chg="add mod ord modVis">
            <ac:chgData name="Vermeulen, Sander" userId="e08259fd-81d2-4a86-9b20-28ba02d67a18" providerId="ADAL" clId="{CB5E49D3-3CD4-493D-B616-C455DBEB5ED1}" dt="2023-12-18T10:45:23.960" v="623" actId="14430"/>
            <ac:spMkLst>
              <pc:docMk/>
              <pc:sldMasterMk cId="582609979" sldId="2147483648"/>
              <pc:sldLayoutMk cId="1387212898" sldId="2147483682"/>
              <ac:spMk id="41" creationId="{810F9007-0225-12FD-9C82-0980B9351E10}"/>
            </ac:spMkLst>
          </pc:spChg>
          <pc:grpChg chg="del">
            <ac:chgData name="Vermeulen, Sander" userId="e08259fd-81d2-4a86-9b20-28ba02d67a18" providerId="ADAL" clId="{CB5E49D3-3CD4-493D-B616-C455DBEB5ED1}" dt="2023-12-18T10:18:45.993" v="381" actId="478"/>
            <ac:grpSpMkLst>
              <pc:docMk/>
              <pc:sldMasterMk cId="582609979" sldId="2147483648"/>
              <pc:sldLayoutMk cId="1387212898" sldId="2147483682"/>
              <ac:grpSpMk id="14" creationId="{05490B97-129D-D84B-CC6F-12DE01A1E926}"/>
            </ac:grpSpMkLst>
          </pc:grpChg>
          <pc:picChg chg="add del mod ord modVis">
            <ac:chgData name="Vermeulen, Sander" userId="e08259fd-81d2-4a86-9b20-28ba02d67a18" providerId="ADAL" clId="{CB5E49D3-3CD4-493D-B616-C455DBEB5ED1}" dt="2023-12-20T13:01:51.856" v="3627" actId="478"/>
            <ac:picMkLst>
              <pc:docMk/>
              <pc:sldMasterMk cId="582609979" sldId="2147483648"/>
              <pc:sldLayoutMk cId="1387212898" sldId="2147483682"/>
              <ac:picMk id="19" creationId="{864FE6CE-BC65-09E4-E914-33C3187BB9AE}"/>
            </ac:picMkLst>
          </pc:picChg>
          <pc:picChg chg="add del mod">
            <ac:chgData name="Vermeulen, Sander" userId="e08259fd-81d2-4a86-9b20-28ba02d67a18" providerId="ADAL" clId="{CB5E49D3-3CD4-493D-B616-C455DBEB5ED1}" dt="2023-12-18T10:37:18.803" v="563" actId="478"/>
            <ac:picMkLst>
              <pc:docMk/>
              <pc:sldMasterMk cId="582609979" sldId="2147483648"/>
              <pc:sldLayoutMk cId="1387212898" sldId="2147483682"/>
              <ac:picMk id="28" creationId="{40F6EDCD-FA40-6C65-A49C-8FB21670457B}"/>
            </ac:picMkLst>
          </pc:picChg>
          <pc:picChg chg="add del mod">
            <ac:chgData name="Vermeulen, Sander" userId="e08259fd-81d2-4a86-9b20-28ba02d67a18" providerId="ADAL" clId="{CB5E49D3-3CD4-493D-B616-C455DBEB5ED1}" dt="2023-12-18T10:37:17.538" v="561" actId="478"/>
            <ac:picMkLst>
              <pc:docMk/>
              <pc:sldMasterMk cId="582609979" sldId="2147483648"/>
              <pc:sldLayoutMk cId="1387212898" sldId="2147483682"/>
              <ac:picMk id="32" creationId="{EF6414FF-D67C-F3A0-6AAF-7EBDE865BCF3}"/>
            </ac:picMkLst>
          </pc:picChg>
          <pc:picChg chg="add del mod">
            <ac:chgData name="Vermeulen, Sander" userId="e08259fd-81d2-4a86-9b20-28ba02d67a18" providerId="ADAL" clId="{CB5E49D3-3CD4-493D-B616-C455DBEB5ED1}" dt="2023-12-18T10:37:22.311" v="568" actId="478"/>
            <ac:picMkLst>
              <pc:docMk/>
              <pc:sldMasterMk cId="582609979" sldId="2147483648"/>
              <pc:sldLayoutMk cId="1387212898" sldId="2147483682"/>
              <ac:picMk id="33" creationId="{83173A56-1C3D-4FA2-508C-5B72AC979A5C}"/>
            </ac:picMkLst>
          </pc:picChg>
          <pc:picChg chg="del mod">
            <ac:chgData name="Vermeulen, Sander" userId="e08259fd-81d2-4a86-9b20-28ba02d67a18" providerId="ADAL" clId="{CB5E49D3-3CD4-493D-B616-C455DBEB5ED1}" dt="2023-12-18T12:26:43.072" v="1122" actId="478"/>
            <ac:picMkLst>
              <pc:docMk/>
              <pc:sldMasterMk cId="582609979" sldId="2147483648"/>
              <pc:sldLayoutMk cId="1387212898" sldId="2147483682"/>
              <ac:picMk id="1026" creationId="{763E0A43-EE85-F576-5FBA-E4E44B6EC6B2}"/>
            </ac:picMkLst>
          </pc:picChg>
          <pc:picChg chg="del mod">
            <ac:chgData name="Vermeulen, Sander" userId="e08259fd-81d2-4a86-9b20-28ba02d67a18" providerId="ADAL" clId="{CB5E49D3-3CD4-493D-B616-C455DBEB5ED1}" dt="2023-12-18T12:26:43.072" v="1122" actId="478"/>
            <ac:picMkLst>
              <pc:docMk/>
              <pc:sldMasterMk cId="582609979" sldId="2147483648"/>
              <pc:sldLayoutMk cId="1387212898" sldId="2147483682"/>
              <ac:picMk id="1028" creationId="{972AC68A-2295-8E70-CB28-F89206DBD21A}"/>
            </ac:picMkLst>
          </pc:picChg>
          <pc:picChg chg="del mod">
            <ac:chgData name="Vermeulen, Sander" userId="e08259fd-81d2-4a86-9b20-28ba02d67a18" providerId="ADAL" clId="{CB5E49D3-3CD4-493D-B616-C455DBEB5ED1}" dt="2023-12-18T12:26:43.072" v="1122" actId="478"/>
            <ac:picMkLst>
              <pc:docMk/>
              <pc:sldMasterMk cId="582609979" sldId="2147483648"/>
              <pc:sldLayoutMk cId="1387212898" sldId="2147483682"/>
              <ac:picMk id="1032" creationId="{48D9D94B-8913-556D-0FF9-69E48F57F346}"/>
            </ac:picMkLst>
          </pc:picChg>
          <pc:picChg chg="del mod">
            <ac:chgData name="Vermeulen, Sander" userId="e08259fd-81d2-4a86-9b20-28ba02d67a18" providerId="ADAL" clId="{CB5E49D3-3CD4-493D-B616-C455DBEB5ED1}" dt="2023-12-18T12:26:43.072" v="1122" actId="478"/>
            <ac:picMkLst>
              <pc:docMk/>
              <pc:sldMasterMk cId="582609979" sldId="2147483648"/>
              <pc:sldLayoutMk cId="1387212898" sldId="2147483682"/>
              <ac:picMk id="1034" creationId="{21A59F70-D427-4E49-D19E-FD324328F489}"/>
            </ac:picMkLst>
          </pc:picChg>
          <pc:cxnChg chg="add mod ord">
            <ac:chgData name="Vermeulen, Sander" userId="e08259fd-81d2-4a86-9b20-28ba02d67a18" providerId="ADAL" clId="{CB5E49D3-3CD4-493D-B616-C455DBEB5ED1}" dt="2023-12-18T10:53:47.811" v="814" actId="1076"/>
            <ac:cxnSpMkLst>
              <pc:docMk/>
              <pc:sldMasterMk cId="582609979" sldId="2147483648"/>
              <pc:sldLayoutMk cId="1387212898" sldId="2147483682"/>
              <ac:cxnSpMk id="20" creationId="{3225D304-6E5E-946E-2D93-5C9A280E58BF}"/>
            </ac:cxnSpMkLst>
          </pc:cxnChg>
          <pc:cxnChg chg="add mod ord">
            <ac:chgData name="Vermeulen, Sander" userId="e08259fd-81d2-4a86-9b20-28ba02d67a18" providerId="ADAL" clId="{CB5E49D3-3CD4-493D-B616-C455DBEB5ED1}" dt="2023-12-18T10:53:52.734" v="815" actId="1076"/>
            <ac:cxnSpMkLst>
              <pc:docMk/>
              <pc:sldMasterMk cId="582609979" sldId="2147483648"/>
              <pc:sldLayoutMk cId="1387212898" sldId="2147483682"/>
              <ac:cxnSpMk id="21" creationId="{ED64F893-BBB7-B392-C184-DF060C3E7F93}"/>
            </ac:cxnSpMkLst>
          </pc:cxnChg>
        </pc:sldLayoutChg>
        <pc:sldLayoutChg chg="delSp del mod">
          <pc:chgData name="Vermeulen, Sander" userId="e08259fd-81d2-4a86-9b20-28ba02d67a18" providerId="ADAL" clId="{CB5E49D3-3CD4-493D-B616-C455DBEB5ED1}" dt="2023-12-18T13:45:41.157" v="2131" actId="2696"/>
          <pc:sldLayoutMkLst>
            <pc:docMk/>
            <pc:sldMasterMk cId="582609979" sldId="2147483648"/>
            <pc:sldLayoutMk cId="1935215342" sldId="2147483686"/>
          </pc:sldLayoutMkLst>
          <pc:spChg chg="del">
            <ac:chgData name="Vermeulen, Sander" userId="e08259fd-81d2-4a86-9b20-28ba02d67a18" providerId="ADAL" clId="{CB5E49D3-3CD4-493D-B616-C455DBEB5ED1}" dt="2023-12-18T10:13:24.209" v="373" actId="478"/>
            <ac:spMkLst>
              <pc:docMk/>
              <pc:sldMasterMk cId="582609979" sldId="2147483648"/>
              <pc:sldLayoutMk cId="1935215342" sldId="2147483686"/>
              <ac:spMk id="24" creationId="{E638723A-E23F-8532-D9E2-DA226CFFCFD1}"/>
            </ac:spMkLst>
          </pc:spChg>
        </pc:sldLayoutChg>
        <pc:sldLayoutChg chg="delSp del mod">
          <pc:chgData name="Vermeulen, Sander" userId="e08259fd-81d2-4a86-9b20-28ba02d67a18" providerId="ADAL" clId="{CB5E49D3-3CD4-493D-B616-C455DBEB5ED1}" dt="2023-12-18T13:46:33.108" v="2133" actId="2696"/>
          <pc:sldLayoutMkLst>
            <pc:docMk/>
            <pc:sldMasterMk cId="582609979" sldId="2147483648"/>
            <pc:sldLayoutMk cId="2751610889" sldId="2147483687"/>
          </pc:sldLayoutMkLst>
          <pc:spChg chg="del">
            <ac:chgData name="Vermeulen, Sander" userId="e08259fd-81d2-4a86-9b20-28ba02d67a18" providerId="ADAL" clId="{CB5E49D3-3CD4-493D-B616-C455DBEB5ED1}" dt="2023-12-18T10:13:18.144" v="370" actId="478"/>
            <ac:spMkLst>
              <pc:docMk/>
              <pc:sldMasterMk cId="582609979" sldId="2147483648"/>
              <pc:sldLayoutMk cId="2751610889" sldId="2147483687"/>
              <ac:spMk id="24" creationId="{E638723A-E23F-8532-D9E2-DA226CFFCFD1}"/>
            </ac:spMkLst>
          </pc:spChg>
        </pc:sldLayoutChg>
        <pc:sldLayoutChg chg="delSp modSp del mod">
          <pc:chgData name="Vermeulen, Sander" userId="e08259fd-81d2-4a86-9b20-28ba02d67a18" providerId="ADAL" clId="{CB5E49D3-3CD4-493D-B616-C455DBEB5ED1}" dt="2023-12-18T13:45:40.258" v="2130" actId="2696"/>
          <pc:sldLayoutMkLst>
            <pc:docMk/>
            <pc:sldMasterMk cId="582609979" sldId="2147483648"/>
            <pc:sldLayoutMk cId="2864802638" sldId="2147483688"/>
          </pc:sldLayoutMkLst>
          <pc:spChg chg="ord">
            <ac:chgData name="Vermeulen, Sander" userId="e08259fd-81d2-4a86-9b20-28ba02d67a18" providerId="ADAL" clId="{CB5E49D3-3CD4-493D-B616-C455DBEB5ED1}" dt="2023-12-18T10:13:21.069" v="371" actId="167"/>
            <ac:spMkLst>
              <pc:docMk/>
              <pc:sldMasterMk cId="582609979" sldId="2147483648"/>
              <pc:sldLayoutMk cId="2864802638" sldId="2147483688"/>
              <ac:spMk id="14" creationId="{D792022A-87F4-3EA1-9EE9-D07E6D9D3C5D}"/>
            </ac:spMkLst>
          </pc:spChg>
          <pc:spChg chg="del">
            <ac:chgData name="Vermeulen, Sander" userId="e08259fd-81d2-4a86-9b20-28ba02d67a18" providerId="ADAL" clId="{CB5E49D3-3CD4-493D-B616-C455DBEB5ED1}" dt="2023-12-18T10:13:22.924" v="372" actId="478"/>
            <ac:spMkLst>
              <pc:docMk/>
              <pc:sldMasterMk cId="582609979" sldId="2147483648"/>
              <pc:sldLayoutMk cId="2864802638" sldId="2147483688"/>
              <ac:spMk id="24" creationId="{E638723A-E23F-8532-D9E2-DA226CFFCFD1}"/>
            </ac:spMkLst>
          </pc:spChg>
        </pc:sldLayoutChg>
        <pc:sldLayoutChg chg="addSp delSp modSp new del mod ord">
          <pc:chgData name="Vermeulen, Sander" userId="e08259fd-81d2-4a86-9b20-28ba02d67a18" providerId="ADAL" clId="{CB5E49D3-3CD4-493D-B616-C455DBEB5ED1}" dt="2023-12-18T17:36:38.390" v="2399" actId="2696"/>
          <pc:sldLayoutMkLst>
            <pc:docMk/>
            <pc:sldMasterMk cId="582609979" sldId="2147483648"/>
            <pc:sldLayoutMk cId="1743824870" sldId="2147483689"/>
          </pc:sldLayoutMkLst>
          <pc:spChg chg="del">
            <ac:chgData name="Vermeulen, Sander" userId="e08259fd-81d2-4a86-9b20-28ba02d67a18" providerId="ADAL" clId="{CB5E49D3-3CD4-493D-B616-C455DBEB5ED1}" dt="2023-12-18T07:38:41.757" v="155" actId="478"/>
            <ac:spMkLst>
              <pc:docMk/>
              <pc:sldMasterMk cId="582609979" sldId="2147483648"/>
              <pc:sldLayoutMk cId="1743824870" sldId="2147483689"/>
              <ac:spMk id="2" creationId="{D61A8AEF-2081-B190-F1C7-7CA930899D0A}"/>
            </ac:spMkLst>
          </pc:spChg>
          <pc:spChg chg="add del mod">
            <ac:chgData name="Vermeulen, Sander" userId="e08259fd-81d2-4a86-9b20-28ba02d67a18" providerId="ADAL" clId="{CB5E49D3-3CD4-493D-B616-C455DBEB5ED1}" dt="2023-12-18T07:46:37.714" v="216" actId="478"/>
            <ac:spMkLst>
              <pc:docMk/>
              <pc:sldMasterMk cId="582609979" sldId="2147483648"/>
              <pc:sldLayoutMk cId="1743824870" sldId="2147483689"/>
              <ac:spMk id="4" creationId="{8A35E9FF-9673-CEFD-F44A-3AE05F23FEF4}"/>
            </ac:spMkLst>
          </pc:spChg>
          <pc:spChg chg="add mod ord">
            <ac:chgData name="Vermeulen, Sander" userId="e08259fd-81d2-4a86-9b20-28ba02d67a18" providerId="ADAL" clId="{CB5E49D3-3CD4-493D-B616-C455DBEB5ED1}" dt="2023-12-18T12:30:51.222" v="1175" actId="13244"/>
            <ac:spMkLst>
              <pc:docMk/>
              <pc:sldMasterMk cId="582609979" sldId="2147483648"/>
              <pc:sldLayoutMk cId="1743824870" sldId="2147483689"/>
              <ac:spMk id="5" creationId="{C8E810BC-BB83-0EF4-A68A-11710F6ADC62}"/>
            </ac:spMkLst>
          </pc:spChg>
          <pc:spChg chg="add del mod">
            <ac:chgData name="Vermeulen, Sander" userId="e08259fd-81d2-4a86-9b20-28ba02d67a18" providerId="ADAL" clId="{CB5E49D3-3CD4-493D-B616-C455DBEB5ED1}" dt="2023-12-18T07:56:44.834" v="255" actId="478"/>
            <ac:spMkLst>
              <pc:docMk/>
              <pc:sldMasterMk cId="582609979" sldId="2147483648"/>
              <pc:sldLayoutMk cId="1743824870" sldId="2147483689"/>
              <ac:spMk id="6" creationId="{59036007-333E-07D6-1F98-845C07686648}"/>
            </ac:spMkLst>
          </pc:spChg>
          <pc:spChg chg="add mod ord">
            <ac:chgData name="Vermeulen, Sander" userId="e08259fd-81d2-4a86-9b20-28ba02d67a18" providerId="ADAL" clId="{CB5E49D3-3CD4-493D-B616-C455DBEB5ED1}" dt="2023-12-18T12:31:02.754" v="1177" actId="13244"/>
            <ac:spMkLst>
              <pc:docMk/>
              <pc:sldMasterMk cId="582609979" sldId="2147483648"/>
              <pc:sldLayoutMk cId="1743824870" sldId="2147483689"/>
              <ac:spMk id="8" creationId="{D2D695B2-2980-84BF-A44A-4D9E100B6A2D}"/>
            </ac:spMkLst>
          </pc:spChg>
          <pc:spChg chg="add del mod">
            <ac:chgData name="Vermeulen, Sander" userId="e08259fd-81d2-4a86-9b20-28ba02d67a18" providerId="ADAL" clId="{CB5E49D3-3CD4-493D-B616-C455DBEB5ED1}" dt="2023-12-18T07:39:30.477" v="169" actId="478"/>
            <ac:spMkLst>
              <pc:docMk/>
              <pc:sldMasterMk cId="582609979" sldId="2147483648"/>
              <pc:sldLayoutMk cId="1743824870" sldId="2147483689"/>
              <ac:spMk id="9" creationId="{E92844DA-A1D6-A858-3A6C-6DB7749DC68B}"/>
            </ac:spMkLst>
          </pc:spChg>
          <pc:spChg chg="add del mod">
            <ac:chgData name="Vermeulen, Sander" userId="e08259fd-81d2-4a86-9b20-28ba02d67a18" providerId="ADAL" clId="{CB5E49D3-3CD4-493D-B616-C455DBEB5ED1}" dt="2023-12-18T07:39:27.975" v="167" actId="478"/>
            <ac:spMkLst>
              <pc:docMk/>
              <pc:sldMasterMk cId="582609979" sldId="2147483648"/>
              <pc:sldLayoutMk cId="1743824870" sldId="2147483689"/>
              <ac:spMk id="10" creationId="{BFEA3BB8-01F7-6B7E-62FC-7852FF226690}"/>
            </ac:spMkLst>
          </pc:spChg>
          <pc:spChg chg="add del mod">
            <ac:chgData name="Vermeulen, Sander" userId="e08259fd-81d2-4a86-9b20-28ba02d67a18" providerId="ADAL" clId="{CB5E49D3-3CD4-493D-B616-C455DBEB5ED1}" dt="2023-12-18T07:39:29.429" v="168" actId="478"/>
            <ac:spMkLst>
              <pc:docMk/>
              <pc:sldMasterMk cId="582609979" sldId="2147483648"/>
              <pc:sldLayoutMk cId="1743824870" sldId="2147483689"/>
              <ac:spMk id="11" creationId="{41E92E36-8F94-1824-AA20-34B98D361424}"/>
            </ac:spMkLst>
          </pc:spChg>
          <pc:spChg chg="add del mod">
            <ac:chgData name="Vermeulen, Sander" userId="e08259fd-81d2-4a86-9b20-28ba02d67a18" providerId="ADAL" clId="{CB5E49D3-3CD4-493D-B616-C455DBEB5ED1}" dt="2023-12-18T07:39:27.373" v="166" actId="478"/>
            <ac:spMkLst>
              <pc:docMk/>
              <pc:sldMasterMk cId="582609979" sldId="2147483648"/>
              <pc:sldLayoutMk cId="1743824870" sldId="2147483689"/>
              <ac:spMk id="12" creationId="{723BA578-C095-ACFF-0A92-D7AD5D2D0BC3}"/>
            </ac:spMkLst>
          </pc:spChg>
          <pc:spChg chg="add del mod">
            <ac:chgData name="Vermeulen, Sander" userId="e08259fd-81d2-4a86-9b20-28ba02d67a18" providerId="ADAL" clId="{CB5E49D3-3CD4-493D-B616-C455DBEB5ED1}" dt="2023-12-18T07:39:31.511" v="170" actId="478"/>
            <ac:spMkLst>
              <pc:docMk/>
              <pc:sldMasterMk cId="582609979" sldId="2147483648"/>
              <pc:sldLayoutMk cId="1743824870" sldId="2147483689"/>
              <ac:spMk id="13" creationId="{C93F743A-6993-71CE-FD3E-25157B7C24BE}"/>
            </ac:spMkLst>
          </pc:spChg>
          <pc:spChg chg="add mod ord">
            <ac:chgData name="Vermeulen, Sander" userId="e08259fd-81d2-4a86-9b20-28ba02d67a18" providerId="ADAL" clId="{CB5E49D3-3CD4-493D-B616-C455DBEB5ED1}" dt="2023-12-18T12:31:21.584" v="1180" actId="962"/>
            <ac:spMkLst>
              <pc:docMk/>
              <pc:sldMasterMk cId="582609979" sldId="2147483648"/>
              <pc:sldLayoutMk cId="1743824870" sldId="2147483689"/>
              <ac:spMk id="16" creationId="{04DF77A6-1736-356F-A506-7281562CC5FC}"/>
            </ac:spMkLst>
          </pc:spChg>
          <pc:spChg chg="add mod">
            <ac:chgData name="Vermeulen, Sander" userId="e08259fd-81d2-4a86-9b20-28ba02d67a18" providerId="ADAL" clId="{CB5E49D3-3CD4-493D-B616-C455DBEB5ED1}" dt="2023-12-18T07:39:25.525" v="165"/>
            <ac:spMkLst>
              <pc:docMk/>
              <pc:sldMasterMk cId="582609979" sldId="2147483648"/>
              <pc:sldLayoutMk cId="1743824870" sldId="2147483689"/>
              <ac:spMk id="17" creationId="{6469007A-B799-7446-6BFC-FAE50801745C}"/>
            </ac:spMkLst>
          </pc:spChg>
          <pc:spChg chg="add mod">
            <ac:chgData name="Vermeulen, Sander" userId="e08259fd-81d2-4a86-9b20-28ba02d67a18" providerId="ADAL" clId="{CB5E49D3-3CD4-493D-B616-C455DBEB5ED1}" dt="2023-12-18T07:39:25.190" v="164"/>
            <ac:spMkLst>
              <pc:docMk/>
              <pc:sldMasterMk cId="582609979" sldId="2147483648"/>
              <pc:sldLayoutMk cId="1743824870" sldId="2147483689"/>
              <ac:spMk id="18" creationId="{D1A77169-79F4-C7B2-040F-0ADA5F47B38B}"/>
            </ac:spMkLst>
          </pc:spChg>
          <pc:spChg chg="add del mod">
            <ac:chgData name="Vermeulen, Sander" userId="e08259fd-81d2-4a86-9b20-28ba02d67a18" providerId="ADAL" clId="{CB5E49D3-3CD4-493D-B616-C455DBEB5ED1}" dt="2023-12-18T07:46:37.147" v="215" actId="478"/>
            <ac:spMkLst>
              <pc:docMk/>
              <pc:sldMasterMk cId="582609979" sldId="2147483648"/>
              <pc:sldLayoutMk cId="1743824870" sldId="2147483689"/>
              <ac:spMk id="19" creationId="{B8198EDF-4663-A9E6-0F11-4D2A216B98D5}"/>
            </ac:spMkLst>
          </pc:spChg>
          <pc:spChg chg="add del mod">
            <ac:chgData name="Vermeulen, Sander" userId="e08259fd-81d2-4a86-9b20-28ba02d67a18" providerId="ADAL" clId="{CB5E49D3-3CD4-493D-B616-C455DBEB5ED1}" dt="2023-12-18T07:46:39.336" v="218" actId="478"/>
            <ac:spMkLst>
              <pc:docMk/>
              <pc:sldMasterMk cId="582609979" sldId="2147483648"/>
              <pc:sldLayoutMk cId="1743824870" sldId="2147483689"/>
              <ac:spMk id="20" creationId="{5DAD7EA4-A93C-DCC2-C004-6DCBF20DCB9A}"/>
            </ac:spMkLst>
          </pc:spChg>
          <pc:spChg chg="add mod">
            <ac:chgData name="Vermeulen, Sander" userId="e08259fd-81d2-4a86-9b20-28ba02d67a18" providerId="ADAL" clId="{CB5E49D3-3CD4-493D-B616-C455DBEB5ED1}" dt="2023-12-18T12:31:34.922" v="1183" actId="962"/>
            <ac:spMkLst>
              <pc:docMk/>
              <pc:sldMasterMk cId="582609979" sldId="2147483648"/>
              <pc:sldLayoutMk cId="1743824870" sldId="2147483689"/>
              <ac:spMk id="21" creationId="{8548F7D7-8105-5D9E-9100-031F4E66ADC1}"/>
            </ac:spMkLst>
          </pc:spChg>
          <pc:spChg chg="add mod ord">
            <ac:chgData name="Vermeulen, Sander" userId="e08259fd-81d2-4a86-9b20-28ba02d67a18" providerId="ADAL" clId="{CB5E49D3-3CD4-493D-B616-C455DBEB5ED1}" dt="2023-12-18T12:31:29.330" v="1182" actId="962"/>
            <ac:spMkLst>
              <pc:docMk/>
              <pc:sldMasterMk cId="582609979" sldId="2147483648"/>
              <pc:sldLayoutMk cId="1743824870" sldId="2147483689"/>
              <ac:spMk id="22" creationId="{EB561CEC-8DA0-72E9-2D9C-D9FDB4F344CB}"/>
            </ac:spMkLst>
          </pc:spChg>
          <pc:spChg chg="add del mod">
            <ac:chgData name="Vermeulen, Sander" userId="e08259fd-81d2-4a86-9b20-28ba02d67a18" providerId="ADAL" clId="{CB5E49D3-3CD4-493D-B616-C455DBEB5ED1}" dt="2023-12-18T07:41:10.671" v="193" actId="478"/>
            <ac:spMkLst>
              <pc:docMk/>
              <pc:sldMasterMk cId="582609979" sldId="2147483648"/>
              <pc:sldLayoutMk cId="1743824870" sldId="2147483689"/>
              <ac:spMk id="23" creationId="{D219AC4C-1AA2-1A9A-0366-E3081E588876}"/>
            </ac:spMkLst>
          </pc:spChg>
          <pc:spChg chg="add del mod">
            <ac:chgData name="Vermeulen, Sander" userId="e08259fd-81d2-4a86-9b20-28ba02d67a18" providerId="ADAL" clId="{CB5E49D3-3CD4-493D-B616-C455DBEB5ED1}" dt="2023-12-18T07:46:38.409" v="217" actId="478"/>
            <ac:spMkLst>
              <pc:docMk/>
              <pc:sldMasterMk cId="582609979" sldId="2147483648"/>
              <pc:sldLayoutMk cId="1743824870" sldId="2147483689"/>
              <ac:spMk id="24" creationId="{FF6797C3-D769-4D07-E9AC-058106AA62EF}"/>
            </ac:spMkLst>
          </pc:spChg>
          <pc:spChg chg="add del mod">
            <ac:chgData name="Vermeulen, Sander" userId="e08259fd-81d2-4a86-9b20-28ba02d67a18" providerId="ADAL" clId="{CB5E49D3-3CD4-493D-B616-C455DBEB5ED1}" dt="2023-12-18T07:46:40.162" v="219" actId="478"/>
            <ac:spMkLst>
              <pc:docMk/>
              <pc:sldMasterMk cId="582609979" sldId="2147483648"/>
              <pc:sldLayoutMk cId="1743824870" sldId="2147483689"/>
              <ac:spMk id="25" creationId="{D3F81F67-4270-2363-E9CD-BBA7F4EA6D49}"/>
            </ac:spMkLst>
          </pc:spChg>
          <pc:spChg chg="mod topLvl">
            <ac:chgData name="Vermeulen, Sander" userId="e08259fd-81d2-4a86-9b20-28ba02d67a18" providerId="ADAL" clId="{CB5E49D3-3CD4-493D-B616-C455DBEB5ED1}" dt="2023-12-18T08:03:07.999" v="298" actId="207"/>
            <ac:spMkLst>
              <pc:docMk/>
              <pc:sldMasterMk cId="582609979" sldId="2147483648"/>
              <pc:sldLayoutMk cId="1743824870" sldId="2147483689"/>
              <ac:spMk id="29" creationId="{109314FD-52A1-70F2-32B6-C6FA9B70FB5B}"/>
            </ac:spMkLst>
          </pc:spChg>
          <pc:spChg chg="add mod">
            <ac:chgData name="Vermeulen, Sander" userId="e08259fd-81d2-4a86-9b20-28ba02d67a18" providerId="ADAL" clId="{CB5E49D3-3CD4-493D-B616-C455DBEB5ED1}" dt="2023-12-18T08:02:19.786" v="291"/>
            <ac:spMkLst>
              <pc:docMk/>
              <pc:sldMasterMk cId="582609979" sldId="2147483648"/>
              <pc:sldLayoutMk cId="1743824870" sldId="2147483689"/>
              <ac:spMk id="32" creationId="{715B7F23-765E-EED3-A4BD-9AB7226B2706}"/>
            </ac:spMkLst>
          </pc:spChg>
          <pc:spChg chg="add mod">
            <ac:chgData name="Vermeulen, Sander" userId="e08259fd-81d2-4a86-9b20-28ba02d67a18" providerId="ADAL" clId="{CB5E49D3-3CD4-493D-B616-C455DBEB5ED1}" dt="2023-12-18T08:02:17.462" v="289"/>
            <ac:spMkLst>
              <pc:docMk/>
              <pc:sldMasterMk cId="582609979" sldId="2147483648"/>
              <pc:sldLayoutMk cId="1743824870" sldId="2147483689"/>
              <ac:spMk id="33" creationId="{FF64949B-8CAE-EB17-3D84-703D728948B7}"/>
            </ac:spMkLst>
          </pc:spChg>
          <pc:spChg chg="add mod">
            <ac:chgData name="Vermeulen, Sander" userId="e08259fd-81d2-4a86-9b20-28ba02d67a18" providerId="ADAL" clId="{CB5E49D3-3CD4-493D-B616-C455DBEB5ED1}" dt="2023-12-18T08:09:17.001" v="333" actId="164"/>
            <ac:spMkLst>
              <pc:docMk/>
              <pc:sldMasterMk cId="582609979" sldId="2147483648"/>
              <pc:sldLayoutMk cId="1743824870" sldId="2147483689"/>
              <ac:spMk id="34" creationId="{24414389-E262-FCD5-80A4-155AF948F8EF}"/>
            </ac:spMkLst>
          </pc:spChg>
          <pc:spChg chg="add mod">
            <ac:chgData name="Vermeulen, Sander" userId="e08259fd-81d2-4a86-9b20-28ba02d67a18" providerId="ADAL" clId="{CB5E49D3-3CD4-493D-B616-C455DBEB5ED1}" dt="2023-12-18T08:09:30.196" v="334" actId="164"/>
            <ac:spMkLst>
              <pc:docMk/>
              <pc:sldMasterMk cId="582609979" sldId="2147483648"/>
              <pc:sldLayoutMk cId="1743824870" sldId="2147483689"/>
              <ac:spMk id="35" creationId="{897A904C-C2B0-F4E3-C091-57D2FA1D23F4}"/>
            </ac:spMkLst>
          </pc:spChg>
          <pc:spChg chg="add mod">
            <ac:chgData name="Vermeulen, Sander" userId="e08259fd-81d2-4a86-9b20-28ba02d67a18" providerId="ADAL" clId="{CB5E49D3-3CD4-493D-B616-C455DBEB5ED1}" dt="2023-12-18T08:09:17.001" v="333" actId="164"/>
            <ac:spMkLst>
              <pc:docMk/>
              <pc:sldMasterMk cId="582609979" sldId="2147483648"/>
              <pc:sldLayoutMk cId="1743824870" sldId="2147483689"/>
              <ac:spMk id="36" creationId="{60797840-05F5-223B-7785-998EF4A4C7EF}"/>
            </ac:spMkLst>
          </pc:spChg>
          <pc:spChg chg="add mod">
            <ac:chgData name="Vermeulen, Sander" userId="e08259fd-81d2-4a86-9b20-28ba02d67a18" providerId="ADAL" clId="{CB5E49D3-3CD4-493D-B616-C455DBEB5ED1}" dt="2023-12-18T08:09:30.196" v="334" actId="164"/>
            <ac:spMkLst>
              <pc:docMk/>
              <pc:sldMasterMk cId="582609979" sldId="2147483648"/>
              <pc:sldLayoutMk cId="1743824870" sldId="2147483689"/>
              <ac:spMk id="37" creationId="{E02A3C2A-01A6-3120-207D-00F0D4585401}"/>
            </ac:spMkLst>
          </pc:spChg>
          <pc:grpChg chg="add del mod">
            <ac:chgData name="Vermeulen, Sander" userId="e08259fd-81d2-4a86-9b20-28ba02d67a18" providerId="ADAL" clId="{CB5E49D3-3CD4-493D-B616-C455DBEB5ED1}" dt="2023-12-18T08:00:46.559" v="264" actId="165"/>
            <ac:grpSpMkLst>
              <pc:docMk/>
              <pc:sldMasterMk cId="582609979" sldId="2147483648"/>
              <pc:sldLayoutMk cId="1743824870" sldId="2147483689"/>
              <ac:grpSpMk id="28" creationId="{239F6F61-FE66-963C-098F-B11E74E0CAFD}"/>
            </ac:grpSpMkLst>
          </pc:grpChg>
          <pc:grpChg chg="add del mod">
            <ac:chgData name="Vermeulen, Sander" userId="e08259fd-81d2-4a86-9b20-28ba02d67a18" providerId="ADAL" clId="{CB5E49D3-3CD4-493D-B616-C455DBEB5ED1}" dt="2023-12-18T11:43:10.688" v="821" actId="478"/>
            <ac:grpSpMkLst>
              <pc:docMk/>
              <pc:sldMasterMk cId="582609979" sldId="2147483648"/>
              <pc:sldLayoutMk cId="1743824870" sldId="2147483689"/>
              <ac:grpSpMk id="31" creationId="{B899F298-ADA8-0264-B191-E603C9E9E940}"/>
            </ac:grpSpMkLst>
          </pc:grpChg>
          <pc:grpChg chg="add del mod">
            <ac:chgData name="Vermeulen, Sander" userId="e08259fd-81d2-4a86-9b20-28ba02d67a18" providerId="ADAL" clId="{CB5E49D3-3CD4-493D-B616-C455DBEB5ED1}" dt="2023-12-18T11:43:10.688" v="821" actId="478"/>
            <ac:grpSpMkLst>
              <pc:docMk/>
              <pc:sldMasterMk cId="582609979" sldId="2147483648"/>
              <pc:sldLayoutMk cId="1743824870" sldId="2147483689"/>
              <ac:grpSpMk id="38" creationId="{9C269F3C-F1AE-0A45-8C7B-6E62454F2714}"/>
            </ac:grpSpMkLst>
          </pc:grpChg>
          <pc:grpChg chg="add del mod">
            <ac:chgData name="Vermeulen, Sander" userId="e08259fd-81d2-4a86-9b20-28ba02d67a18" providerId="ADAL" clId="{CB5E49D3-3CD4-493D-B616-C455DBEB5ED1}" dt="2023-12-18T11:43:10.688" v="821" actId="478"/>
            <ac:grpSpMkLst>
              <pc:docMk/>
              <pc:sldMasterMk cId="582609979" sldId="2147483648"/>
              <pc:sldLayoutMk cId="1743824870" sldId="2147483689"/>
              <ac:grpSpMk id="39" creationId="{9FE046DC-E42D-701B-35A1-68775FC32BC5}"/>
            </ac:grpSpMkLst>
          </pc:grpChg>
          <pc:picChg chg="add del mod">
            <ac:chgData name="Vermeulen, Sander" userId="e08259fd-81d2-4a86-9b20-28ba02d67a18" providerId="ADAL" clId="{CB5E49D3-3CD4-493D-B616-C455DBEB5ED1}" dt="2023-12-18T07:40:07.477" v="179" actId="478"/>
            <ac:picMkLst>
              <pc:docMk/>
              <pc:sldMasterMk cId="582609979" sldId="2147483648"/>
              <pc:sldLayoutMk cId="1743824870" sldId="2147483689"/>
              <ac:picMk id="3" creationId="{426662B1-69F8-207D-AC9E-26D50173F151}"/>
            </ac:picMkLst>
          </pc:picChg>
          <pc:picChg chg="add del mod">
            <ac:chgData name="Vermeulen, Sander" userId="e08259fd-81d2-4a86-9b20-28ba02d67a18" providerId="ADAL" clId="{CB5E49D3-3CD4-493D-B616-C455DBEB5ED1}" dt="2023-12-18T07:40:09.765" v="180" actId="478"/>
            <ac:picMkLst>
              <pc:docMk/>
              <pc:sldMasterMk cId="582609979" sldId="2147483648"/>
              <pc:sldLayoutMk cId="1743824870" sldId="2147483689"/>
              <ac:picMk id="7" creationId="{50981AF3-C1EA-2C6A-5042-583FF816BEC3}"/>
            </ac:picMkLst>
          </pc:picChg>
          <pc:picChg chg="add mod">
            <ac:chgData name="Vermeulen, Sander" userId="e08259fd-81d2-4a86-9b20-28ba02d67a18" providerId="ADAL" clId="{CB5E49D3-3CD4-493D-B616-C455DBEB5ED1}" dt="2023-12-18T12:31:12.025" v="1178" actId="962"/>
            <ac:picMkLst>
              <pc:docMk/>
              <pc:sldMasterMk cId="582609979" sldId="2147483648"/>
              <pc:sldLayoutMk cId="1743824870" sldId="2147483689"/>
              <ac:picMk id="27" creationId="{E12B2AF9-FA11-7325-6F35-82BBC7D01B9C}"/>
            </ac:picMkLst>
          </pc:picChg>
          <pc:picChg chg="mod topLvl">
            <ac:chgData name="Vermeulen, Sander" userId="e08259fd-81d2-4a86-9b20-28ba02d67a18" providerId="ADAL" clId="{CB5E49D3-3CD4-493D-B616-C455DBEB5ED1}" dt="2023-12-18T08:02:19.786" v="291"/>
            <ac:picMkLst>
              <pc:docMk/>
              <pc:sldMasterMk cId="582609979" sldId="2147483648"/>
              <pc:sldLayoutMk cId="1743824870" sldId="2147483689"/>
              <ac:picMk id="30" creationId="{0ED01D1E-8D8D-749D-89A5-4537DE726A2A}"/>
            </ac:picMkLst>
          </pc:picChg>
          <pc:cxnChg chg="add mod">
            <ac:chgData name="Vermeulen, Sander" userId="e08259fd-81d2-4a86-9b20-28ba02d67a18" providerId="ADAL" clId="{CB5E49D3-3CD4-493D-B616-C455DBEB5ED1}" dt="2023-12-18T12:32:06.012" v="1187" actId="962"/>
            <ac:cxnSpMkLst>
              <pc:docMk/>
              <pc:sldMasterMk cId="582609979" sldId="2147483648"/>
              <pc:sldLayoutMk cId="1743824870" sldId="2147483689"/>
              <ac:cxnSpMk id="14" creationId="{05B0000E-CB62-82A2-E0B8-AE2010E700FA}"/>
            </ac:cxnSpMkLst>
          </pc:cxnChg>
          <pc:cxnChg chg="add mod ord">
            <ac:chgData name="Vermeulen, Sander" userId="e08259fd-81d2-4a86-9b20-28ba02d67a18" providerId="ADAL" clId="{CB5E49D3-3CD4-493D-B616-C455DBEB5ED1}" dt="2023-12-18T12:31:59.182" v="1186" actId="962"/>
            <ac:cxnSpMkLst>
              <pc:docMk/>
              <pc:sldMasterMk cId="582609979" sldId="2147483648"/>
              <pc:sldLayoutMk cId="1743824870" sldId="2147483689"/>
              <ac:cxnSpMk id="15" creationId="{658A1A85-0B9E-3DC0-4198-73399E6F2402}"/>
            </ac:cxnSpMkLst>
          </pc:cxnChg>
        </pc:sldLayoutChg>
        <pc:sldLayoutChg chg="modSp add del mod ord modTransition">
          <pc:chgData name="Vermeulen, Sander" userId="e08259fd-81d2-4a86-9b20-28ba02d67a18" providerId="ADAL" clId="{CB5E49D3-3CD4-493D-B616-C455DBEB5ED1}" dt="2023-12-18T12:32:10.892" v="1188" actId="2696"/>
          <pc:sldLayoutMkLst>
            <pc:docMk/>
            <pc:sldMasterMk cId="582609979" sldId="2147483648"/>
            <pc:sldLayoutMk cId="1331572097" sldId="2147483690"/>
          </pc:sldLayoutMkLst>
          <pc:spChg chg="mod">
            <ac:chgData name="Vermeulen, Sander" userId="e08259fd-81d2-4a86-9b20-28ba02d67a18" providerId="ADAL" clId="{CB5E49D3-3CD4-493D-B616-C455DBEB5ED1}" dt="2023-12-18T11:49:24.458" v="888" actId="207"/>
            <ac:spMkLst>
              <pc:docMk/>
              <pc:sldMasterMk cId="582609979" sldId="2147483648"/>
              <pc:sldLayoutMk cId="1331572097" sldId="2147483690"/>
              <ac:spMk id="5" creationId="{C8E810BC-BB83-0EF4-A68A-11710F6ADC62}"/>
            </ac:spMkLst>
          </pc:spChg>
          <pc:spChg chg="mod">
            <ac:chgData name="Vermeulen, Sander" userId="e08259fd-81d2-4a86-9b20-28ba02d67a18" providerId="ADAL" clId="{CB5E49D3-3CD4-493D-B616-C455DBEB5ED1}" dt="2023-12-18T11:49:24.458" v="888" actId="207"/>
            <ac:spMkLst>
              <pc:docMk/>
              <pc:sldMasterMk cId="582609979" sldId="2147483648"/>
              <pc:sldLayoutMk cId="1331572097" sldId="2147483690"/>
              <ac:spMk id="8" creationId="{D2D695B2-2980-84BF-A44A-4D9E100B6A2D}"/>
            </ac:spMkLst>
          </pc:spChg>
        </pc:sldLayoutChg>
        <pc:sldLayoutChg chg="modSp add del mod modTransition">
          <pc:chgData name="Vermeulen, Sander" userId="e08259fd-81d2-4a86-9b20-28ba02d67a18" providerId="ADAL" clId="{CB5E49D3-3CD4-493D-B616-C455DBEB5ED1}" dt="2023-12-18T17:36:39.407" v="2400" actId="2696"/>
          <pc:sldLayoutMkLst>
            <pc:docMk/>
            <pc:sldMasterMk cId="582609979" sldId="2147483648"/>
            <pc:sldLayoutMk cId="2081849948" sldId="2147483690"/>
          </pc:sldLayoutMkLst>
          <pc:spChg chg="mod">
            <ac:chgData name="Vermeulen, Sander" userId="e08259fd-81d2-4a86-9b20-28ba02d67a18" providerId="ADAL" clId="{CB5E49D3-3CD4-493D-B616-C455DBEB5ED1}" dt="2023-12-18T12:32:22.124" v="1190" actId="207"/>
            <ac:spMkLst>
              <pc:docMk/>
              <pc:sldMasterMk cId="582609979" sldId="2147483648"/>
              <pc:sldLayoutMk cId="2081849948" sldId="2147483690"/>
              <ac:spMk id="5" creationId="{C8E810BC-BB83-0EF4-A68A-11710F6ADC62}"/>
            </ac:spMkLst>
          </pc:spChg>
          <pc:spChg chg="mod">
            <ac:chgData name="Vermeulen, Sander" userId="e08259fd-81d2-4a86-9b20-28ba02d67a18" providerId="ADAL" clId="{CB5E49D3-3CD4-493D-B616-C455DBEB5ED1}" dt="2023-12-18T12:32:22.124" v="1190" actId="207"/>
            <ac:spMkLst>
              <pc:docMk/>
              <pc:sldMasterMk cId="582609979" sldId="2147483648"/>
              <pc:sldLayoutMk cId="2081849948" sldId="2147483690"/>
              <ac:spMk id="8" creationId="{D2D695B2-2980-84BF-A44A-4D9E100B6A2D}"/>
            </ac:spMkLst>
          </pc:spChg>
        </pc:sldLayoutChg>
        <pc:sldLayoutChg chg="addSp delSp modSp add del mod modTransition">
          <pc:chgData name="Vermeulen, Sander" userId="e08259fd-81d2-4a86-9b20-28ba02d67a18" providerId="ADAL" clId="{CB5E49D3-3CD4-493D-B616-C455DBEB5ED1}" dt="2023-12-20T12:23:31.581" v="3588" actId="478"/>
          <pc:sldLayoutMkLst>
            <pc:docMk/>
            <pc:sldMasterMk cId="447926890" sldId="2147483699"/>
            <pc:sldLayoutMk cId="3791835919" sldId="2147483691"/>
          </pc:sldLayoutMkLst>
          <pc:spChg chg="add mod">
            <ac:chgData name="Vermeulen, Sander" userId="e08259fd-81d2-4a86-9b20-28ba02d67a18" providerId="ADAL" clId="{CB5E49D3-3CD4-493D-B616-C455DBEB5ED1}" dt="2023-12-19T13:20:12.676" v="2999" actId="1076"/>
            <ac:spMkLst>
              <pc:docMk/>
              <pc:sldMasterMk cId="447926890" sldId="2147483699"/>
              <pc:sldLayoutMk cId="3791835919" sldId="2147483691"/>
              <ac:spMk id="2" creationId="{69F9A901-6834-F308-5315-65C7004B944A}"/>
            </ac:spMkLst>
          </pc:spChg>
          <pc:spChg chg="del">
            <ac:chgData name="Vermeulen, Sander" userId="e08259fd-81d2-4a86-9b20-28ba02d67a18" providerId="ADAL" clId="{CB5E49D3-3CD4-493D-B616-C455DBEB5ED1}" dt="2023-12-18T13:48:04.048" v="2140" actId="478"/>
            <ac:spMkLst>
              <pc:docMk/>
              <pc:sldMasterMk cId="447926890" sldId="2147483699"/>
              <pc:sldLayoutMk cId="3791835919" sldId="2147483691"/>
              <ac:spMk id="3" creationId="{7AD222FE-C5E0-A8FA-E370-81E6E376DF77}"/>
            </ac:spMkLst>
          </pc:spChg>
          <pc:spChg chg="add del mod ord">
            <ac:chgData name="Vermeulen, Sander" userId="e08259fd-81d2-4a86-9b20-28ba02d67a18" providerId="ADAL" clId="{CB5E49D3-3CD4-493D-B616-C455DBEB5ED1}" dt="2023-12-20T12:21:53.313" v="3575" actId="167"/>
            <ac:spMkLst>
              <pc:docMk/>
              <pc:sldMasterMk cId="447926890" sldId="2147483699"/>
              <pc:sldLayoutMk cId="3791835919" sldId="2147483691"/>
              <ac:spMk id="4" creationId="{C3BC3A2F-4675-19BD-64F6-A4D78F37C250}"/>
            </ac:spMkLst>
          </pc:spChg>
          <pc:spChg chg="del">
            <ac:chgData name="Vermeulen, Sander" userId="e08259fd-81d2-4a86-9b20-28ba02d67a18" providerId="ADAL" clId="{CB5E49D3-3CD4-493D-B616-C455DBEB5ED1}" dt="2023-12-18T13:48:04.048" v="2140" actId="478"/>
            <ac:spMkLst>
              <pc:docMk/>
              <pc:sldMasterMk cId="447926890" sldId="2147483699"/>
              <pc:sldLayoutMk cId="3791835919" sldId="2147483691"/>
              <ac:spMk id="5" creationId="{295BBC29-5DB9-8D27-B682-D13C9FC9512B}"/>
            </ac:spMkLst>
          </pc:spChg>
          <pc:spChg chg="add mod">
            <ac:chgData name="Vermeulen, Sander" userId="e08259fd-81d2-4a86-9b20-28ba02d67a18" providerId="ADAL" clId="{CB5E49D3-3CD4-493D-B616-C455DBEB5ED1}" dt="2023-12-19T13:43:24.754" v="3121" actId="1076"/>
            <ac:spMkLst>
              <pc:docMk/>
              <pc:sldMasterMk cId="447926890" sldId="2147483699"/>
              <pc:sldLayoutMk cId="3791835919" sldId="2147483691"/>
              <ac:spMk id="5" creationId="{F90926BB-70BC-D38A-A118-B8C1E92D36E4}"/>
            </ac:spMkLst>
          </pc:spChg>
          <pc:spChg chg="add mod ord">
            <ac:chgData name="Vermeulen, Sander" userId="e08259fd-81d2-4a86-9b20-28ba02d67a18" providerId="ADAL" clId="{CB5E49D3-3CD4-493D-B616-C455DBEB5ED1}" dt="2023-12-19T13:25:30.824" v="3059" actId="962"/>
            <ac:spMkLst>
              <pc:docMk/>
              <pc:sldMasterMk cId="447926890" sldId="2147483699"/>
              <pc:sldLayoutMk cId="3791835919" sldId="2147483691"/>
              <ac:spMk id="6" creationId="{5A8407EA-D23C-CC16-BD95-CFEE7CAC600D}"/>
            </ac:spMkLst>
          </pc:spChg>
          <pc:spChg chg="del">
            <ac:chgData name="Vermeulen, Sander" userId="e08259fd-81d2-4a86-9b20-28ba02d67a18" providerId="ADAL" clId="{CB5E49D3-3CD4-493D-B616-C455DBEB5ED1}" dt="2023-12-18T13:48:04.048" v="2140" actId="478"/>
            <ac:spMkLst>
              <pc:docMk/>
              <pc:sldMasterMk cId="447926890" sldId="2147483699"/>
              <pc:sldLayoutMk cId="3791835919" sldId="2147483691"/>
              <ac:spMk id="10" creationId="{79C5A450-F904-4990-F8B1-1711DCE53D94}"/>
            </ac:spMkLst>
          </pc:spChg>
          <pc:spChg chg="add del">
            <ac:chgData name="Vermeulen, Sander" userId="e08259fd-81d2-4a86-9b20-28ba02d67a18" providerId="ADAL" clId="{CB5E49D3-3CD4-493D-B616-C455DBEB5ED1}" dt="2023-12-19T13:36:05.885" v="3066" actId="11529"/>
            <ac:spMkLst>
              <pc:docMk/>
              <pc:sldMasterMk cId="447926890" sldId="2147483699"/>
              <pc:sldLayoutMk cId="3791835919" sldId="2147483691"/>
              <ac:spMk id="11" creationId="{F7FE04BA-D4DB-36AD-96C0-7F01F37C53FC}"/>
            </ac:spMkLst>
          </pc:spChg>
          <pc:spChg chg="add mod">
            <ac:chgData name="Vermeulen, Sander" userId="e08259fd-81d2-4a86-9b20-28ba02d67a18" providerId="ADAL" clId="{CB5E49D3-3CD4-493D-B616-C455DBEB5ED1}" dt="2023-12-20T12:21:28.001" v="3573" actId="242"/>
            <ac:spMkLst>
              <pc:docMk/>
              <pc:sldMasterMk cId="447926890" sldId="2147483699"/>
              <pc:sldLayoutMk cId="3791835919" sldId="2147483691"/>
              <ac:spMk id="12" creationId="{020DFB18-8400-3A6A-1B45-156A4F3F11DA}"/>
            </ac:spMkLst>
          </pc:spChg>
          <pc:spChg chg="add mod">
            <ac:chgData name="Vermeulen, Sander" userId="e08259fd-81d2-4a86-9b20-28ba02d67a18" providerId="ADAL" clId="{CB5E49D3-3CD4-493D-B616-C455DBEB5ED1}" dt="2023-12-20T12:21:43.009" v="3574" actId="1076"/>
            <ac:spMkLst>
              <pc:docMk/>
              <pc:sldMasterMk cId="447926890" sldId="2147483699"/>
              <pc:sldLayoutMk cId="3791835919" sldId="2147483691"/>
              <ac:spMk id="13" creationId="{E1654063-6CFB-3175-4EB9-88205E27C096}"/>
            </ac:spMkLst>
          </pc:spChg>
          <pc:spChg chg="mod">
            <ac:chgData name="Vermeulen, Sander" userId="e08259fd-81d2-4a86-9b20-28ba02d67a18" providerId="ADAL" clId="{CB5E49D3-3CD4-493D-B616-C455DBEB5ED1}" dt="2023-12-20T12:22:14.602" v="3577"/>
            <ac:spMkLst>
              <pc:docMk/>
              <pc:sldMasterMk cId="447926890" sldId="2147483699"/>
              <pc:sldLayoutMk cId="3791835919" sldId="2147483691"/>
              <ac:spMk id="15" creationId="{3606EC8A-6CD5-ECE7-B671-7F7D0DE612D5}"/>
            </ac:spMkLst>
          </pc:spChg>
          <pc:spChg chg="mod">
            <ac:chgData name="Vermeulen, Sander" userId="e08259fd-81d2-4a86-9b20-28ba02d67a18" providerId="ADAL" clId="{CB5E49D3-3CD4-493D-B616-C455DBEB5ED1}" dt="2023-12-20T12:22:14.602" v="3577"/>
            <ac:spMkLst>
              <pc:docMk/>
              <pc:sldMasterMk cId="447926890" sldId="2147483699"/>
              <pc:sldLayoutMk cId="3791835919" sldId="2147483691"/>
              <ac:spMk id="16" creationId="{282FB1EA-AD86-FBF5-6145-2F0347F5D2F4}"/>
            </ac:spMkLst>
          </pc:spChg>
          <pc:spChg chg="mod">
            <ac:chgData name="Vermeulen, Sander" userId="e08259fd-81d2-4a86-9b20-28ba02d67a18" providerId="ADAL" clId="{CB5E49D3-3CD4-493D-B616-C455DBEB5ED1}" dt="2023-12-20T12:22:14.602" v="3577"/>
            <ac:spMkLst>
              <pc:docMk/>
              <pc:sldMasterMk cId="447926890" sldId="2147483699"/>
              <pc:sldLayoutMk cId="3791835919" sldId="2147483691"/>
              <ac:spMk id="18" creationId="{50670AD4-3980-DAE6-0E50-8BA30CC58870}"/>
            </ac:spMkLst>
          </pc:spChg>
          <pc:spChg chg="mod">
            <ac:chgData name="Vermeulen, Sander" userId="e08259fd-81d2-4a86-9b20-28ba02d67a18" providerId="ADAL" clId="{CB5E49D3-3CD4-493D-B616-C455DBEB5ED1}" dt="2023-12-20T12:22:14.602" v="3577"/>
            <ac:spMkLst>
              <pc:docMk/>
              <pc:sldMasterMk cId="447926890" sldId="2147483699"/>
              <pc:sldLayoutMk cId="3791835919" sldId="2147483691"/>
              <ac:spMk id="19" creationId="{324F7851-45AE-6AA8-C7BE-124DC2DDAF02}"/>
            </ac:spMkLst>
          </pc:spChg>
          <pc:spChg chg="mod">
            <ac:chgData name="Vermeulen, Sander" userId="e08259fd-81d2-4a86-9b20-28ba02d67a18" providerId="ADAL" clId="{CB5E49D3-3CD4-493D-B616-C455DBEB5ED1}" dt="2023-12-20T12:22:14.602" v="3577"/>
            <ac:spMkLst>
              <pc:docMk/>
              <pc:sldMasterMk cId="447926890" sldId="2147483699"/>
              <pc:sldLayoutMk cId="3791835919" sldId="2147483691"/>
              <ac:spMk id="21" creationId="{EC3615B9-ACCF-8B7C-946A-C9882A7A24CE}"/>
            </ac:spMkLst>
          </pc:spChg>
          <pc:grpChg chg="add del mod">
            <ac:chgData name="Vermeulen, Sander" userId="e08259fd-81d2-4a86-9b20-28ba02d67a18" providerId="ADAL" clId="{CB5E49D3-3CD4-493D-B616-C455DBEB5ED1}" dt="2023-12-20T12:23:31.581" v="3588" actId="478"/>
            <ac:grpSpMkLst>
              <pc:docMk/>
              <pc:sldMasterMk cId="447926890" sldId="2147483699"/>
              <pc:sldLayoutMk cId="3791835919" sldId="2147483691"/>
              <ac:grpSpMk id="14" creationId="{763783DB-2615-6B26-4044-F4C7D43E26F5}"/>
            </ac:grpSpMkLst>
          </pc:grpChg>
          <pc:grpChg chg="add mod">
            <ac:chgData name="Vermeulen, Sander" userId="e08259fd-81d2-4a86-9b20-28ba02d67a18" providerId="ADAL" clId="{CB5E49D3-3CD4-493D-B616-C455DBEB5ED1}" dt="2023-12-20T12:22:43.318" v="3586" actId="1038"/>
            <ac:grpSpMkLst>
              <pc:docMk/>
              <pc:sldMasterMk cId="447926890" sldId="2147483699"/>
              <pc:sldLayoutMk cId="3791835919" sldId="2147483691"/>
              <ac:grpSpMk id="17" creationId="{137BA7C0-861F-657D-0614-9BF696F16CC6}"/>
            </ac:grpSpMkLst>
          </pc:grpChg>
          <pc:grpChg chg="add mod">
            <ac:chgData name="Vermeulen, Sander" userId="e08259fd-81d2-4a86-9b20-28ba02d67a18" providerId="ADAL" clId="{CB5E49D3-3CD4-493D-B616-C455DBEB5ED1}" dt="2023-12-20T12:22:29.279" v="3579" actId="14100"/>
            <ac:grpSpMkLst>
              <pc:docMk/>
              <pc:sldMasterMk cId="447926890" sldId="2147483699"/>
              <pc:sldLayoutMk cId="3791835919" sldId="2147483691"/>
              <ac:grpSpMk id="20" creationId="{E0E0FE9B-B453-4E2A-06DB-18F5EE95F736}"/>
            </ac:grpSpMkLst>
          </pc:grpChg>
          <pc:picChg chg="add mod ord modCrop">
            <ac:chgData name="Vermeulen, Sander" userId="e08259fd-81d2-4a86-9b20-28ba02d67a18" providerId="ADAL" clId="{CB5E49D3-3CD4-493D-B616-C455DBEB5ED1}" dt="2023-12-20T12:21:56.678" v="3576" actId="167"/>
            <ac:picMkLst>
              <pc:docMk/>
              <pc:sldMasterMk cId="447926890" sldId="2147483699"/>
              <pc:sldLayoutMk cId="3791835919" sldId="2147483691"/>
              <ac:picMk id="3" creationId="{0A139FFF-2196-CCE8-6FC6-237B75A0FA5E}"/>
            </ac:picMkLst>
          </pc:picChg>
          <pc:picChg chg="del">
            <ac:chgData name="Vermeulen, Sander" userId="e08259fd-81d2-4a86-9b20-28ba02d67a18" providerId="ADAL" clId="{CB5E49D3-3CD4-493D-B616-C455DBEB5ED1}" dt="2023-12-18T13:48:04.048" v="2140" actId="478"/>
            <ac:picMkLst>
              <pc:docMk/>
              <pc:sldMasterMk cId="447926890" sldId="2147483699"/>
              <pc:sldLayoutMk cId="3791835919" sldId="2147483691"/>
              <ac:picMk id="4" creationId="{216E9978-5F99-9628-7EC3-5A08735E5EF3}"/>
            </ac:picMkLst>
          </pc:picChg>
          <pc:picChg chg="add del mod">
            <ac:chgData name="Vermeulen, Sander" userId="e08259fd-81d2-4a86-9b20-28ba02d67a18" providerId="ADAL" clId="{CB5E49D3-3CD4-493D-B616-C455DBEB5ED1}" dt="2023-12-18T13:50:50.509" v="2169" actId="478"/>
            <ac:picMkLst>
              <pc:docMk/>
              <pc:sldMasterMk cId="447926890" sldId="2147483699"/>
              <pc:sldLayoutMk cId="3791835919" sldId="2147483691"/>
              <ac:picMk id="6" creationId="{27514ECE-D3D5-B987-FCC8-C96F1B1BC75D}"/>
            </ac:picMkLst>
          </pc:picChg>
          <pc:picChg chg="add mod">
            <ac:chgData name="Vermeulen, Sander" userId="e08259fd-81d2-4a86-9b20-28ba02d67a18" providerId="ADAL" clId="{CB5E49D3-3CD4-493D-B616-C455DBEB5ED1}" dt="2023-12-19T13:25:59.609" v="3062" actId="962"/>
            <ac:picMkLst>
              <pc:docMk/>
              <pc:sldMasterMk cId="447926890" sldId="2147483699"/>
              <pc:sldLayoutMk cId="3791835919" sldId="2147483691"/>
              <ac:picMk id="7" creationId="{46EB2217-A003-8D02-9463-4CFE5530196E}"/>
            </ac:picMkLst>
          </pc:picChg>
          <pc:picChg chg="add del mod">
            <ac:chgData name="Vermeulen, Sander" userId="e08259fd-81d2-4a86-9b20-28ba02d67a18" providerId="ADAL" clId="{CB5E49D3-3CD4-493D-B616-C455DBEB5ED1}" dt="2023-12-18T13:57:45.318" v="2310" actId="478"/>
            <ac:picMkLst>
              <pc:docMk/>
              <pc:sldMasterMk cId="447926890" sldId="2147483699"/>
              <pc:sldLayoutMk cId="3791835919" sldId="2147483691"/>
              <ac:picMk id="8" creationId="{62A26D93-C81E-2125-5843-782D86707655}"/>
            </ac:picMkLst>
          </pc:picChg>
          <pc:picChg chg="add mod ord">
            <ac:chgData name="Vermeulen, Sander" userId="e08259fd-81d2-4a86-9b20-28ba02d67a18" providerId="ADAL" clId="{CB5E49D3-3CD4-493D-B616-C455DBEB5ED1}" dt="2023-12-19T13:26:39.168" v="3065" actId="13244"/>
            <ac:picMkLst>
              <pc:docMk/>
              <pc:sldMasterMk cId="447926890" sldId="2147483699"/>
              <pc:sldLayoutMk cId="3791835919" sldId="2147483691"/>
              <ac:picMk id="8" creationId="{8FE78579-8A2D-FE18-A750-5684E5218E20}"/>
            </ac:picMkLst>
          </pc:picChg>
          <pc:picChg chg="add mod">
            <ac:chgData name="Vermeulen, Sander" userId="e08259fd-81d2-4a86-9b20-28ba02d67a18" providerId="ADAL" clId="{CB5E49D3-3CD4-493D-B616-C455DBEB5ED1}" dt="2023-12-19T13:26:31.650" v="3064" actId="962"/>
            <ac:picMkLst>
              <pc:docMk/>
              <pc:sldMasterMk cId="447926890" sldId="2147483699"/>
              <pc:sldLayoutMk cId="3791835919" sldId="2147483691"/>
              <ac:picMk id="10" creationId="{0CE7D5B1-E0E5-B218-AEC3-D89803686A9D}"/>
            </ac:picMkLst>
          </pc:picChg>
          <pc:picChg chg="mod">
            <ac:chgData name="Vermeulen, Sander" userId="e08259fd-81d2-4a86-9b20-28ba02d67a18" providerId="ADAL" clId="{CB5E49D3-3CD4-493D-B616-C455DBEB5ED1}" dt="2023-12-20T12:22:14.602" v="3577"/>
            <ac:picMkLst>
              <pc:docMk/>
              <pc:sldMasterMk cId="447926890" sldId="2147483699"/>
              <pc:sldLayoutMk cId="3791835919" sldId="2147483691"/>
              <ac:picMk id="22" creationId="{62227359-C4D5-ED4E-5FE7-9A93E2FEFEB4}"/>
            </ac:picMkLst>
          </pc:picChg>
        </pc:sldLayoutChg>
        <pc:sldLayoutChg chg="del">
          <pc:chgData name="Vermeulen, Sander" userId="e08259fd-81d2-4a86-9b20-28ba02d67a18" providerId="ADAL" clId="{CB5E49D3-3CD4-493D-B616-C455DBEB5ED1}" dt="2023-12-18T14:52:31.846" v="2387" actId="2696"/>
          <pc:sldLayoutMkLst>
            <pc:docMk/>
            <pc:sldMasterMk cId="582609979" sldId="2147483648"/>
            <pc:sldLayoutMk cId="609241640" sldId="2147483699"/>
          </pc:sldLayoutMkLst>
        </pc:sldLayoutChg>
      </pc:sldMasterChg>
      <pc:sldMasterChg chg="addSp delSp modSp new del mod addSldLayout delSldLayout modSldLayout">
        <pc:chgData name="Vermeulen, Sander" userId="e08259fd-81d2-4a86-9b20-28ba02d67a18" providerId="ADAL" clId="{CB5E49D3-3CD4-493D-B616-C455DBEB5ED1}" dt="2023-12-18T13:57:51.828" v="2312" actId="2696"/>
        <pc:sldMasterMkLst>
          <pc:docMk/>
          <pc:sldMasterMk cId="1658266762" sldId="2147483692"/>
        </pc:sldMasterMkLst>
        <pc:spChg chg="del">
          <ac:chgData name="Vermeulen, Sander" userId="e08259fd-81d2-4a86-9b20-28ba02d67a18" providerId="ADAL" clId="{CB5E49D3-3CD4-493D-B616-C455DBEB5ED1}" dt="2023-12-18T13:48:40.848" v="2159" actId="478"/>
          <ac:spMkLst>
            <pc:docMk/>
            <pc:sldMasterMk cId="1658266762" sldId="2147483692"/>
            <ac:spMk id="2" creationId="{D5E0D13A-91CC-30FD-C052-6C1403C4EEC9}"/>
          </ac:spMkLst>
        </pc:spChg>
        <pc:spChg chg="del">
          <ac:chgData name="Vermeulen, Sander" userId="e08259fd-81d2-4a86-9b20-28ba02d67a18" providerId="ADAL" clId="{CB5E49D3-3CD4-493D-B616-C455DBEB5ED1}" dt="2023-12-18T13:48:40.848" v="2159" actId="478"/>
          <ac:spMkLst>
            <pc:docMk/>
            <pc:sldMasterMk cId="1658266762" sldId="2147483692"/>
            <ac:spMk id="3" creationId="{A524F505-DDDE-3B02-C346-FB2BFBBFA6AA}"/>
          </ac:spMkLst>
        </pc:spChg>
        <pc:spChg chg="del">
          <ac:chgData name="Vermeulen, Sander" userId="e08259fd-81d2-4a86-9b20-28ba02d67a18" providerId="ADAL" clId="{CB5E49D3-3CD4-493D-B616-C455DBEB5ED1}" dt="2023-12-18T13:48:40.848" v="2159" actId="478"/>
          <ac:spMkLst>
            <pc:docMk/>
            <pc:sldMasterMk cId="1658266762" sldId="2147483692"/>
            <ac:spMk id="4" creationId="{24879291-7A9F-6529-539B-B99F7FF154BD}"/>
          </ac:spMkLst>
        </pc:spChg>
        <pc:spChg chg="del">
          <ac:chgData name="Vermeulen, Sander" userId="e08259fd-81d2-4a86-9b20-28ba02d67a18" providerId="ADAL" clId="{CB5E49D3-3CD4-493D-B616-C455DBEB5ED1}" dt="2023-12-18T13:48:40.848" v="2159" actId="478"/>
          <ac:spMkLst>
            <pc:docMk/>
            <pc:sldMasterMk cId="1658266762" sldId="2147483692"/>
            <ac:spMk id="5" creationId="{5A0825C7-2EA6-763C-2E76-6F87B56CDBA5}"/>
          </ac:spMkLst>
        </pc:spChg>
        <pc:spChg chg="del">
          <ac:chgData name="Vermeulen, Sander" userId="e08259fd-81d2-4a86-9b20-28ba02d67a18" providerId="ADAL" clId="{CB5E49D3-3CD4-493D-B616-C455DBEB5ED1}" dt="2023-12-18T13:48:40.848" v="2159" actId="478"/>
          <ac:spMkLst>
            <pc:docMk/>
            <pc:sldMasterMk cId="1658266762" sldId="2147483692"/>
            <ac:spMk id="6" creationId="{D098A60F-61BF-4300-48FC-5EB161F71CA5}"/>
          </ac:spMkLst>
        </pc:spChg>
        <pc:picChg chg="add mod">
          <ac:chgData name="Vermeulen, Sander" userId="e08259fd-81d2-4a86-9b20-28ba02d67a18" providerId="ADAL" clId="{CB5E49D3-3CD4-493D-B616-C455DBEB5ED1}" dt="2023-12-18T13:48:51.138" v="2162" actId="14100"/>
          <ac:picMkLst>
            <pc:docMk/>
            <pc:sldMasterMk cId="1658266762" sldId="2147483692"/>
            <ac:picMk id="8" creationId="{B5616A28-E8C8-C591-4439-76EBFAC1172F}"/>
          </ac:picMkLst>
        </pc:picChg>
        <pc:sldLayoutChg chg="new del replId">
          <pc:chgData name="Vermeulen, Sander" userId="e08259fd-81d2-4a86-9b20-28ba02d67a18" providerId="ADAL" clId="{CB5E49D3-3CD4-493D-B616-C455DBEB5ED1}" dt="2023-12-18T13:48:32.468" v="2147" actId="2696"/>
          <pc:sldLayoutMkLst>
            <pc:docMk/>
            <pc:sldMasterMk cId="1658266762" sldId="2147483692"/>
            <pc:sldLayoutMk cId="1906230192" sldId="2147483693"/>
          </pc:sldLayoutMkLst>
        </pc:sldLayoutChg>
        <pc:sldLayoutChg chg="delSp new del mod replId">
          <pc:chgData name="Vermeulen, Sander" userId="e08259fd-81d2-4a86-9b20-28ba02d67a18" providerId="ADAL" clId="{CB5E49D3-3CD4-493D-B616-C455DBEB5ED1}" dt="2023-12-18T13:57:51.039" v="2311" actId="2696"/>
          <pc:sldLayoutMkLst>
            <pc:docMk/>
            <pc:sldMasterMk cId="1658266762" sldId="2147483692"/>
            <pc:sldLayoutMk cId="3789293503" sldId="2147483693"/>
          </pc:sldLayoutMkLst>
          <pc:spChg chg="del">
            <ac:chgData name="Vermeulen, Sander" userId="e08259fd-81d2-4a86-9b20-28ba02d67a18" providerId="ADAL" clId="{CB5E49D3-3CD4-493D-B616-C455DBEB5ED1}" dt="2023-12-18T13:48:55.578" v="2163" actId="478"/>
            <ac:spMkLst>
              <pc:docMk/>
              <pc:sldMasterMk cId="1658266762" sldId="2147483692"/>
              <pc:sldLayoutMk cId="3789293503" sldId="2147483693"/>
              <ac:spMk id="2" creationId="{09F8EDC9-3227-0A61-3478-291ADD371016}"/>
            </ac:spMkLst>
          </pc:spChg>
          <pc:spChg chg="del">
            <ac:chgData name="Vermeulen, Sander" userId="e08259fd-81d2-4a86-9b20-28ba02d67a18" providerId="ADAL" clId="{CB5E49D3-3CD4-493D-B616-C455DBEB5ED1}" dt="2023-12-18T13:48:55.578" v="2163" actId="478"/>
            <ac:spMkLst>
              <pc:docMk/>
              <pc:sldMasterMk cId="1658266762" sldId="2147483692"/>
              <pc:sldLayoutMk cId="3789293503" sldId="2147483693"/>
              <ac:spMk id="3" creationId="{B197A797-809B-88B2-7A76-B841B7BD2FC5}"/>
            </ac:spMkLst>
          </pc:spChg>
          <pc:spChg chg="del">
            <ac:chgData name="Vermeulen, Sander" userId="e08259fd-81d2-4a86-9b20-28ba02d67a18" providerId="ADAL" clId="{CB5E49D3-3CD4-493D-B616-C455DBEB5ED1}" dt="2023-12-18T13:48:55.578" v="2163" actId="478"/>
            <ac:spMkLst>
              <pc:docMk/>
              <pc:sldMasterMk cId="1658266762" sldId="2147483692"/>
              <pc:sldLayoutMk cId="3789293503" sldId="2147483693"/>
              <ac:spMk id="4" creationId="{8595C928-906F-1CF3-BD17-F1E8FFB0B7CC}"/>
            </ac:spMkLst>
          </pc:spChg>
          <pc:spChg chg="del">
            <ac:chgData name="Vermeulen, Sander" userId="e08259fd-81d2-4a86-9b20-28ba02d67a18" providerId="ADAL" clId="{CB5E49D3-3CD4-493D-B616-C455DBEB5ED1}" dt="2023-12-18T13:48:55.578" v="2163" actId="478"/>
            <ac:spMkLst>
              <pc:docMk/>
              <pc:sldMasterMk cId="1658266762" sldId="2147483692"/>
              <pc:sldLayoutMk cId="3789293503" sldId="2147483693"/>
              <ac:spMk id="5" creationId="{39B1A95C-33DD-A19C-9C2D-D6153E5C9281}"/>
            </ac:spMkLst>
          </pc:spChg>
        </pc:sldLayoutChg>
        <pc:sldLayoutChg chg="new del replId">
          <pc:chgData name="Vermeulen, Sander" userId="e08259fd-81d2-4a86-9b20-28ba02d67a18" providerId="ADAL" clId="{CB5E49D3-3CD4-493D-B616-C455DBEB5ED1}" dt="2023-12-18T13:48:32.479" v="2148" actId="2696"/>
          <pc:sldLayoutMkLst>
            <pc:docMk/>
            <pc:sldMasterMk cId="1658266762" sldId="2147483692"/>
            <pc:sldLayoutMk cId="3790350503" sldId="2147483694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2.493" v="2149" actId="2696"/>
          <pc:sldLayoutMkLst>
            <pc:docMk/>
            <pc:sldMasterMk cId="1658266762" sldId="2147483692"/>
            <pc:sldLayoutMk cId="3644783661" sldId="2147483695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2.507" v="2150" actId="2696"/>
          <pc:sldLayoutMkLst>
            <pc:docMk/>
            <pc:sldMasterMk cId="1658266762" sldId="2147483692"/>
            <pc:sldLayoutMk cId="89440949" sldId="2147483696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2.523" v="2151" actId="2696"/>
          <pc:sldLayoutMkLst>
            <pc:docMk/>
            <pc:sldMasterMk cId="1658266762" sldId="2147483692"/>
            <pc:sldLayoutMk cId="3235544382" sldId="2147483697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2.532" v="2152" actId="2696"/>
          <pc:sldLayoutMkLst>
            <pc:docMk/>
            <pc:sldMasterMk cId="1658266762" sldId="2147483692"/>
            <pc:sldLayoutMk cId="62821134" sldId="2147483698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2.548" v="2153" actId="2696"/>
          <pc:sldLayoutMkLst>
            <pc:docMk/>
            <pc:sldMasterMk cId="1658266762" sldId="2147483692"/>
            <pc:sldLayoutMk cId="27309127" sldId="2147483699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2.558" v="2154" actId="2696"/>
          <pc:sldLayoutMkLst>
            <pc:docMk/>
            <pc:sldMasterMk cId="1658266762" sldId="2147483692"/>
            <pc:sldLayoutMk cId="2344917849" sldId="2147483700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2.572" v="2155" actId="2696"/>
          <pc:sldLayoutMkLst>
            <pc:docMk/>
            <pc:sldMasterMk cId="1658266762" sldId="2147483692"/>
            <pc:sldLayoutMk cId="2828950785" sldId="2147483701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2.579" v="2156" actId="2696"/>
          <pc:sldLayoutMkLst>
            <pc:docMk/>
            <pc:sldMasterMk cId="1658266762" sldId="2147483692"/>
            <pc:sldLayoutMk cId="2489813168" sldId="2147483702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48:34.218" v="2157" actId="2696"/>
          <pc:sldLayoutMkLst>
            <pc:docMk/>
            <pc:sldMasterMk cId="1658266762" sldId="2147483692"/>
            <pc:sldLayoutMk cId="660367965" sldId="2147483703"/>
          </pc:sldLayoutMkLst>
        </pc:sldLayoutChg>
      </pc:sldMasterChg>
      <pc:sldMasterChg chg="addSp delSp modSp new mod addSldLayout delSldLayout modSldLayout">
        <pc:chgData name="Vermeulen, Sander" userId="e08259fd-81d2-4a86-9b20-28ba02d67a18" providerId="ADAL" clId="{CB5E49D3-3CD4-493D-B616-C455DBEB5ED1}" dt="2023-12-20T13:03:04.375" v="3645" actId="478"/>
        <pc:sldMasterMkLst>
          <pc:docMk/>
          <pc:sldMasterMk cId="3287193470" sldId="2147483692"/>
        </pc:sldMasterMkLst>
        <pc:spChg chg="del">
          <ac:chgData name="Vermeulen, Sander" userId="e08259fd-81d2-4a86-9b20-28ba02d67a18" providerId="ADAL" clId="{CB5E49D3-3CD4-493D-B616-C455DBEB5ED1}" dt="2023-12-18T13:58:12.348" v="2324" actId="478"/>
          <ac:spMkLst>
            <pc:docMk/>
            <pc:sldMasterMk cId="3287193470" sldId="2147483692"/>
            <ac:spMk id="2" creationId="{D43AF15A-7479-EE8A-0915-B169E164EBBC}"/>
          </ac:spMkLst>
        </pc:spChg>
        <pc:spChg chg="del">
          <ac:chgData name="Vermeulen, Sander" userId="e08259fd-81d2-4a86-9b20-28ba02d67a18" providerId="ADAL" clId="{CB5E49D3-3CD4-493D-B616-C455DBEB5ED1}" dt="2023-12-18T13:58:12.348" v="2324" actId="478"/>
          <ac:spMkLst>
            <pc:docMk/>
            <pc:sldMasterMk cId="3287193470" sldId="2147483692"/>
            <ac:spMk id="3" creationId="{08D46B2B-C50B-AAC6-0C23-317B001A1845}"/>
          </ac:spMkLst>
        </pc:spChg>
        <pc:spChg chg="del">
          <ac:chgData name="Vermeulen, Sander" userId="e08259fd-81d2-4a86-9b20-28ba02d67a18" providerId="ADAL" clId="{CB5E49D3-3CD4-493D-B616-C455DBEB5ED1}" dt="2023-12-18T13:58:12.348" v="2324" actId="478"/>
          <ac:spMkLst>
            <pc:docMk/>
            <pc:sldMasterMk cId="3287193470" sldId="2147483692"/>
            <ac:spMk id="4" creationId="{ABC754BA-CC78-0F03-8343-395D148DBAFD}"/>
          </ac:spMkLst>
        </pc:spChg>
        <pc:spChg chg="del">
          <ac:chgData name="Vermeulen, Sander" userId="e08259fd-81d2-4a86-9b20-28ba02d67a18" providerId="ADAL" clId="{CB5E49D3-3CD4-493D-B616-C455DBEB5ED1}" dt="2023-12-18T13:58:12.348" v="2324" actId="478"/>
          <ac:spMkLst>
            <pc:docMk/>
            <pc:sldMasterMk cId="3287193470" sldId="2147483692"/>
            <ac:spMk id="5" creationId="{E026AE95-13EF-9145-D0B1-FD603ABC5D7B}"/>
          </ac:spMkLst>
        </pc:spChg>
        <pc:spChg chg="del">
          <ac:chgData name="Vermeulen, Sander" userId="e08259fd-81d2-4a86-9b20-28ba02d67a18" providerId="ADAL" clId="{CB5E49D3-3CD4-493D-B616-C455DBEB5ED1}" dt="2023-12-18T13:58:12.348" v="2324" actId="478"/>
          <ac:spMkLst>
            <pc:docMk/>
            <pc:sldMasterMk cId="3287193470" sldId="2147483692"/>
            <ac:spMk id="6" creationId="{627D5810-8CF8-616A-C844-E8BE1157B214}"/>
          </ac:spMkLst>
        </pc:spChg>
        <pc:picChg chg="add mod">
          <ac:chgData name="Vermeulen, Sander" userId="e08259fd-81d2-4a86-9b20-28ba02d67a18" providerId="ADAL" clId="{CB5E49D3-3CD4-493D-B616-C455DBEB5ED1}" dt="2023-12-20T13:02:52.562" v="3642"/>
          <ac:picMkLst>
            <pc:docMk/>
            <pc:sldMasterMk cId="3287193470" sldId="2147483692"/>
            <ac:picMk id="2" creationId="{8E9BC036-BAC9-81D3-326A-B2C0E4E0C513}"/>
          </ac:picMkLst>
        </pc:picChg>
        <pc:sldLayoutChg chg="delSp new del mod replId">
          <pc:chgData name="Vermeulen, Sander" userId="e08259fd-81d2-4a86-9b20-28ba02d67a18" providerId="ADAL" clId="{CB5E49D3-3CD4-493D-B616-C455DBEB5ED1}" dt="2023-12-18T13:58:28.978" v="2326" actId="2696"/>
          <pc:sldLayoutMkLst>
            <pc:docMk/>
            <pc:sldMasterMk cId="3287193470" sldId="2147483692"/>
            <pc:sldLayoutMk cId="3162789823" sldId="2147483693"/>
          </pc:sldLayoutMkLst>
          <pc:spChg chg="del">
            <ac:chgData name="Vermeulen, Sander" userId="e08259fd-81d2-4a86-9b20-28ba02d67a18" providerId="ADAL" clId="{CB5E49D3-3CD4-493D-B616-C455DBEB5ED1}" dt="2023-12-18T13:58:15.248" v="2325" actId="478"/>
            <ac:spMkLst>
              <pc:docMk/>
              <pc:sldMasterMk cId="3287193470" sldId="2147483692"/>
              <pc:sldLayoutMk cId="3162789823" sldId="2147483693"/>
              <ac:spMk id="2" creationId="{7956D7F8-2064-3A37-C361-2B8D8EBCDEE6}"/>
            </ac:spMkLst>
          </pc:spChg>
          <pc:spChg chg="del">
            <ac:chgData name="Vermeulen, Sander" userId="e08259fd-81d2-4a86-9b20-28ba02d67a18" providerId="ADAL" clId="{CB5E49D3-3CD4-493D-B616-C455DBEB5ED1}" dt="2023-12-18T13:58:15.248" v="2325" actId="478"/>
            <ac:spMkLst>
              <pc:docMk/>
              <pc:sldMasterMk cId="3287193470" sldId="2147483692"/>
              <pc:sldLayoutMk cId="3162789823" sldId="2147483693"/>
              <ac:spMk id="3" creationId="{BDDED340-768A-7C1A-A755-FED8FD868BEF}"/>
            </ac:spMkLst>
          </pc:spChg>
          <pc:spChg chg="del">
            <ac:chgData name="Vermeulen, Sander" userId="e08259fd-81d2-4a86-9b20-28ba02d67a18" providerId="ADAL" clId="{CB5E49D3-3CD4-493D-B616-C455DBEB5ED1}" dt="2023-12-18T13:58:15.248" v="2325" actId="478"/>
            <ac:spMkLst>
              <pc:docMk/>
              <pc:sldMasterMk cId="3287193470" sldId="2147483692"/>
              <pc:sldLayoutMk cId="3162789823" sldId="2147483693"/>
              <ac:spMk id="4" creationId="{BCB68F8A-CE69-3D03-BB2F-EF070D454288}"/>
            </ac:spMkLst>
          </pc:spChg>
          <pc:spChg chg="del">
            <ac:chgData name="Vermeulen, Sander" userId="e08259fd-81d2-4a86-9b20-28ba02d67a18" providerId="ADAL" clId="{CB5E49D3-3CD4-493D-B616-C455DBEB5ED1}" dt="2023-12-18T13:58:15.248" v="2325" actId="478"/>
            <ac:spMkLst>
              <pc:docMk/>
              <pc:sldMasterMk cId="3287193470" sldId="2147483692"/>
              <pc:sldLayoutMk cId="3162789823" sldId="2147483693"/>
              <ac:spMk id="5" creationId="{4AF2DE19-08B9-436C-0241-E67EBFF8C83D}"/>
            </ac:spMkLst>
          </pc:spChg>
          <pc:spChg chg="del">
            <ac:chgData name="Vermeulen, Sander" userId="e08259fd-81d2-4a86-9b20-28ba02d67a18" providerId="ADAL" clId="{CB5E49D3-3CD4-493D-B616-C455DBEB5ED1}" dt="2023-12-18T13:58:15.248" v="2325" actId="478"/>
            <ac:spMkLst>
              <pc:docMk/>
              <pc:sldMasterMk cId="3287193470" sldId="2147483692"/>
              <pc:sldLayoutMk cId="3162789823" sldId="2147483693"/>
              <ac:spMk id="6" creationId="{EDF0F1AF-5B18-D04E-C49F-1052ECA89B81}"/>
            </ac:spMkLst>
          </pc:spChg>
        </pc:sldLayoutChg>
        <pc:sldLayoutChg chg="new del replId">
          <pc:chgData name="Vermeulen, Sander" userId="e08259fd-81d2-4a86-9b20-28ba02d67a18" providerId="ADAL" clId="{CB5E49D3-3CD4-493D-B616-C455DBEB5ED1}" dt="2023-12-18T13:58:09.178" v="2315" actId="2696"/>
          <pc:sldLayoutMkLst>
            <pc:docMk/>
            <pc:sldMasterMk cId="3287193470" sldId="2147483692"/>
            <pc:sldLayoutMk cId="53197342" sldId="2147483694"/>
          </pc:sldLayoutMkLst>
        </pc:sldLayoutChg>
        <pc:sldLayoutChg chg="delSp modSp mod">
          <pc:chgData name="Vermeulen, Sander" userId="e08259fd-81d2-4a86-9b20-28ba02d67a18" providerId="ADAL" clId="{CB5E49D3-3CD4-493D-B616-C455DBEB5ED1}" dt="2023-12-20T13:03:02.602" v="3644" actId="478"/>
          <pc:sldLayoutMkLst>
            <pc:docMk/>
            <pc:sldMasterMk cId="3287193470" sldId="2147483692"/>
            <pc:sldLayoutMk cId="3472353611" sldId="2147483694"/>
          </pc:sldLayoutMkLst>
          <pc:spChg chg="mod">
            <ac:chgData name="Vermeulen, Sander" userId="e08259fd-81d2-4a86-9b20-28ba02d67a18" providerId="ADAL" clId="{CB5E49D3-3CD4-493D-B616-C455DBEB5ED1}" dt="2023-12-19T09:31:41.406" v="2818" actId="1076"/>
            <ac:spMkLst>
              <pc:docMk/>
              <pc:sldMasterMk cId="3287193470" sldId="2147483692"/>
              <pc:sldLayoutMk cId="3472353611" sldId="2147483694"/>
              <ac:spMk id="5" creationId="{C8E810BC-BB83-0EF4-A68A-11710F6ADC62}"/>
            </ac:spMkLst>
          </pc:spChg>
          <pc:spChg chg="mod">
            <ac:chgData name="Vermeulen, Sander" userId="e08259fd-81d2-4a86-9b20-28ba02d67a18" providerId="ADAL" clId="{CB5E49D3-3CD4-493D-B616-C455DBEB5ED1}" dt="2023-12-19T09:31:43.665" v="2819" actId="1076"/>
            <ac:spMkLst>
              <pc:docMk/>
              <pc:sldMasterMk cId="3287193470" sldId="2147483692"/>
              <pc:sldLayoutMk cId="3472353611" sldId="2147483694"/>
              <ac:spMk id="8" creationId="{D2D695B2-2980-84BF-A44A-4D9E100B6A2D}"/>
            </ac:spMkLst>
          </pc:spChg>
          <pc:picChg chg="del">
            <ac:chgData name="Vermeulen, Sander" userId="e08259fd-81d2-4a86-9b20-28ba02d67a18" providerId="ADAL" clId="{CB5E49D3-3CD4-493D-B616-C455DBEB5ED1}" dt="2023-12-20T13:03:02.602" v="3644" actId="478"/>
            <ac:picMkLst>
              <pc:docMk/>
              <pc:sldMasterMk cId="3287193470" sldId="2147483692"/>
              <pc:sldLayoutMk cId="3472353611" sldId="2147483694"/>
              <ac:picMk id="27" creationId="{E12B2AF9-FA11-7325-6F35-82BBC7D01B9C}"/>
            </ac:picMkLst>
          </pc:picChg>
        </pc:sldLayoutChg>
        <pc:sldLayoutChg chg="delSp modSp mod">
          <pc:chgData name="Vermeulen, Sander" userId="e08259fd-81d2-4a86-9b20-28ba02d67a18" providerId="ADAL" clId="{CB5E49D3-3CD4-493D-B616-C455DBEB5ED1}" dt="2023-12-20T13:03:04.375" v="3645" actId="478"/>
          <pc:sldLayoutMkLst>
            <pc:docMk/>
            <pc:sldMasterMk cId="3287193470" sldId="2147483692"/>
            <pc:sldLayoutMk cId="1586364890" sldId="2147483695"/>
          </pc:sldLayoutMkLst>
          <pc:spChg chg="mod">
            <ac:chgData name="Vermeulen, Sander" userId="e08259fd-81d2-4a86-9b20-28ba02d67a18" providerId="ADAL" clId="{CB5E49D3-3CD4-493D-B616-C455DBEB5ED1}" dt="2023-12-19T09:31:29.830" v="2816" actId="1076"/>
            <ac:spMkLst>
              <pc:docMk/>
              <pc:sldMasterMk cId="3287193470" sldId="2147483692"/>
              <pc:sldLayoutMk cId="1586364890" sldId="2147483695"/>
              <ac:spMk id="5" creationId="{C8E810BC-BB83-0EF4-A68A-11710F6ADC62}"/>
            </ac:spMkLst>
          </pc:spChg>
          <pc:spChg chg="mod">
            <ac:chgData name="Vermeulen, Sander" userId="e08259fd-81d2-4a86-9b20-28ba02d67a18" providerId="ADAL" clId="{CB5E49D3-3CD4-493D-B616-C455DBEB5ED1}" dt="2023-12-19T09:31:32.173" v="2817" actId="1076"/>
            <ac:spMkLst>
              <pc:docMk/>
              <pc:sldMasterMk cId="3287193470" sldId="2147483692"/>
              <pc:sldLayoutMk cId="1586364890" sldId="2147483695"/>
              <ac:spMk id="8" creationId="{D2D695B2-2980-84BF-A44A-4D9E100B6A2D}"/>
            </ac:spMkLst>
          </pc:spChg>
          <pc:picChg chg="del">
            <ac:chgData name="Vermeulen, Sander" userId="e08259fd-81d2-4a86-9b20-28ba02d67a18" providerId="ADAL" clId="{CB5E49D3-3CD4-493D-B616-C455DBEB5ED1}" dt="2023-12-20T13:03:04.375" v="3645" actId="478"/>
            <ac:picMkLst>
              <pc:docMk/>
              <pc:sldMasterMk cId="3287193470" sldId="2147483692"/>
              <pc:sldLayoutMk cId="1586364890" sldId="2147483695"/>
              <ac:picMk id="27" creationId="{E12B2AF9-FA11-7325-6F35-82BBC7D01B9C}"/>
            </ac:picMkLst>
          </pc:picChg>
        </pc:sldLayoutChg>
        <pc:sldLayoutChg chg="new del replId">
          <pc:chgData name="Vermeulen, Sander" userId="e08259fd-81d2-4a86-9b20-28ba02d67a18" providerId="ADAL" clId="{CB5E49D3-3CD4-493D-B616-C455DBEB5ED1}" dt="2023-12-18T13:58:09.178" v="2316" actId="2696"/>
          <pc:sldLayoutMkLst>
            <pc:docMk/>
            <pc:sldMasterMk cId="3287193470" sldId="2147483692"/>
            <pc:sldLayoutMk cId="1851883889" sldId="2147483695"/>
          </pc:sldLayoutMkLst>
        </pc:sldLayoutChg>
        <pc:sldLayoutChg chg="addSp delSp modSp new mod">
          <pc:chgData name="Vermeulen, Sander" userId="e08259fd-81d2-4a86-9b20-28ba02d67a18" providerId="ADAL" clId="{CB5E49D3-3CD4-493D-B616-C455DBEB5ED1}" dt="2023-12-20T13:02:48.222" v="3641" actId="478"/>
          <pc:sldLayoutMkLst>
            <pc:docMk/>
            <pc:sldMasterMk cId="3287193470" sldId="2147483692"/>
            <pc:sldLayoutMk cId="2104915848" sldId="2147483696"/>
          </pc:sldLayoutMkLst>
          <pc:spChg chg="del">
            <ac:chgData name="Vermeulen, Sander" userId="e08259fd-81d2-4a86-9b20-28ba02d67a18" providerId="ADAL" clId="{CB5E49D3-3CD4-493D-B616-C455DBEB5ED1}" dt="2023-12-18T13:59:37.682" v="2341" actId="478"/>
            <ac:spMkLst>
              <pc:docMk/>
              <pc:sldMasterMk cId="3287193470" sldId="2147483692"/>
              <pc:sldLayoutMk cId="2104915848" sldId="2147483696"/>
              <ac:spMk id="2" creationId="{7FC8049C-46CD-15BC-5E88-952C333EF03E}"/>
            </ac:spMkLst>
          </pc:spChg>
          <pc:spChg chg="add mod">
            <ac:chgData name="Vermeulen, Sander" userId="e08259fd-81d2-4a86-9b20-28ba02d67a18" providerId="ADAL" clId="{CB5E49D3-3CD4-493D-B616-C455DBEB5ED1}" dt="2023-12-19T13:12:24.953" v="2854" actId="1076"/>
            <ac:spMkLst>
              <pc:docMk/>
              <pc:sldMasterMk cId="3287193470" sldId="2147483692"/>
              <pc:sldLayoutMk cId="2104915848" sldId="2147483696"/>
              <ac:spMk id="4" creationId="{7517855B-8BF1-153A-4DA9-B7B4419B5F76}"/>
            </ac:spMkLst>
          </pc:spChg>
          <pc:spChg chg="add mod">
            <ac:chgData name="Vermeulen, Sander" userId="e08259fd-81d2-4a86-9b20-28ba02d67a18" providerId="ADAL" clId="{CB5E49D3-3CD4-493D-B616-C455DBEB5ED1}" dt="2023-12-19T13:12:23.034" v="2853" actId="1076"/>
            <ac:spMkLst>
              <pc:docMk/>
              <pc:sldMasterMk cId="3287193470" sldId="2147483692"/>
              <pc:sldLayoutMk cId="2104915848" sldId="2147483696"/>
              <ac:spMk id="5" creationId="{31AF1ABD-126D-2164-3876-74CF22080436}"/>
            </ac:spMkLst>
          </pc:spChg>
          <pc:picChg chg="add del mod">
            <ac:chgData name="Vermeulen, Sander" userId="e08259fd-81d2-4a86-9b20-28ba02d67a18" providerId="ADAL" clId="{CB5E49D3-3CD4-493D-B616-C455DBEB5ED1}" dt="2023-12-20T13:02:48.222" v="3641" actId="478"/>
            <ac:picMkLst>
              <pc:docMk/>
              <pc:sldMasterMk cId="3287193470" sldId="2147483692"/>
              <pc:sldLayoutMk cId="2104915848" sldId="2147483696"/>
              <ac:picMk id="3" creationId="{1EEA22C9-93D5-F6A0-6C40-8223BF89B3ED}"/>
            </ac:picMkLst>
          </pc:picChg>
          <pc:picChg chg="add mod">
            <ac:chgData name="Vermeulen, Sander" userId="e08259fd-81d2-4a86-9b20-28ba02d67a18" providerId="ADAL" clId="{CB5E49D3-3CD4-493D-B616-C455DBEB5ED1}" dt="2023-12-18T14:46:05.533" v="2378" actId="1076"/>
            <ac:picMkLst>
              <pc:docMk/>
              <pc:sldMasterMk cId="3287193470" sldId="2147483692"/>
              <pc:sldLayoutMk cId="2104915848" sldId="2147483696"/>
              <ac:picMk id="6" creationId="{D389C3D0-6B23-333A-7037-943F3EB80E2F}"/>
            </ac:picMkLst>
          </pc:picChg>
        </pc:sldLayoutChg>
        <pc:sldLayoutChg chg="new del replId">
          <pc:chgData name="Vermeulen, Sander" userId="e08259fd-81d2-4a86-9b20-28ba02d67a18" providerId="ADAL" clId="{CB5E49D3-3CD4-493D-B616-C455DBEB5ED1}" dt="2023-12-18T13:58:09.178" v="2317" actId="2696"/>
          <pc:sldLayoutMkLst>
            <pc:docMk/>
            <pc:sldMasterMk cId="3287193470" sldId="2147483692"/>
            <pc:sldLayoutMk cId="3870558618" sldId="2147483696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8:09.178" v="2318" actId="2696"/>
          <pc:sldLayoutMkLst>
            <pc:docMk/>
            <pc:sldMasterMk cId="3287193470" sldId="2147483692"/>
            <pc:sldLayoutMk cId="787366825" sldId="2147483697"/>
          </pc:sldLayoutMkLst>
        </pc:sldLayoutChg>
        <pc:sldLayoutChg chg="new del mod">
          <pc:chgData name="Vermeulen, Sander" userId="e08259fd-81d2-4a86-9b20-28ba02d67a18" providerId="ADAL" clId="{CB5E49D3-3CD4-493D-B616-C455DBEB5ED1}" dt="2023-12-18T14:00:03.753" v="2360" actId="2696"/>
          <pc:sldLayoutMkLst>
            <pc:docMk/>
            <pc:sldMasterMk cId="3287193470" sldId="2147483692"/>
            <pc:sldLayoutMk cId="2224641110" sldId="2147483697"/>
          </pc:sldLayoutMkLst>
        </pc:sldLayoutChg>
        <pc:sldLayoutChg chg="addSp delSp modSp add mod modTransition">
          <pc:chgData name="Vermeulen, Sander" userId="e08259fd-81d2-4a86-9b20-28ba02d67a18" providerId="ADAL" clId="{CB5E49D3-3CD4-493D-B616-C455DBEB5ED1}" dt="2023-12-20T13:02:55.452" v="3643" actId="478"/>
          <pc:sldLayoutMkLst>
            <pc:docMk/>
            <pc:sldMasterMk cId="3287193470" sldId="2147483692"/>
            <pc:sldLayoutMk cId="2591824211" sldId="2147483698"/>
          </pc:sldLayoutMkLst>
          <pc:spChg chg="mod">
            <ac:chgData name="Vermeulen, Sander" userId="e08259fd-81d2-4a86-9b20-28ba02d67a18" providerId="ADAL" clId="{CB5E49D3-3CD4-493D-B616-C455DBEB5ED1}" dt="2023-12-19T13:12:40.533" v="2857" actId="1076"/>
            <ac:spMkLst>
              <pc:docMk/>
              <pc:sldMasterMk cId="3287193470" sldId="2147483692"/>
              <pc:sldLayoutMk cId="2591824211" sldId="2147483698"/>
              <ac:spMk id="4" creationId="{7517855B-8BF1-153A-4DA9-B7B4419B5F76}"/>
            </ac:spMkLst>
          </pc:spChg>
          <pc:spChg chg="mod">
            <ac:chgData name="Vermeulen, Sander" userId="e08259fd-81d2-4a86-9b20-28ba02d67a18" providerId="ADAL" clId="{CB5E49D3-3CD4-493D-B616-C455DBEB5ED1}" dt="2023-12-19T13:12:37.706" v="2856" actId="1076"/>
            <ac:spMkLst>
              <pc:docMk/>
              <pc:sldMasterMk cId="3287193470" sldId="2147483692"/>
              <pc:sldLayoutMk cId="2591824211" sldId="2147483698"/>
              <ac:spMk id="5" creationId="{31AF1ABD-126D-2164-3876-74CF22080436}"/>
            </ac:spMkLst>
          </pc:spChg>
          <pc:picChg chg="add mod">
            <ac:chgData name="Vermeulen, Sander" userId="e08259fd-81d2-4a86-9b20-28ba02d67a18" providerId="ADAL" clId="{CB5E49D3-3CD4-493D-B616-C455DBEB5ED1}" dt="2023-12-20T13:00:57.104" v="3622" actId="1076"/>
            <ac:picMkLst>
              <pc:docMk/>
              <pc:sldMasterMk cId="3287193470" sldId="2147483692"/>
              <pc:sldLayoutMk cId="2591824211" sldId="2147483698"/>
              <ac:picMk id="2" creationId="{68821CEE-9EC0-6F9B-F03E-BFBFA93E7361}"/>
            </ac:picMkLst>
          </pc:picChg>
          <pc:picChg chg="del">
            <ac:chgData name="Vermeulen, Sander" userId="e08259fd-81d2-4a86-9b20-28ba02d67a18" providerId="ADAL" clId="{CB5E49D3-3CD4-493D-B616-C455DBEB5ED1}" dt="2023-12-20T13:02:55.452" v="3643" actId="478"/>
            <ac:picMkLst>
              <pc:docMk/>
              <pc:sldMasterMk cId="3287193470" sldId="2147483692"/>
              <pc:sldLayoutMk cId="2591824211" sldId="2147483698"/>
              <ac:picMk id="3" creationId="{1EEA22C9-93D5-F6A0-6C40-8223BF89B3ED}"/>
            </ac:picMkLst>
          </pc:picChg>
          <pc:picChg chg="add mod">
            <ac:chgData name="Vermeulen, Sander" userId="e08259fd-81d2-4a86-9b20-28ba02d67a18" providerId="ADAL" clId="{CB5E49D3-3CD4-493D-B616-C455DBEB5ED1}" dt="2023-12-20T13:01:05.996" v="3623" actId="1076"/>
            <ac:picMkLst>
              <pc:docMk/>
              <pc:sldMasterMk cId="3287193470" sldId="2147483692"/>
              <pc:sldLayoutMk cId="2591824211" sldId="2147483698"/>
              <ac:picMk id="6" creationId="{3F985BF7-6F29-7ECF-58BF-C913B5B574D2}"/>
            </ac:picMkLst>
          </pc:picChg>
        </pc:sldLayoutChg>
        <pc:sldLayoutChg chg="new del replId">
          <pc:chgData name="Vermeulen, Sander" userId="e08259fd-81d2-4a86-9b20-28ba02d67a18" providerId="ADAL" clId="{CB5E49D3-3CD4-493D-B616-C455DBEB5ED1}" dt="2023-12-18T13:58:09.188" v="2319" actId="2696"/>
          <pc:sldLayoutMkLst>
            <pc:docMk/>
            <pc:sldMasterMk cId="3287193470" sldId="2147483692"/>
            <pc:sldLayoutMk cId="4037946586" sldId="2147483698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8:09.192" v="2320" actId="2696"/>
          <pc:sldLayoutMkLst>
            <pc:docMk/>
            <pc:sldMasterMk cId="3287193470" sldId="2147483692"/>
            <pc:sldLayoutMk cId="221862811" sldId="2147483699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8:09.192" v="2321" actId="2696"/>
          <pc:sldLayoutMkLst>
            <pc:docMk/>
            <pc:sldMasterMk cId="3287193470" sldId="2147483692"/>
            <pc:sldLayoutMk cId="2774927215" sldId="2147483700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8:09.198" v="2322" actId="2696"/>
          <pc:sldLayoutMkLst>
            <pc:docMk/>
            <pc:sldMasterMk cId="3287193470" sldId="2147483692"/>
            <pc:sldLayoutMk cId="2733715711" sldId="2147483701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8:09.198" v="2323" actId="2696"/>
          <pc:sldLayoutMkLst>
            <pc:docMk/>
            <pc:sldMasterMk cId="3287193470" sldId="2147483692"/>
            <pc:sldLayoutMk cId="3230546161" sldId="2147483702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8:09.168" v="2314" actId="2696"/>
          <pc:sldLayoutMkLst>
            <pc:docMk/>
            <pc:sldMasterMk cId="3287193470" sldId="2147483692"/>
            <pc:sldLayoutMk cId="1175567474" sldId="2147483703"/>
          </pc:sldLayoutMkLst>
        </pc:sldLayoutChg>
      </pc:sldMasterChg>
      <pc:sldMasterChg chg="new del mod addSldLayout delSldLayout">
        <pc:chgData name="Vermeulen, Sander" userId="e08259fd-81d2-4a86-9b20-28ba02d67a18" providerId="ADAL" clId="{CB5E49D3-3CD4-493D-B616-C455DBEB5ED1}" dt="2023-12-18T13:59:23.989" v="2339" actId="2696"/>
        <pc:sldMasterMkLst>
          <pc:docMk/>
          <pc:sldMasterMk cId="2341231649" sldId="2147483696"/>
        </pc:sldMasterMkLst>
        <pc:sldLayoutChg chg="new del replId">
          <pc:chgData name="Vermeulen, Sander" userId="e08259fd-81d2-4a86-9b20-28ba02d67a18" providerId="ADAL" clId="{CB5E49D3-3CD4-493D-B616-C455DBEB5ED1}" dt="2023-12-18T13:59:23.903" v="2328" actId="2696"/>
          <pc:sldLayoutMkLst>
            <pc:docMk/>
            <pc:sldMasterMk cId="2341231649" sldId="2147483696"/>
            <pc:sldLayoutMk cId="3967349051" sldId="2147483697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03" v="2329" actId="2696"/>
          <pc:sldLayoutMkLst>
            <pc:docMk/>
            <pc:sldMasterMk cId="2341231649" sldId="2147483696"/>
            <pc:sldLayoutMk cId="2662474529" sldId="2147483698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03" v="2330" actId="2696"/>
          <pc:sldLayoutMkLst>
            <pc:docMk/>
            <pc:sldMasterMk cId="2341231649" sldId="2147483696"/>
            <pc:sldLayoutMk cId="2917336205" sldId="2147483699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22" v="2331" actId="2696"/>
          <pc:sldLayoutMkLst>
            <pc:docMk/>
            <pc:sldMasterMk cId="2341231649" sldId="2147483696"/>
            <pc:sldLayoutMk cId="1619502294" sldId="2147483700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22" v="2332" actId="2696"/>
          <pc:sldLayoutMkLst>
            <pc:docMk/>
            <pc:sldMasterMk cId="2341231649" sldId="2147483696"/>
            <pc:sldLayoutMk cId="1566141185" sldId="2147483701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38" v="2333" actId="2696"/>
          <pc:sldLayoutMkLst>
            <pc:docMk/>
            <pc:sldMasterMk cId="2341231649" sldId="2147483696"/>
            <pc:sldLayoutMk cId="1197060116" sldId="2147483702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52" v="2334" actId="2696"/>
          <pc:sldLayoutMkLst>
            <pc:docMk/>
            <pc:sldMasterMk cId="2341231649" sldId="2147483696"/>
            <pc:sldLayoutMk cId="872136960" sldId="2147483703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59" v="2335" actId="2696"/>
          <pc:sldLayoutMkLst>
            <pc:docMk/>
            <pc:sldMasterMk cId="2341231649" sldId="2147483696"/>
            <pc:sldLayoutMk cId="2903658212" sldId="2147483704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77" v="2336" actId="2696"/>
          <pc:sldLayoutMkLst>
            <pc:docMk/>
            <pc:sldMasterMk cId="2341231649" sldId="2147483696"/>
            <pc:sldLayoutMk cId="370784959" sldId="2147483705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82" v="2337" actId="2696"/>
          <pc:sldLayoutMkLst>
            <pc:docMk/>
            <pc:sldMasterMk cId="2341231649" sldId="2147483696"/>
            <pc:sldLayoutMk cId="87377581" sldId="2147483706"/>
          </pc:sldLayoutMkLst>
        </pc:sldLayoutChg>
        <pc:sldLayoutChg chg="new del replId">
          <pc:chgData name="Vermeulen, Sander" userId="e08259fd-81d2-4a86-9b20-28ba02d67a18" providerId="ADAL" clId="{CB5E49D3-3CD4-493D-B616-C455DBEB5ED1}" dt="2023-12-18T13:59:23.987" v="2338" actId="2696"/>
          <pc:sldLayoutMkLst>
            <pc:docMk/>
            <pc:sldMasterMk cId="2341231649" sldId="2147483696"/>
            <pc:sldLayoutMk cId="30137619" sldId="2147483707"/>
          </pc:sldLayoutMkLst>
        </pc:sldLayoutChg>
      </pc:sldMasterChg>
      <pc:sldMasterChg chg="delSp new mod addSldLayout delSldLayout modSldLayout sldLayoutOrd">
        <pc:chgData name="Vermeulen, Sander" userId="e08259fd-81d2-4a86-9b20-28ba02d67a18" providerId="ADAL" clId="{CB5E49D3-3CD4-493D-B616-C455DBEB5ED1}" dt="2023-12-22T09:51:33.970" v="3745" actId="20577"/>
        <pc:sldMasterMkLst>
          <pc:docMk/>
          <pc:sldMasterMk cId="447926890" sldId="2147483699"/>
        </pc:sldMasterMkLst>
        <pc:spChg chg="del">
          <ac:chgData name="Vermeulen, Sander" userId="e08259fd-81d2-4a86-9b20-28ba02d67a18" providerId="ADAL" clId="{CB5E49D3-3CD4-493D-B616-C455DBEB5ED1}" dt="2023-12-20T12:24:48.539" v="3601" actId="478"/>
          <ac:spMkLst>
            <pc:docMk/>
            <pc:sldMasterMk cId="447926890" sldId="2147483699"/>
            <ac:spMk id="2" creationId="{6251F62E-8FD8-044B-3466-749D24A23D11}"/>
          </ac:spMkLst>
        </pc:spChg>
        <pc:spChg chg="del">
          <ac:chgData name="Vermeulen, Sander" userId="e08259fd-81d2-4a86-9b20-28ba02d67a18" providerId="ADAL" clId="{CB5E49D3-3CD4-493D-B616-C455DBEB5ED1}" dt="2023-12-20T12:24:48.539" v="3601" actId="478"/>
          <ac:spMkLst>
            <pc:docMk/>
            <pc:sldMasterMk cId="447926890" sldId="2147483699"/>
            <ac:spMk id="3" creationId="{0F183D04-BAEA-6756-3415-23DDB264D12C}"/>
          </ac:spMkLst>
        </pc:spChg>
        <pc:spChg chg="del">
          <ac:chgData name="Vermeulen, Sander" userId="e08259fd-81d2-4a86-9b20-28ba02d67a18" providerId="ADAL" clId="{CB5E49D3-3CD4-493D-B616-C455DBEB5ED1}" dt="2023-12-20T12:24:48.539" v="3601" actId="478"/>
          <ac:spMkLst>
            <pc:docMk/>
            <pc:sldMasterMk cId="447926890" sldId="2147483699"/>
            <ac:spMk id="4" creationId="{B252FE22-3BE8-912E-3E05-8DBA09AFDC5D}"/>
          </ac:spMkLst>
        </pc:spChg>
        <pc:spChg chg="del">
          <ac:chgData name="Vermeulen, Sander" userId="e08259fd-81d2-4a86-9b20-28ba02d67a18" providerId="ADAL" clId="{CB5E49D3-3CD4-493D-B616-C455DBEB5ED1}" dt="2023-12-20T12:24:48.539" v="3601" actId="478"/>
          <ac:spMkLst>
            <pc:docMk/>
            <pc:sldMasterMk cId="447926890" sldId="2147483699"/>
            <ac:spMk id="5" creationId="{35EBD184-CDCA-BAA0-50EE-459836153821}"/>
          </ac:spMkLst>
        </pc:spChg>
        <pc:spChg chg="del">
          <ac:chgData name="Vermeulen, Sander" userId="e08259fd-81d2-4a86-9b20-28ba02d67a18" providerId="ADAL" clId="{CB5E49D3-3CD4-493D-B616-C455DBEB5ED1}" dt="2023-12-20T12:24:48.539" v="3601" actId="478"/>
          <ac:spMkLst>
            <pc:docMk/>
            <pc:sldMasterMk cId="447926890" sldId="2147483699"/>
            <ac:spMk id="6" creationId="{5CDB4AE1-9CEA-CB07-3474-BF7ABD6E383E}"/>
          </ac:spMkLst>
        </pc:spChg>
        <pc:spChg chg="del">
          <ac:chgData name="Vermeulen, Sander" userId="e08259fd-81d2-4a86-9b20-28ba02d67a18" providerId="ADAL" clId="{CB5E49D3-3CD4-493D-B616-C455DBEB5ED1}" dt="2023-12-20T13:00:35.051" v="3620" actId="478"/>
          <ac:spMkLst>
            <pc:docMk/>
            <pc:sldMasterMk cId="447926890" sldId="2147483699"/>
            <ac:spMk id="7" creationId="{96DBDC5C-E5CE-1DB3-D3AF-EDD2DB7CA68F}"/>
          </ac:spMkLst>
        </pc:spChg>
        <pc:sldLayoutChg chg="modSp mod ord">
          <pc:chgData name="Vermeulen, Sander" userId="e08259fd-81d2-4a86-9b20-28ba02d67a18" providerId="ADAL" clId="{CB5E49D3-3CD4-493D-B616-C455DBEB5ED1}" dt="2023-12-22T09:51:33.970" v="3745" actId="20577"/>
          <pc:sldLayoutMkLst>
            <pc:docMk/>
            <pc:sldMasterMk cId="447926890" sldId="2147483699"/>
            <pc:sldLayoutMk cId="3791835919" sldId="2147483691"/>
          </pc:sldLayoutMkLst>
          <pc:spChg chg="mod ord">
            <ac:chgData name="Vermeulen, Sander" userId="e08259fd-81d2-4a86-9b20-28ba02d67a18" providerId="ADAL" clId="{CB5E49D3-3CD4-493D-B616-C455DBEB5ED1}" dt="2023-12-22T09:51:33.970" v="3745" actId="20577"/>
            <ac:spMkLst>
              <pc:docMk/>
              <pc:sldMasterMk cId="447926890" sldId="2147483699"/>
              <pc:sldLayoutMk cId="3791835919" sldId="2147483691"/>
              <ac:spMk id="12" creationId="{020DFB18-8400-3A6A-1B45-156A4F3F11DA}"/>
            </ac:spMkLst>
          </pc:spChg>
          <pc:spChg chg="mod ord">
            <ac:chgData name="Vermeulen, Sander" userId="e08259fd-81d2-4a86-9b20-28ba02d67a18" providerId="ADAL" clId="{CB5E49D3-3CD4-493D-B616-C455DBEB5ED1}" dt="2023-12-20T13:13:40.012" v="3696" actId="13244"/>
            <ac:spMkLst>
              <pc:docMk/>
              <pc:sldMasterMk cId="447926890" sldId="2147483699"/>
              <pc:sldLayoutMk cId="3791835919" sldId="2147483691"/>
              <ac:spMk id="13" creationId="{E1654063-6CFB-3175-4EB9-88205E27C096}"/>
            </ac:spMkLst>
          </pc:spChg>
          <pc:spChg chg="mod">
            <ac:chgData name="Vermeulen, Sander" userId="e08259fd-81d2-4a86-9b20-28ba02d67a18" providerId="ADAL" clId="{CB5E49D3-3CD4-493D-B616-C455DBEB5ED1}" dt="2023-12-20T12:58:21.490" v="3615"/>
            <ac:spMkLst>
              <pc:docMk/>
              <pc:sldMasterMk cId="447926890" sldId="2147483699"/>
              <pc:sldLayoutMk cId="3791835919" sldId="2147483691"/>
              <ac:spMk id="18" creationId="{50670AD4-3980-DAE6-0E50-8BA30CC58870}"/>
            </ac:spMkLst>
          </pc:spChg>
          <pc:picChg chg="mod">
            <ac:chgData name="Vermeulen, Sander" userId="e08259fd-81d2-4a86-9b20-28ba02d67a18" providerId="ADAL" clId="{CB5E49D3-3CD4-493D-B616-C455DBEB5ED1}" dt="2023-12-20T12:57:58.280" v="3614"/>
            <ac:picMkLst>
              <pc:docMk/>
              <pc:sldMasterMk cId="447926890" sldId="2147483699"/>
              <pc:sldLayoutMk cId="3791835919" sldId="2147483691"/>
              <ac:picMk id="22" creationId="{62227359-C4D5-ED4E-5FE7-9A93E2FEFEB4}"/>
            </ac:picMkLst>
          </pc:picChg>
        </pc:sldLayoutChg>
        <pc:sldLayoutChg chg="delSp new del mod replId">
          <pc:chgData name="Vermeulen, Sander" userId="e08259fd-81d2-4a86-9b20-28ba02d67a18" providerId="ADAL" clId="{CB5E49D3-3CD4-493D-B616-C455DBEB5ED1}" dt="2023-12-20T12:24:52.800" v="3603" actId="2696"/>
          <pc:sldLayoutMkLst>
            <pc:docMk/>
            <pc:sldMasterMk cId="447926890" sldId="2147483699"/>
            <pc:sldLayoutMk cId="2113520218" sldId="2147483700"/>
          </pc:sldLayoutMkLst>
          <pc:spChg chg="del">
            <ac:chgData name="Vermeulen, Sander" userId="e08259fd-81d2-4a86-9b20-28ba02d67a18" providerId="ADAL" clId="{CB5E49D3-3CD4-493D-B616-C455DBEB5ED1}" dt="2023-12-20T12:24:42.032" v="3600" actId="478"/>
            <ac:spMkLst>
              <pc:docMk/>
              <pc:sldMasterMk cId="447926890" sldId="2147483699"/>
              <pc:sldLayoutMk cId="2113520218" sldId="2147483700"/>
              <ac:spMk id="2" creationId="{F754FCF7-5111-88C2-AC11-C6F4715B27DA}"/>
            </ac:spMkLst>
          </pc:spChg>
          <pc:spChg chg="del">
            <ac:chgData name="Vermeulen, Sander" userId="e08259fd-81d2-4a86-9b20-28ba02d67a18" providerId="ADAL" clId="{CB5E49D3-3CD4-493D-B616-C455DBEB5ED1}" dt="2023-12-20T12:24:42.032" v="3600" actId="478"/>
            <ac:spMkLst>
              <pc:docMk/>
              <pc:sldMasterMk cId="447926890" sldId="2147483699"/>
              <pc:sldLayoutMk cId="2113520218" sldId="2147483700"/>
              <ac:spMk id="3" creationId="{E841B1B3-8307-6A70-4338-C434D82FB3F5}"/>
            </ac:spMkLst>
          </pc:spChg>
          <pc:spChg chg="del">
            <ac:chgData name="Vermeulen, Sander" userId="e08259fd-81d2-4a86-9b20-28ba02d67a18" providerId="ADAL" clId="{CB5E49D3-3CD4-493D-B616-C455DBEB5ED1}" dt="2023-12-20T12:24:42.032" v="3600" actId="478"/>
            <ac:spMkLst>
              <pc:docMk/>
              <pc:sldMasterMk cId="447926890" sldId="2147483699"/>
              <pc:sldLayoutMk cId="2113520218" sldId="2147483700"/>
              <ac:spMk id="4" creationId="{F3D1A1B6-D884-517A-DFB4-FFE76A3EA99D}"/>
            </ac:spMkLst>
          </pc:spChg>
          <pc:spChg chg="del">
            <ac:chgData name="Vermeulen, Sander" userId="e08259fd-81d2-4a86-9b20-28ba02d67a18" providerId="ADAL" clId="{CB5E49D3-3CD4-493D-B616-C455DBEB5ED1}" dt="2023-12-20T12:24:42.032" v="3600" actId="478"/>
            <ac:spMkLst>
              <pc:docMk/>
              <pc:sldMasterMk cId="447926890" sldId="2147483699"/>
              <pc:sldLayoutMk cId="2113520218" sldId="2147483700"/>
              <ac:spMk id="5" creationId="{2A41164E-51F4-BE76-A0AE-EB0A8CE5AD2C}"/>
            </ac:spMkLst>
          </pc:spChg>
          <pc:spChg chg="del">
            <ac:chgData name="Vermeulen, Sander" userId="e08259fd-81d2-4a86-9b20-28ba02d67a18" providerId="ADAL" clId="{CB5E49D3-3CD4-493D-B616-C455DBEB5ED1}" dt="2023-12-20T12:24:42.032" v="3600" actId="478"/>
            <ac:spMkLst>
              <pc:docMk/>
              <pc:sldMasterMk cId="447926890" sldId="2147483699"/>
              <pc:sldLayoutMk cId="2113520218" sldId="2147483700"/>
              <ac:spMk id="6" creationId="{19065ED0-F1AE-575A-0568-CD8969883993}"/>
            </ac:spMkLst>
          </pc:spChg>
        </pc:sldLayoutChg>
        <pc:sldLayoutChg chg="new del replId">
          <pc:chgData name="Vermeulen, Sander" userId="e08259fd-81d2-4a86-9b20-28ba02d67a18" providerId="ADAL" clId="{CB5E49D3-3CD4-493D-B616-C455DBEB5ED1}" dt="2023-12-20T12:24:39.996" v="3592" actId="2696"/>
          <pc:sldLayoutMkLst>
            <pc:docMk/>
            <pc:sldMasterMk cId="447926890" sldId="2147483699"/>
            <pc:sldLayoutMk cId="2837257442" sldId="2147483701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40.004" v="3593" actId="2696"/>
          <pc:sldLayoutMkLst>
            <pc:docMk/>
            <pc:sldMasterMk cId="447926890" sldId="2147483699"/>
            <pc:sldLayoutMk cId="1851212481" sldId="2147483702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40.004" v="3594" actId="2696"/>
          <pc:sldLayoutMkLst>
            <pc:docMk/>
            <pc:sldMasterMk cId="447926890" sldId="2147483699"/>
            <pc:sldLayoutMk cId="3451487920" sldId="2147483703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40.004" v="3595" actId="2696"/>
          <pc:sldLayoutMkLst>
            <pc:docMk/>
            <pc:sldMasterMk cId="447926890" sldId="2147483699"/>
            <pc:sldLayoutMk cId="3579070988" sldId="2147483704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40.004" v="3596" actId="2696"/>
          <pc:sldLayoutMkLst>
            <pc:docMk/>
            <pc:sldMasterMk cId="447926890" sldId="2147483699"/>
            <pc:sldLayoutMk cId="2334199931" sldId="2147483705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40.004" v="3597" actId="2696"/>
          <pc:sldLayoutMkLst>
            <pc:docMk/>
            <pc:sldMasterMk cId="447926890" sldId="2147483699"/>
            <pc:sldLayoutMk cId="3838322434" sldId="2147483706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40.004" v="3598" actId="2696"/>
          <pc:sldLayoutMkLst>
            <pc:docMk/>
            <pc:sldMasterMk cId="447926890" sldId="2147483699"/>
            <pc:sldLayoutMk cId="1263850541" sldId="2147483707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40.004" v="3599" actId="2696"/>
          <pc:sldLayoutMkLst>
            <pc:docMk/>
            <pc:sldMasterMk cId="447926890" sldId="2147483699"/>
            <pc:sldLayoutMk cId="82921562" sldId="2147483708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33.290" v="3590" actId="2696"/>
          <pc:sldLayoutMkLst>
            <pc:docMk/>
            <pc:sldMasterMk cId="447926890" sldId="2147483699"/>
            <pc:sldLayoutMk cId="3310604045" sldId="2147483709"/>
          </pc:sldLayoutMkLst>
        </pc:sldLayoutChg>
        <pc:sldLayoutChg chg="new del replId">
          <pc:chgData name="Vermeulen, Sander" userId="e08259fd-81d2-4a86-9b20-28ba02d67a18" providerId="ADAL" clId="{CB5E49D3-3CD4-493D-B616-C455DBEB5ED1}" dt="2023-12-20T12:24:39.988" v="3591" actId="2696"/>
          <pc:sldLayoutMkLst>
            <pc:docMk/>
            <pc:sldMasterMk cId="447926890" sldId="2147483699"/>
            <pc:sldLayoutMk cId="3429296879" sldId="2147483710"/>
          </pc:sldLayoutMkLst>
        </pc:sldLayoutChg>
      </pc:sldMasterChg>
    </pc:docChg>
  </pc:docChgLst>
  <pc:docChgLst>
    <pc:chgData name="Stappen, Sjanne van der" userId="b2eaea05-af54-41fd-a74c-2ba0e9cd02c2" providerId="ADAL" clId="{37BA701C-A354-41A5-954B-D02819621D40}"/>
    <pc:docChg chg="undo redo custSel addSld delSld modSld sldOrd modMainMaster">
      <pc:chgData name="Stappen, Sjanne van der" userId="b2eaea05-af54-41fd-a74c-2ba0e9cd02c2" providerId="ADAL" clId="{37BA701C-A354-41A5-954B-D02819621D40}" dt="2024-02-01T15:12:44.399" v="3938"/>
      <pc:docMkLst>
        <pc:docMk/>
      </pc:docMkLst>
      <pc:sldChg chg="addSp delSp modSp add del mod">
        <pc:chgData name="Stappen, Sjanne van der" userId="b2eaea05-af54-41fd-a74c-2ba0e9cd02c2" providerId="ADAL" clId="{37BA701C-A354-41A5-954B-D02819621D40}" dt="2024-01-30T08:33:45.224" v="1612"/>
        <pc:sldMkLst>
          <pc:docMk/>
          <pc:sldMk cId="3714805121" sldId="257"/>
        </pc:sldMkLst>
        <pc:spChg chg="add mod">
          <ac:chgData name="Stappen, Sjanne van der" userId="b2eaea05-af54-41fd-a74c-2ba0e9cd02c2" providerId="ADAL" clId="{37BA701C-A354-41A5-954B-D02819621D40}" dt="2024-01-30T08:31:54.785" v="1550" actId="1076"/>
          <ac:spMkLst>
            <pc:docMk/>
            <pc:sldMk cId="3714805121" sldId="257"/>
            <ac:spMk id="3" creationId="{08BD3552-B0B9-AFA2-8580-297AAF275D87}"/>
          </ac:spMkLst>
        </pc:spChg>
        <pc:spChg chg="add mod">
          <ac:chgData name="Stappen, Sjanne van der" userId="b2eaea05-af54-41fd-a74c-2ba0e9cd02c2" providerId="ADAL" clId="{37BA701C-A354-41A5-954B-D02819621D40}" dt="2024-01-30T08:31:58.577" v="1551" actId="1076"/>
          <ac:spMkLst>
            <pc:docMk/>
            <pc:sldMk cId="3714805121" sldId="257"/>
            <ac:spMk id="4" creationId="{491880E1-00AE-C167-5C57-760533EB1456}"/>
          </ac:spMkLst>
        </pc:spChg>
        <pc:spChg chg="mod">
          <ac:chgData name="Stappen, Sjanne van der" userId="b2eaea05-af54-41fd-a74c-2ba0e9cd02c2" providerId="ADAL" clId="{37BA701C-A354-41A5-954B-D02819621D40}" dt="2024-01-30T08:31:25.245" v="1541" actId="1036"/>
          <ac:spMkLst>
            <pc:docMk/>
            <pc:sldMk cId="3714805121" sldId="257"/>
            <ac:spMk id="5" creationId="{B2DB2224-720F-866A-1E8A-78D47AA51FF6}"/>
          </ac:spMkLst>
        </pc:spChg>
        <pc:spChg chg="mod">
          <ac:chgData name="Stappen, Sjanne van der" userId="b2eaea05-af54-41fd-a74c-2ba0e9cd02c2" providerId="ADAL" clId="{37BA701C-A354-41A5-954B-D02819621D40}" dt="2024-01-30T08:31:19.978" v="1534" actId="1036"/>
          <ac:spMkLst>
            <pc:docMk/>
            <pc:sldMk cId="3714805121" sldId="257"/>
            <ac:spMk id="8" creationId="{C590300C-4BF7-B6D8-AD0D-8FD23A2165F1}"/>
          </ac:spMkLst>
        </pc:spChg>
        <pc:spChg chg="mod">
          <ac:chgData name="Stappen, Sjanne van der" userId="b2eaea05-af54-41fd-a74c-2ba0e9cd02c2" providerId="ADAL" clId="{37BA701C-A354-41A5-954B-D02819621D40}" dt="2024-01-30T08:31:16.389" v="1532" actId="1036"/>
          <ac:spMkLst>
            <pc:docMk/>
            <pc:sldMk cId="3714805121" sldId="257"/>
            <ac:spMk id="9" creationId="{7A6E9FD2-13BE-F05E-43F3-9F06A15782A9}"/>
          </ac:spMkLst>
        </pc:spChg>
        <pc:spChg chg="mod">
          <ac:chgData name="Stappen, Sjanne van der" userId="b2eaea05-af54-41fd-a74c-2ba0e9cd02c2" providerId="ADAL" clId="{37BA701C-A354-41A5-954B-D02819621D40}" dt="2024-01-30T08:31:22.533" v="1537" actId="1036"/>
          <ac:spMkLst>
            <pc:docMk/>
            <pc:sldMk cId="3714805121" sldId="257"/>
            <ac:spMk id="10" creationId="{8C2FF7E6-D4A5-9A35-3448-C053ABA8B50B}"/>
          </ac:spMkLst>
        </pc:spChg>
        <pc:spChg chg="mod">
          <ac:chgData name="Stappen, Sjanne van der" userId="b2eaea05-af54-41fd-a74c-2ba0e9cd02c2" providerId="ADAL" clId="{37BA701C-A354-41A5-954B-D02819621D40}" dt="2024-01-30T08:31:31.412" v="1546" actId="1036"/>
          <ac:spMkLst>
            <pc:docMk/>
            <pc:sldMk cId="3714805121" sldId="257"/>
            <ac:spMk id="11" creationId="{9A180B48-2F71-7DCA-1338-831789EE56FB}"/>
          </ac:spMkLst>
        </pc:spChg>
        <pc:spChg chg="mod">
          <ac:chgData name="Stappen, Sjanne van der" userId="b2eaea05-af54-41fd-a74c-2ba0e9cd02c2" providerId="ADAL" clId="{37BA701C-A354-41A5-954B-D02819621D40}" dt="2024-01-30T08:32:02.048" v="1552" actId="1076"/>
          <ac:spMkLst>
            <pc:docMk/>
            <pc:sldMk cId="3714805121" sldId="257"/>
            <ac:spMk id="12" creationId="{1B062DD2-3149-596F-74C1-18D404AB21CB}"/>
          </ac:spMkLst>
        </pc:spChg>
        <pc:spChg chg="mod">
          <ac:chgData name="Stappen, Sjanne van der" userId="b2eaea05-af54-41fd-a74c-2ba0e9cd02c2" providerId="ADAL" clId="{37BA701C-A354-41A5-954B-D02819621D40}" dt="2024-01-30T08:31:45.317" v="1548" actId="1076"/>
          <ac:spMkLst>
            <pc:docMk/>
            <pc:sldMk cId="3714805121" sldId="257"/>
            <ac:spMk id="13" creationId="{2506F7E6-321E-C177-4040-76F7FA5367C5}"/>
          </ac:spMkLst>
        </pc:spChg>
        <pc:spChg chg="mod">
          <ac:chgData name="Stappen, Sjanne van der" userId="b2eaea05-af54-41fd-a74c-2ba0e9cd02c2" providerId="ADAL" clId="{37BA701C-A354-41A5-954B-D02819621D40}" dt="2024-01-30T08:31:41.888" v="1547" actId="1076"/>
          <ac:spMkLst>
            <pc:docMk/>
            <pc:sldMk cId="3714805121" sldId="257"/>
            <ac:spMk id="14" creationId="{7B21B747-E4B4-F2C7-B19B-3F35B3BC777C}"/>
          </ac:spMkLst>
        </pc:spChg>
        <pc:spChg chg="mod">
          <ac:chgData name="Stappen, Sjanne van der" userId="b2eaea05-af54-41fd-a74c-2ba0e9cd02c2" providerId="ADAL" clId="{37BA701C-A354-41A5-954B-D02819621D40}" dt="2024-01-30T08:31:51.136" v="1549" actId="1076"/>
          <ac:spMkLst>
            <pc:docMk/>
            <pc:sldMk cId="3714805121" sldId="257"/>
            <ac:spMk id="15" creationId="{11EC489F-54B2-FB94-2C87-7F901E767BD4}"/>
          </ac:spMkLst>
        </pc:spChg>
        <pc:spChg chg="mod">
          <ac:chgData name="Stappen, Sjanne van der" userId="b2eaea05-af54-41fd-a74c-2ba0e9cd02c2" providerId="ADAL" clId="{37BA701C-A354-41A5-954B-D02819621D40}" dt="2024-01-30T08:32:07.037" v="1553" actId="1076"/>
          <ac:spMkLst>
            <pc:docMk/>
            <pc:sldMk cId="3714805121" sldId="257"/>
            <ac:spMk id="16" creationId="{B67C7620-43AB-3298-A1FD-587D84BFF0DD}"/>
          </ac:spMkLst>
        </pc:spChg>
        <pc:spChg chg="add mod">
          <ac:chgData name="Stappen, Sjanne van der" userId="b2eaea05-af54-41fd-a74c-2ba0e9cd02c2" providerId="ADAL" clId="{37BA701C-A354-41A5-954B-D02819621D40}" dt="2024-01-30T08:33:19.756" v="1610"/>
          <ac:spMkLst>
            <pc:docMk/>
            <pc:sldMk cId="3714805121" sldId="257"/>
            <ac:spMk id="17" creationId="{ABB24366-33CF-7F15-6555-B7D06062E683}"/>
          </ac:spMkLst>
        </pc:spChg>
        <pc:spChg chg="add mod">
          <ac:chgData name="Stappen, Sjanne van der" userId="b2eaea05-af54-41fd-a74c-2ba0e9cd02c2" providerId="ADAL" clId="{37BA701C-A354-41A5-954B-D02819621D40}" dt="2024-01-30T08:33:28.107" v="1611"/>
          <ac:spMkLst>
            <pc:docMk/>
            <pc:sldMk cId="3714805121" sldId="257"/>
            <ac:spMk id="18" creationId="{91CDF65A-91A4-FB47-E608-BE15EF9FCB47}"/>
          </ac:spMkLst>
        </pc:spChg>
        <pc:spChg chg="add mod">
          <ac:chgData name="Stappen, Sjanne van der" userId="b2eaea05-af54-41fd-a74c-2ba0e9cd02c2" providerId="ADAL" clId="{37BA701C-A354-41A5-954B-D02819621D40}" dt="2024-01-30T08:33:45.224" v="1612"/>
          <ac:spMkLst>
            <pc:docMk/>
            <pc:sldMk cId="3714805121" sldId="257"/>
            <ac:spMk id="19" creationId="{AFDA8DDE-DF68-87B1-A3AD-69CD681FF334}"/>
          </ac:spMkLst>
        </pc:spChg>
        <pc:spChg chg="del mod">
          <ac:chgData name="Stappen, Sjanne van der" userId="b2eaea05-af54-41fd-a74c-2ba0e9cd02c2" providerId="ADAL" clId="{37BA701C-A354-41A5-954B-D02819621D40}" dt="2024-01-30T08:28:56.334" v="1500" actId="478"/>
          <ac:spMkLst>
            <pc:docMk/>
            <pc:sldMk cId="3714805121" sldId="257"/>
            <ac:spMk id="21" creationId="{E7D2EE01-8900-922E-8FAF-48A8E7C42677}"/>
          </ac:spMkLst>
        </pc:spChg>
        <pc:spChg chg="del">
          <ac:chgData name="Stappen, Sjanne van der" userId="b2eaea05-af54-41fd-a74c-2ba0e9cd02c2" providerId="ADAL" clId="{37BA701C-A354-41A5-954B-D02819621D40}" dt="2024-01-30T08:28:57.327" v="1501" actId="478"/>
          <ac:spMkLst>
            <pc:docMk/>
            <pc:sldMk cId="3714805121" sldId="257"/>
            <ac:spMk id="22" creationId="{A95B2D0A-0378-5F4A-2DAC-04F08C5AA05F}"/>
          </ac:spMkLst>
        </pc:spChg>
        <pc:spChg chg="del">
          <ac:chgData name="Stappen, Sjanne van der" userId="b2eaea05-af54-41fd-a74c-2ba0e9cd02c2" providerId="ADAL" clId="{37BA701C-A354-41A5-954B-D02819621D40}" dt="2024-01-30T08:28:59.325" v="1502" actId="478"/>
          <ac:spMkLst>
            <pc:docMk/>
            <pc:sldMk cId="3714805121" sldId="257"/>
            <ac:spMk id="23" creationId="{BE4D1EC5-02B8-3E64-AB35-547A650A399A}"/>
          </ac:spMkLst>
        </pc:spChg>
        <pc:spChg chg="del">
          <ac:chgData name="Stappen, Sjanne van der" userId="b2eaea05-af54-41fd-a74c-2ba0e9cd02c2" providerId="ADAL" clId="{37BA701C-A354-41A5-954B-D02819621D40}" dt="2024-01-30T08:29:00.773" v="1503" actId="478"/>
          <ac:spMkLst>
            <pc:docMk/>
            <pc:sldMk cId="3714805121" sldId="257"/>
            <ac:spMk id="24" creationId="{C035BEB7-43CD-9108-4BFE-378B5E0D3C82}"/>
          </ac:spMkLst>
        </pc:spChg>
        <pc:graphicFrameChg chg="add del modGraphic">
          <ac:chgData name="Stappen, Sjanne van der" userId="b2eaea05-af54-41fd-a74c-2ba0e9cd02c2" providerId="ADAL" clId="{37BA701C-A354-41A5-954B-D02819621D40}" dt="2024-01-30T08:25:33.161" v="1463" actId="478"/>
          <ac:graphicFrameMkLst>
            <pc:docMk/>
            <pc:sldMk cId="3714805121" sldId="257"/>
            <ac:graphicFrameMk id="7" creationId="{A9AE7A3F-8F5F-680A-40CA-81340ECDE15E}"/>
          </ac:graphicFrameMkLst>
        </pc:graphicFrameChg>
      </pc:sldChg>
      <pc:sldChg chg="del">
        <pc:chgData name="Stappen, Sjanne van der" userId="b2eaea05-af54-41fd-a74c-2ba0e9cd02c2" providerId="ADAL" clId="{37BA701C-A354-41A5-954B-D02819621D40}" dt="2024-01-23T08:18:02.867" v="1152" actId="47"/>
        <pc:sldMkLst>
          <pc:docMk/>
          <pc:sldMk cId="696753687" sldId="258"/>
        </pc:sldMkLst>
      </pc:sldChg>
      <pc:sldChg chg="del">
        <pc:chgData name="Stappen, Sjanne van der" userId="b2eaea05-af54-41fd-a74c-2ba0e9cd02c2" providerId="ADAL" clId="{37BA701C-A354-41A5-954B-D02819621D40}" dt="2024-01-23T08:18:06.451" v="1159" actId="47"/>
        <pc:sldMkLst>
          <pc:docMk/>
          <pc:sldMk cId="3414324638" sldId="266"/>
        </pc:sldMkLst>
      </pc:sldChg>
      <pc:sldChg chg="del">
        <pc:chgData name="Stappen, Sjanne van der" userId="b2eaea05-af54-41fd-a74c-2ba0e9cd02c2" providerId="ADAL" clId="{37BA701C-A354-41A5-954B-D02819621D40}" dt="2024-01-23T08:18:07.016" v="1160" actId="47"/>
        <pc:sldMkLst>
          <pc:docMk/>
          <pc:sldMk cId="393366419" sldId="267"/>
        </pc:sldMkLst>
      </pc:sldChg>
      <pc:sldChg chg="del">
        <pc:chgData name="Stappen, Sjanne van der" userId="b2eaea05-af54-41fd-a74c-2ba0e9cd02c2" providerId="ADAL" clId="{37BA701C-A354-41A5-954B-D02819621D40}" dt="2024-01-23T08:18:07.536" v="1161" actId="47"/>
        <pc:sldMkLst>
          <pc:docMk/>
          <pc:sldMk cId="2412736936" sldId="268"/>
        </pc:sldMkLst>
      </pc:sldChg>
      <pc:sldChg chg="del">
        <pc:chgData name="Stappen, Sjanne van der" userId="b2eaea05-af54-41fd-a74c-2ba0e9cd02c2" providerId="ADAL" clId="{37BA701C-A354-41A5-954B-D02819621D40}" dt="2024-01-23T08:18:08.088" v="1162" actId="47"/>
        <pc:sldMkLst>
          <pc:docMk/>
          <pc:sldMk cId="2612832283" sldId="269"/>
        </pc:sldMkLst>
      </pc:sldChg>
      <pc:sldChg chg="del">
        <pc:chgData name="Stappen, Sjanne van der" userId="b2eaea05-af54-41fd-a74c-2ba0e9cd02c2" providerId="ADAL" clId="{37BA701C-A354-41A5-954B-D02819621D40}" dt="2024-01-23T08:18:08.642" v="1163" actId="47"/>
        <pc:sldMkLst>
          <pc:docMk/>
          <pc:sldMk cId="1228335353" sldId="270"/>
        </pc:sldMkLst>
      </pc:sldChg>
      <pc:sldChg chg="del">
        <pc:chgData name="Stappen, Sjanne van der" userId="b2eaea05-af54-41fd-a74c-2ba0e9cd02c2" providerId="ADAL" clId="{37BA701C-A354-41A5-954B-D02819621D40}" dt="2024-01-23T08:18:09.170" v="1164" actId="47"/>
        <pc:sldMkLst>
          <pc:docMk/>
          <pc:sldMk cId="3099085978" sldId="271"/>
        </pc:sldMkLst>
      </pc:sldChg>
      <pc:sldChg chg="del">
        <pc:chgData name="Stappen, Sjanne van der" userId="b2eaea05-af54-41fd-a74c-2ba0e9cd02c2" providerId="ADAL" clId="{37BA701C-A354-41A5-954B-D02819621D40}" dt="2024-01-23T08:18:05.913" v="1158" actId="47"/>
        <pc:sldMkLst>
          <pc:docMk/>
          <pc:sldMk cId="1392652794" sldId="274"/>
        </pc:sldMkLst>
      </pc:sldChg>
      <pc:sldChg chg="del">
        <pc:chgData name="Stappen, Sjanne van der" userId="b2eaea05-af54-41fd-a74c-2ba0e9cd02c2" providerId="ADAL" clId="{37BA701C-A354-41A5-954B-D02819621D40}" dt="2024-01-23T08:18:10.604" v="1166" actId="47"/>
        <pc:sldMkLst>
          <pc:docMk/>
          <pc:sldMk cId="851633426" sldId="275"/>
        </pc:sldMkLst>
      </pc:sldChg>
      <pc:sldChg chg="del">
        <pc:chgData name="Stappen, Sjanne van der" userId="b2eaea05-af54-41fd-a74c-2ba0e9cd02c2" providerId="ADAL" clId="{37BA701C-A354-41A5-954B-D02819621D40}" dt="2024-01-23T08:18:09.767" v="1165" actId="47"/>
        <pc:sldMkLst>
          <pc:docMk/>
          <pc:sldMk cId="909418787" sldId="276"/>
        </pc:sldMkLst>
      </pc:sldChg>
      <pc:sldChg chg="del">
        <pc:chgData name="Stappen, Sjanne van der" userId="b2eaea05-af54-41fd-a74c-2ba0e9cd02c2" providerId="ADAL" clId="{37BA701C-A354-41A5-954B-D02819621D40}" dt="2024-01-23T08:18:05.406" v="1157" actId="47"/>
        <pc:sldMkLst>
          <pc:docMk/>
          <pc:sldMk cId="2134946426" sldId="277"/>
        </pc:sldMkLst>
      </pc:sldChg>
      <pc:sldChg chg="del">
        <pc:chgData name="Stappen, Sjanne van der" userId="b2eaea05-af54-41fd-a74c-2ba0e9cd02c2" providerId="ADAL" clId="{37BA701C-A354-41A5-954B-D02819621D40}" dt="2024-01-23T08:18:04.867" v="1156" actId="47"/>
        <pc:sldMkLst>
          <pc:docMk/>
          <pc:sldMk cId="3391379386" sldId="278"/>
        </pc:sldMkLst>
      </pc:sldChg>
      <pc:sldChg chg="del">
        <pc:chgData name="Stappen, Sjanne van der" userId="b2eaea05-af54-41fd-a74c-2ba0e9cd02c2" providerId="ADAL" clId="{37BA701C-A354-41A5-954B-D02819621D40}" dt="2024-01-23T08:18:04.379" v="1155" actId="47"/>
        <pc:sldMkLst>
          <pc:docMk/>
          <pc:sldMk cId="4228237283" sldId="279"/>
        </pc:sldMkLst>
      </pc:sldChg>
      <pc:sldChg chg="del">
        <pc:chgData name="Stappen, Sjanne van der" userId="b2eaea05-af54-41fd-a74c-2ba0e9cd02c2" providerId="ADAL" clId="{37BA701C-A354-41A5-954B-D02819621D40}" dt="2024-01-23T08:18:03.867" v="1154" actId="47"/>
        <pc:sldMkLst>
          <pc:docMk/>
          <pc:sldMk cId="2546616141" sldId="280"/>
        </pc:sldMkLst>
      </pc:sldChg>
      <pc:sldChg chg="del">
        <pc:chgData name="Stappen, Sjanne van der" userId="b2eaea05-af54-41fd-a74c-2ba0e9cd02c2" providerId="ADAL" clId="{37BA701C-A354-41A5-954B-D02819621D40}" dt="2024-01-23T08:18:03.379" v="1153" actId="47"/>
        <pc:sldMkLst>
          <pc:docMk/>
          <pc:sldMk cId="1996888944" sldId="282"/>
        </pc:sldMkLst>
      </pc:sldChg>
      <pc:sldChg chg="del">
        <pc:chgData name="Stappen, Sjanne van der" userId="b2eaea05-af54-41fd-a74c-2ba0e9cd02c2" providerId="ADAL" clId="{37BA701C-A354-41A5-954B-D02819621D40}" dt="2024-01-23T08:18:01.851" v="1150" actId="47"/>
        <pc:sldMkLst>
          <pc:docMk/>
          <pc:sldMk cId="3863716991" sldId="283"/>
        </pc:sldMkLst>
      </pc:sldChg>
      <pc:sldChg chg="del">
        <pc:chgData name="Stappen, Sjanne van der" userId="b2eaea05-af54-41fd-a74c-2ba0e9cd02c2" providerId="ADAL" clId="{37BA701C-A354-41A5-954B-D02819621D40}" dt="2024-01-02T14:27:45.703" v="52" actId="47"/>
        <pc:sldMkLst>
          <pc:docMk/>
          <pc:sldMk cId="4042347207" sldId="284"/>
        </pc:sldMkLst>
      </pc:sldChg>
      <pc:sldChg chg="new del">
        <pc:chgData name="Stappen, Sjanne van der" userId="b2eaea05-af54-41fd-a74c-2ba0e9cd02c2" providerId="ADAL" clId="{37BA701C-A354-41A5-954B-D02819621D40}" dt="2024-01-02T14:27:53.836" v="54" actId="47"/>
        <pc:sldMkLst>
          <pc:docMk/>
          <pc:sldMk cId="1676682146" sldId="285"/>
        </pc:sldMkLst>
      </pc:sldChg>
      <pc:sldChg chg="delSp new mod ord addCm delCm">
        <pc:chgData name="Stappen, Sjanne van der" userId="b2eaea05-af54-41fd-a74c-2ba0e9cd02c2" providerId="ADAL" clId="{37BA701C-A354-41A5-954B-D02819621D40}" dt="2024-01-29T13:20:44.332" v="1424"/>
        <pc:sldMkLst>
          <pc:docMk/>
          <pc:sldMk cId="1718242016" sldId="286"/>
        </pc:sldMkLst>
        <pc:spChg chg="del">
          <ac:chgData name="Stappen, Sjanne van der" userId="b2eaea05-af54-41fd-a74c-2ba0e9cd02c2" providerId="ADAL" clId="{37BA701C-A354-41A5-954B-D02819621D40}" dt="2024-01-02T14:42:38.620" v="283" actId="478"/>
          <ac:spMkLst>
            <pc:docMk/>
            <pc:sldMk cId="1718242016" sldId="286"/>
            <ac:spMk id="2" creationId="{6ACFD13E-1A55-6916-3AE1-736A8940F102}"/>
          </ac:spMkLst>
        </pc:spChg>
        <pc:spChg chg="del">
          <ac:chgData name="Stappen, Sjanne van der" userId="b2eaea05-af54-41fd-a74c-2ba0e9cd02c2" providerId="ADAL" clId="{37BA701C-A354-41A5-954B-D02819621D40}" dt="2024-01-02T14:42:39.855" v="284" actId="478"/>
          <ac:spMkLst>
            <pc:docMk/>
            <pc:sldMk cId="1718242016" sldId="286"/>
            <ac:spMk id="3" creationId="{F6A60D65-EE9D-8744-8790-51C72BBF4F7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tappen, Sjanne van der" userId="b2eaea05-af54-41fd-a74c-2ba0e9cd02c2" providerId="ADAL" clId="{37BA701C-A354-41A5-954B-D02819621D40}" dt="2024-01-29T13:20:44.332" v="1424"/>
              <pc2:cmMkLst xmlns:pc2="http://schemas.microsoft.com/office/powerpoint/2019/9/main/command">
                <pc:docMk/>
                <pc:sldMk cId="1718242016" sldId="286"/>
                <pc2:cmMk id="{6CD0419B-ED6D-43FD-92F8-EC577F14BBCC}"/>
              </pc2:cmMkLst>
            </pc226:cmChg>
          </p:ext>
        </pc:extLst>
      </pc:sldChg>
      <pc:sldChg chg="delSp new del mod">
        <pc:chgData name="Stappen, Sjanne van der" userId="b2eaea05-af54-41fd-a74c-2ba0e9cd02c2" providerId="ADAL" clId="{37BA701C-A354-41A5-954B-D02819621D40}" dt="2024-01-02T14:41:10.227" v="277" actId="47"/>
        <pc:sldMkLst>
          <pc:docMk/>
          <pc:sldMk cId="2359069532" sldId="287"/>
        </pc:sldMkLst>
        <pc:spChg chg="del">
          <ac:chgData name="Stappen, Sjanne van der" userId="b2eaea05-af54-41fd-a74c-2ba0e9cd02c2" providerId="ADAL" clId="{37BA701C-A354-41A5-954B-D02819621D40}" dt="2024-01-02T14:27:56.826" v="55" actId="478"/>
          <ac:spMkLst>
            <pc:docMk/>
            <pc:sldMk cId="2359069532" sldId="287"/>
            <ac:spMk id="2" creationId="{366788A9-370C-B539-F7D4-88EB987FA567}"/>
          </ac:spMkLst>
        </pc:spChg>
      </pc:sldChg>
      <pc:sldChg chg="delSp new del mod">
        <pc:chgData name="Stappen, Sjanne van der" userId="b2eaea05-af54-41fd-a74c-2ba0e9cd02c2" providerId="ADAL" clId="{37BA701C-A354-41A5-954B-D02819621D40}" dt="2024-01-02T14:55:03.864" v="290" actId="47"/>
        <pc:sldMkLst>
          <pc:docMk/>
          <pc:sldMk cId="446208116" sldId="288"/>
        </pc:sldMkLst>
        <pc:spChg chg="del">
          <ac:chgData name="Stappen, Sjanne van der" userId="b2eaea05-af54-41fd-a74c-2ba0e9cd02c2" providerId="ADAL" clId="{37BA701C-A354-41A5-954B-D02819621D40}" dt="2024-01-02T14:41:18.271" v="282" actId="478"/>
          <ac:spMkLst>
            <pc:docMk/>
            <pc:sldMk cId="446208116" sldId="288"/>
            <ac:spMk id="2" creationId="{50810648-3DCC-3DD1-965C-6C4EDAD633A8}"/>
          </ac:spMkLst>
        </pc:spChg>
        <pc:spChg chg="del">
          <ac:chgData name="Stappen, Sjanne van der" userId="b2eaea05-af54-41fd-a74c-2ba0e9cd02c2" providerId="ADAL" clId="{37BA701C-A354-41A5-954B-D02819621D40}" dt="2024-01-02T14:41:17.656" v="281" actId="478"/>
          <ac:spMkLst>
            <pc:docMk/>
            <pc:sldMk cId="446208116" sldId="288"/>
            <ac:spMk id="3" creationId="{4F2BA3F0-54F5-BDED-C3E6-E9110FC57853}"/>
          </ac:spMkLst>
        </pc:spChg>
        <pc:spChg chg="del">
          <ac:chgData name="Stappen, Sjanne van der" userId="b2eaea05-af54-41fd-a74c-2ba0e9cd02c2" providerId="ADAL" clId="{37BA701C-A354-41A5-954B-D02819621D40}" dt="2024-01-02T14:41:16.951" v="280" actId="478"/>
          <ac:spMkLst>
            <pc:docMk/>
            <pc:sldMk cId="446208116" sldId="288"/>
            <ac:spMk id="4" creationId="{E414EA67-CD98-1E13-A17B-3DB1D27C5BC6}"/>
          </ac:spMkLst>
        </pc:spChg>
        <pc:spChg chg="del">
          <ac:chgData name="Stappen, Sjanne van der" userId="b2eaea05-af54-41fd-a74c-2ba0e9cd02c2" providerId="ADAL" clId="{37BA701C-A354-41A5-954B-D02819621D40}" dt="2024-01-02T14:41:16.310" v="279" actId="478"/>
          <ac:spMkLst>
            <pc:docMk/>
            <pc:sldMk cId="446208116" sldId="288"/>
            <ac:spMk id="5" creationId="{C224CD7B-FA6C-69FE-4F6E-69304B7E02FD}"/>
          </ac:spMkLst>
        </pc:spChg>
        <pc:spChg chg="del">
          <ac:chgData name="Stappen, Sjanne van der" userId="b2eaea05-af54-41fd-a74c-2ba0e9cd02c2" providerId="ADAL" clId="{37BA701C-A354-41A5-954B-D02819621D40}" dt="2024-01-02T14:41:15.592" v="278" actId="478"/>
          <ac:spMkLst>
            <pc:docMk/>
            <pc:sldMk cId="446208116" sldId="288"/>
            <ac:spMk id="6" creationId="{3F2851F3-AE91-743F-270D-5A7264E2CC9F}"/>
          </ac:spMkLst>
        </pc:spChg>
      </pc:sldChg>
      <pc:sldChg chg="new del">
        <pc:chgData name="Stappen, Sjanne van der" userId="b2eaea05-af54-41fd-a74c-2ba0e9cd02c2" providerId="ADAL" clId="{37BA701C-A354-41A5-954B-D02819621D40}" dt="2024-01-02T14:41:02.192" v="275" actId="680"/>
        <pc:sldMkLst>
          <pc:docMk/>
          <pc:sldMk cId="3061670418" sldId="288"/>
        </pc:sldMkLst>
      </pc:sldChg>
      <pc:sldChg chg="delSp new mod addCm delCm">
        <pc:chgData name="Stappen, Sjanne van der" userId="b2eaea05-af54-41fd-a74c-2ba0e9cd02c2" providerId="ADAL" clId="{37BA701C-A354-41A5-954B-D02819621D40}" dt="2024-02-01T15:12:09.258" v="3936"/>
        <pc:sldMkLst>
          <pc:docMk/>
          <pc:sldMk cId="891254949" sldId="289"/>
        </pc:sldMkLst>
        <pc:spChg chg="del">
          <ac:chgData name="Stappen, Sjanne van der" userId="b2eaea05-af54-41fd-a74c-2ba0e9cd02c2" providerId="ADAL" clId="{37BA701C-A354-41A5-954B-D02819621D40}" dt="2024-01-02T14:55:14.988" v="291" actId="478"/>
          <ac:spMkLst>
            <pc:docMk/>
            <pc:sldMk cId="891254949" sldId="289"/>
            <ac:spMk id="2" creationId="{872ABF7D-16DF-579A-8492-749B81E33EC4}"/>
          </ac:spMkLst>
        </pc:spChg>
        <pc:spChg chg="del">
          <ac:chgData name="Stappen, Sjanne van der" userId="b2eaea05-af54-41fd-a74c-2ba0e9cd02c2" providerId="ADAL" clId="{37BA701C-A354-41A5-954B-D02819621D40}" dt="2024-01-02T14:55:14.988" v="291" actId="478"/>
          <ac:spMkLst>
            <pc:docMk/>
            <pc:sldMk cId="891254949" sldId="289"/>
            <ac:spMk id="3" creationId="{8AC2FC9A-D249-099E-B4EB-F8573C0EB95C}"/>
          </ac:spMkLst>
        </pc:spChg>
        <pc:spChg chg="del">
          <ac:chgData name="Stappen, Sjanne van der" userId="b2eaea05-af54-41fd-a74c-2ba0e9cd02c2" providerId="ADAL" clId="{37BA701C-A354-41A5-954B-D02819621D40}" dt="2024-01-02T14:55:14.988" v="291" actId="478"/>
          <ac:spMkLst>
            <pc:docMk/>
            <pc:sldMk cId="891254949" sldId="289"/>
            <ac:spMk id="4" creationId="{DF4D7E6F-668B-83C6-105C-F55E22A145ED}"/>
          </ac:spMkLst>
        </pc:spChg>
        <pc:spChg chg="del">
          <ac:chgData name="Stappen, Sjanne van der" userId="b2eaea05-af54-41fd-a74c-2ba0e9cd02c2" providerId="ADAL" clId="{37BA701C-A354-41A5-954B-D02819621D40}" dt="2024-01-02T14:55:14.988" v="291" actId="478"/>
          <ac:spMkLst>
            <pc:docMk/>
            <pc:sldMk cId="891254949" sldId="289"/>
            <ac:spMk id="5" creationId="{030AB140-6CD0-284E-D7A3-B115E07091A9}"/>
          </ac:spMkLst>
        </pc:spChg>
        <pc:spChg chg="del">
          <ac:chgData name="Stappen, Sjanne van der" userId="b2eaea05-af54-41fd-a74c-2ba0e9cd02c2" providerId="ADAL" clId="{37BA701C-A354-41A5-954B-D02819621D40}" dt="2024-01-02T14:55:14.988" v="291" actId="478"/>
          <ac:spMkLst>
            <pc:docMk/>
            <pc:sldMk cId="891254949" sldId="289"/>
            <ac:spMk id="6" creationId="{CCA5AB12-A4F7-D867-6485-0414D8871B1B}"/>
          </ac:spMkLst>
        </pc:spChg>
        <pc:spChg chg="del">
          <ac:chgData name="Stappen, Sjanne van der" userId="b2eaea05-af54-41fd-a74c-2ba0e9cd02c2" providerId="ADAL" clId="{37BA701C-A354-41A5-954B-D02819621D40}" dt="2024-01-02T14:55:14.988" v="291" actId="478"/>
          <ac:spMkLst>
            <pc:docMk/>
            <pc:sldMk cId="891254949" sldId="289"/>
            <ac:spMk id="7" creationId="{6222544E-15D5-3B09-C4C0-79F6D515B13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tappen, Sjanne van der" userId="b2eaea05-af54-41fd-a74c-2ba0e9cd02c2" providerId="ADAL" clId="{37BA701C-A354-41A5-954B-D02819621D40}" dt="2024-02-01T15:12:09.258" v="3936"/>
              <pc2:cmMkLst xmlns:pc2="http://schemas.microsoft.com/office/powerpoint/2019/9/main/command">
                <pc:docMk/>
                <pc:sldMk cId="891254949" sldId="289"/>
                <pc2:cmMk id="{F5CECB67-DEF0-42C3-9272-EDC1EB87D65F}"/>
              </pc2:cmMkLst>
            </pc226:cmChg>
          </p:ext>
        </pc:extLst>
      </pc:sldChg>
      <pc:sldChg chg="delSp new del mod">
        <pc:chgData name="Stappen, Sjanne van der" userId="b2eaea05-af54-41fd-a74c-2ba0e9cd02c2" providerId="ADAL" clId="{37BA701C-A354-41A5-954B-D02819621D40}" dt="2024-01-02T15:38:56.212" v="615" actId="47"/>
        <pc:sldMkLst>
          <pc:docMk/>
          <pc:sldMk cId="2244089400" sldId="290"/>
        </pc:sldMkLst>
        <pc:spChg chg="del">
          <ac:chgData name="Stappen, Sjanne van der" userId="b2eaea05-af54-41fd-a74c-2ba0e9cd02c2" providerId="ADAL" clId="{37BA701C-A354-41A5-954B-D02819621D40}" dt="2024-01-02T15:29:16.758" v="598" actId="478"/>
          <ac:spMkLst>
            <pc:docMk/>
            <pc:sldMk cId="2244089400" sldId="290"/>
            <ac:spMk id="2" creationId="{074FE585-B4F2-0935-45E1-1E6A4017B697}"/>
          </ac:spMkLst>
        </pc:spChg>
        <pc:spChg chg="del">
          <ac:chgData name="Stappen, Sjanne van der" userId="b2eaea05-af54-41fd-a74c-2ba0e9cd02c2" providerId="ADAL" clId="{37BA701C-A354-41A5-954B-D02819621D40}" dt="2024-01-02T15:29:16.758" v="598" actId="478"/>
          <ac:spMkLst>
            <pc:docMk/>
            <pc:sldMk cId="2244089400" sldId="290"/>
            <ac:spMk id="3" creationId="{37232C1E-44DC-4938-4ABB-A0C3EED64BD2}"/>
          </ac:spMkLst>
        </pc:spChg>
        <pc:spChg chg="del">
          <ac:chgData name="Stappen, Sjanne van der" userId="b2eaea05-af54-41fd-a74c-2ba0e9cd02c2" providerId="ADAL" clId="{37BA701C-A354-41A5-954B-D02819621D40}" dt="2024-01-02T15:29:16.758" v="598" actId="478"/>
          <ac:spMkLst>
            <pc:docMk/>
            <pc:sldMk cId="2244089400" sldId="290"/>
            <ac:spMk id="4" creationId="{EA632049-D757-F16D-54E3-B4E66C073473}"/>
          </ac:spMkLst>
        </pc:spChg>
        <pc:spChg chg="del">
          <ac:chgData name="Stappen, Sjanne van der" userId="b2eaea05-af54-41fd-a74c-2ba0e9cd02c2" providerId="ADAL" clId="{37BA701C-A354-41A5-954B-D02819621D40}" dt="2024-01-02T15:29:16.758" v="598" actId="478"/>
          <ac:spMkLst>
            <pc:docMk/>
            <pc:sldMk cId="2244089400" sldId="290"/>
            <ac:spMk id="5" creationId="{B0058C15-34E3-F2C8-2FC0-0893B837F606}"/>
          </ac:spMkLst>
        </pc:spChg>
        <pc:spChg chg="del">
          <ac:chgData name="Stappen, Sjanne van der" userId="b2eaea05-af54-41fd-a74c-2ba0e9cd02c2" providerId="ADAL" clId="{37BA701C-A354-41A5-954B-D02819621D40}" dt="2024-01-02T15:29:16.758" v="598" actId="478"/>
          <ac:spMkLst>
            <pc:docMk/>
            <pc:sldMk cId="2244089400" sldId="290"/>
            <ac:spMk id="6" creationId="{5098895F-9007-79F2-3429-E6ED2B9D49BC}"/>
          </ac:spMkLst>
        </pc:spChg>
        <pc:spChg chg="del">
          <ac:chgData name="Stappen, Sjanne van der" userId="b2eaea05-af54-41fd-a74c-2ba0e9cd02c2" providerId="ADAL" clId="{37BA701C-A354-41A5-954B-D02819621D40}" dt="2024-01-02T15:29:16.758" v="598" actId="478"/>
          <ac:spMkLst>
            <pc:docMk/>
            <pc:sldMk cId="2244089400" sldId="290"/>
            <ac:spMk id="7" creationId="{511B2368-7F8A-F3A8-60E5-D674711D43DE}"/>
          </ac:spMkLst>
        </pc:spChg>
        <pc:spChg chg="del">
          <ac:chgData name="Stappen, Sjanne van der" userId="b2eaea05-af54-41fd-a74c-2ba0e9cd02c2" providerId="ADAL" clId="{37BA701C-A354-41A5-954B-D02819621D40}" dt="2024-01-02T15:29:16.758" v="598" actId="478"/>
          <ac:spMkLst>
            <pc:docMk/>
            <pc:sldMk cId="2244089400" sldId="290"/>
            <ac:spMk id="8" creationId="{6F60E3CF-77C9-8AA5-B636-068299FF7E16}"/>
          </ac:spMkLst>
        </pc:spChg>
        <pc:spChg chg="del">
          <ac:chgData name="Stappen, Sjanne van der" userId="b2eaea05-af54-41fd-a74c-2ba0e9cd02c2" providerId="ADAL" clId="{37BA701C-A354-41A5-954B-D02819621D40}" dt="2024-01-02T15:29:16.758" v="598" actId="478"/>
          <ac:spMkLst>
            <pc:docMk/>
            <pc:sldMk cId="2244089400" sldId="290"/>
            <ac:spMk id="9" creationId="{2F472C83-9AE0-097B-6E9B-9905DB88DD09}"/>
          </ac:spMkLst>
        </pc:spChg>
      </pc:sldChg>
      <pc:sldChg chg="delSp new mod ord">
        <pc:chgData name="Stappen, Sjanne van der" userId="b2eaea05-af54-41fd-a74c-2ba0e9cd02c2" providerId="ADAL" clId="{37BA701C-A354-41A5-954B-D02819621D40}" dt="2024-01-23T16:08:36.067" v="1333"/>
        <pc:sldMkLst>
          <pc:docMk/>
          <pc:sldMk cId="3237619381" sldId="290"/>
        </pc:sldMkLst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2" creationId="{D602E222-D1CE-EC31-D4A1-B2AC30477E2C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3" creationId="{E8ACF1D4-705F-A89A-80E8-7BEE41D201F8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4" creationId="{DA3653C6-1E70-EEEE-CD71-176AB613B771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5" creationId="{2AAF830C-6B05-7310-5D8B-D597BE8ADD28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6" creationId="{90D34C3B-E321-592D-2BA6-86CB87F79920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7" creationId="{DF47DCA8-74CE-D714-207C-33A750240056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8" creationId="{F348921D-7A7D-201C-B5D1-305FDC55CF55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9" creationId="{CA1CA207-CB00-57EC-1D3D-7D5843134306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10" creationId="{AF47195B-2A13-D31A-20FB-838926E79DA3}"/>
          </ac:spMkLst>
        </pc:spChg>
        <pc:spChg chg="del">
          <ac:chgData name="Stappen, Sjanne van der" userId="b2eaea05-af54-41fd-a74c-2ba0e9cd02c2" providerId="ADAL" clId="{37BA701C-A354-41A5-954B-D02819621D40}" dt="2024-01-02T15:39:13.751" v="617" actId="478"/>
          <ac:spMkLst>
            <pc:docMk/>
            <pc:sldMk cId="3237619381" sldId="290"/>
            <ac:spMk id="11" creationId="{17CBE12B-594C-0815-F537-E8DAFDBA6E82}"/>
          </ac:spMkLst>
        </pc:spChg>
      </pc:sldChg>
      <pc:sldChg chg="delSp new del mod">
        <pc:chgData name="Stappen, Sjanne van der" userId="b2eaea05-af54-41fd-a74c-2ba0e9cd02c2" providerId="ADAL" clId="{37BA701C-A354-41A5-954B-D02819621D40}" dt="2024-01-02T16:15:46.744" v="702" actId="47"/>
        <pc:sldMkLst>
          <pc:docMk/>
          <pc:sldMk cId="1682295606" sldId="291"/>
        </pc:sldMkLst>
        <pc:spChg chg="del">
          <ac:chgData name="Stappen, Sjanne van der" userId="b2eaea05-af54-41fd-a74c-2ba0e9cd02c2" providerId="ADAL" clId="{37BA701C-A354-41A5-954B-D02819621D40}" dt="2024-01-02T15:59:55.628" v="695" actId="478"/>
          <ac:spMkLst>
            <pc:docMk/>
            <pc:sldMk cId="1682295606" sldId="291"/>
            <ac:spMk id="2" creationId="{709ACC5A-15D7-759D-C3F9-34B4A9853CE8}"/>
          </ac:spMkLst>
        </pc:spChg>
        <pc:spChg chg="del">
          <ac:chgData name="Stappen, Sjanne van der" userId="b2eaea05-af54-41fd-a74c-2ba0e9cd02c2" providerId="ADAL" clId="{37BA701C-A354-41A5-954B-D02819621D40}" dt="2024-01-02T15:59:55.628" v="695" actId="478"/>
          <ac:spMkLst>
            <pc:docMk/>
            <pc:sldMk cId="1682295606" sldId="291"/>
            <ac:spMk id="3" creationId="{691A80AE-C454-A2AE-0C4B-87BA08DFBC81}"/>
          </ac:spMkLst>
        </pc:spChg>
        <pc:spChg chg="del">
          <ac:chgData name="Stappen, Sjanne van der" userId="b2eaea05-af54-41fd-a74c-2ba0e9cd02c2" providerId="ADAL" clId="{37BA701C-A354-41A5-954B-D02819621D40}" dt="2024-01-02T15:59:55.628" v="695" actId="478"/>
          <ac:spMkLst>
            <pc:docMk/>
            <pc:sldMk cId="1682295606" sldId="291"/>
            <ac:spMk id="4" creationId="{580BD346-692F-D9B8-B3A1-FC05342248BD}"/>
          </ac:spMkLst>
        </pc:spChg>
      </pc:sldChg>
      <pc:sldChg chg="delSp new mod addCm delCm">
        <pc:chgData name="Stappen, Sjanne van der" userId="b2eaea05-af54-41fd-a74c-2ba0e9cd02c2" providerId="ADAL" clId="{37BA701C-A354-41A5-954B-D02819621D40}" dt="2024-02-01T15:12:27.014" v="3937"/>
        <pc:sldMkLst>
          <pc:docMk/>
          <pc:sldMk cId="1985100716" sldId="292"/>
        </pc:sldMkLst>
        <pc:spChg chg="del">
          <ac:chgData name="Stappen, Sjanne van der" userId="b2eaea05-af54-41fd-a74c-2ba0e9cd02c2" providerId="ADAL" clId="{37BA701C-A354-41A5-954B-D02819621D40}" dt="2024-01-02T16:15:53.460" v="703" actId="478"/>
          <ac:spMkLst>
            <pc:docMk/>
            <pc:sldMk cId="1985100716" sldId="292"/>
            <ac:spMk id="2" creationId="{8723AD4A-B3FA-D464-D847-936902B2B189}"/>
          </ac:spMkLst>
        </pc:spChg>
        <pc:spChg chg="del">
          <ac:chgData name="Stappen, Sjanne van der" userId="b2eaea05-af54-41fd-a74c-2ba0e9cd02c2" providerId="ADAL" clId="{37BA701C-A354-41A5-954B-D02819621D40}" dt="2024-01-02T16:15:53.460" v="703" actId="478"/>
          <ac:spMkLst>
            <pc:docMk/>
            <pc:sldMk cId="1985100716" sldId="292"/>
            <ac:spMk id="3" creationId="{BB2358F1-7100-44B7-0E91-00681B63E954}"/>
          </ac:spMkLst>
        </pc:spChg>
        <pc:spChg chg="del">
          <ac:chgData name="Stappen, Sjanne van der" userId="b2eaea05-af54-41fd-a74c-2ba0e9cd02c2" providerId="ADAL" clId="{37BA701C-A354-41A5-954B-D02819621D40}" dt="2024-01-02T16:15:53.460" v="703" actId="478"/>
          <ac:spMkLst>
            <pc:docMk/>
            <pc:sldMk cId="1985100716" sldId="292"/>
            <ac:spMk id="4" creationId="{572942F9-5362-1EB6-972C-F6AD6BC56C3E}"/>
          </ac:spMkLst>
        </pc:spChg>
        <pc:spChg chg="del">
          <ac:chgData name="Stappen, Sjanne van der" userId="b2eaea05-af54-41fd-a74c-2ba0e9cd02c2" providerId="ADAL" clId="{37BA701C-A354-41A5-954B-D02819621D40}" dt="2024-01-02T16:15:53.460" v="703" actId="478"/>
          <ac:spMkLst>
            <pc:docMk/>
            <pc:sldMk cId="1985100716" sldId="292"/>
            <ac:spMk id="5" creationId="{970FCB8E-6F18-ADA1-6BA6-EC3E72CCD46E}"/>
          </ac:spMkLst>
        </pc:spChg>
        <pc:spChg chg="del">
          <ac:chgData name="Stappen, Sjanne van der" userId="b2eaea05-af54-41fd-a74c-2ba0e9cd02c2" providerId="ADAL" clId="{37BA701C-A354-41A5-954B-D02819621D40}" dt="2024-01-02T16:15:53.460" v="703" actId="478"/>
          <ac:spMkLst>
            <pc:docMk/>
            <pc:sldMk cId="1985100716" sldId="292"/>
            <ac:spMk id="6" creationId="{30352FFB-2537-6404-3F6A-22913130997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tappen, Sjanne van der" userId="b2eaea05-af54-41fd-a74c-2ba0e9cd02c2" providerId="ADAL" clId="{37BA701C-A354-41A5-954B-D02819621D40}" dt="2024-02-01T15:12:27.014" v="3937"/>
              <pc2:cmMkLst xmlns:pc2="http://schemas.microsoft.com/office/powerpoint/2019/9/main/command">
                <pc:docMk/>
                <pc:sldMk cId="1985100716" sldId="292"/>
                <pc2:cmMk id="{FD11BC9B-FE18-4F84-B038-8B5E2ECEAF50}"/>
              </pc2:cmMkLst>
            </pc226:cmChg>
          </p:ext>
        </pc:extLst>
      </pc:sldChg>
      <pc:sldChg chg="delSp new mod ord addCm delCm modCm">
        <pc:chgData name="Stappen, Sjanne van der" userId="b2eaea05-af54-41fd-a74c-2ba0e9cd02c2" providerId="ADAL" clId="{37BA701C-A354-41A5-954B-D02819621D40}" dt="2024-01-29T13:20:54.190" v="1425"/>
        <pc:sldMkLst>
          <pc:docMk/>
          <pc:sldMk cId="3729329414" sldId="293"/>
        </pc:sldMkLst>
        <pc:spChg chg="del">
          <ac:chgData name="Stappen, Sjanne van der" userId="b2eaea05-af54-41fd-a74c-2ba0e9cd02c2" providerId="ADAL" clId="{37BA701C-A354-41A5-954B-D02819621D40}" dt="2024-01-03T07:45:08.350" v="900" actId="478"/>
          <ac:spMkLst>
            <pc:docMk/>
            <pc:sldMk cId="3729329414" sldId="293"/>
            <ac:spMk id="2" creationId="{297AE73B-75F2-0D06-7F20-3A41E7A2CB1F}"/>
          </ac:spMkLst>
        </pc:spChg>
        <pc:spChg chg="del">
          <ac:chgData name="Stappen, Sjanne van der" userId="b2eaea05-af54-41fd-a74c-2ba0e9cd02c2" providerId="ADAL" clId="{37BA701C-A354-41A5-954B-D02819621D40}" dt="2024-01-03T07:45:08.350" v="900" actId="478"/>
          <ac:spMkLst>
            <pc:docMk/>
            <pc:sldMk cId="3729329414" sldId="293"/>
            <ac:spMk id="3" creationId="{3962945F-A069-C2B3-3D82-BE7EC630999B}"/>
          </ac:spMkLst>
        </pc:spChg>
        <pc:spChg chg="del">
          <ac:chgData name="Stappen, Sjanne van der" userId="b2eaea05-af54-41fd-a74c-2ba0e9cd02c2" providerId="ADAL" clId="{37BA701C-A354-41A5-954B-D02819621D40}" dt="2024-01-03T07:45:08.350" v="900" actId="478"/>
          <ac:spMkLst>
            <pc:docMk/>
            <pc:sldMk cId="3729329414" sldId="293"/>
            <ac:spMk id="4" creationId="{475162F1-B55B-E204-3787-FB2B4E7A7BD7}"/>
          </ac:spMkLst>
        </pc:spChg>
        <pc:spChg chg="del">
          <ac:chgData name="Stappen, Sjanne van der" userId="b2eaea05-af54-41fd-a74c-2ba0e9cd02c2" providerId="ADAL" clId="{37BA701C-A354-41A5-954B-D02819621D40}" dt="2024-01-03T07:45:08.350" v="900" actId="478"/>
          <ac:spMkLst>
            <pc:docMk/>
            <pc:sldMk cId="3729329414" sldId="293"/>
            <ac:spMk id="5" creationId="{FCEE07EF-3DD9-50E3-759D-3AE2F939681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Stappen, Sjanne van der" userId="b2eaea05-af54-41fd-a74c-2ba0e9cd02c2" providerId="ADAL" clId="{37BA701C-A354-41A5-954B-D02819621D40}" dt="2024-01-29T13:20:54.190" v="1425"/>
              <pc2:cmMkLst xmlns:pc2="http://schemas.microsoft.com/office/powerpoint/2019/9/main/command">
                <pc:docMk/>
                <pc:sldMk cId="3729329414" sldId="293"/>
                <pc2:cmMk id="{A51DEE3C-973D-426D-AA93-D770ACFC8D5A}"/>
              </pc2:cmMkLst>
            </pc226:cmChg>
          </p:ext>
        </pc:extLst>
      </pc:sldChg>
      <pc:sldChg chg="delSp new mod ord addCm delCm">
        <pc:chgData name="Stappen, Sjanne van der" userId="b2eaea05-af54-41fd-a74c-2ba0e9cd02c2" providerId="ADAL" clId="{37BA701C-A354-41A5-954B-D02819621D40}" dt="2024-02-01T15:11:52.478" v="3935"/>
        <pc:sldMkLst>
          <pc:docMk/>
          <pc:sldMk cId="3336313819" sldId="294"/>
        </pc:sldMkLst>
        <pc:spChg chg="del">
          <ac:chgData name="Stappen, Sjanne van der" userId="b2eaea05-af54-41fd-a74c-2ba0e9cd02c2" providerId="ADAL" clId="{37BA701C-A354-41A5-954B-D02819621D40}" dt="2024-01-03T08:33:28.807" v="946" actId="478"/>
          <ac:spMkLst>
            <pc:docMk/>
            <pc:sldMk cId="3336313819" sldId="294"/>
            <ac:spMk id="2" creationId="{3FED13A0-E6AF-0A37-CEE9-7718CF88CFE8}"/>
          </ac:spMkLst>
        </pc:spChg>
        <pc:spChg chg="del">
          <ac:chgData name="Stappen, Sjanne van der" userId="b2eaea05-af54-41fd-a74c-2ba0e9cd02c2" providerId="ADAL" clId="{37BA701C-A354-41A5-954B-D02819621D40}" dt="2024-01-03T08:33:28.807" v="946" actId="478"/>
          <ac:spMkLst>
            <pc:docMk/>
            <pc:sldMk cId="3336313819" sldId="294"/>
            <ac:spMk id="3" creationId="{BB3F3F7D-957C-446A-42BC-DF0491072EF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tappen, Sjanne van der" userId="b2eaea05-af54-41fd-a74c-2ba0e9cd02c2" providerId="ADAL" clId="{37BA701C-A354-41A5-954B-D02819621D40}" dt="2024-02-01T15:11:52.478" v="3935"/>
              <pc2:cmMkLst xmlns:pc2="http://schemas.microsoft.com/office/powerpoint/2019/9/main/command">
                <pc:docMk/>
                <pc:sldMk cId="3336313819" sldId="294"/>
                <pc2:cmMk id="{826F5917-EE2F-48BC-A8AD-9E72069D9EF1}"/>
              </pc2:cmMkLst>
            </pc226:cmChg>
          </p:ext>
        </pc:extLst>
      </pc:sldChg>
      <pc:sldChg chg="addSp delSp modSp new mod addCm delCm">
        <pc:chgData name="Stappen, Sjanne van der" userId="b2eaea05-af54-41fd-a74c-2ba0e9cd02c2" providerId="ADAL" clId="{37BA701C-A354-41A5-954B-D02819621D40}" dt="2024-02-01T15:12:44.399" v="3938"/>
        <pc:sldMkLst>
          <pc:docMk/>
          <pc:sldMk cId="3148007319" sldId="295"/>
        </pc:sldMkLst>
        <pc:spChg chg="add del mod">
          <ac:chgData name="Stappen, Sjanne van der" userId="b2eaea05-af54-41fd-a74c-2ba0e9cd02c2" providerId="ADAL" clId="{37BA701C-A354-41A5-954B-D02819621D40}" dt="2024-01-30T15:59:56.870" v="3611" actId="21"/>
          <ac:spMkLst>
            <pc:docMk/>
            <pc:sldMk cId="3148007319" sldId="295"/>
            <ac:spMk id="2" creationId="{64456FC1-76DF-1AC7-697F-FD1C076BFD57}"/>
          </ac:spMkLst>
        </pc:spChg>
        <pc:spChg chg="del">
          <ac:chgData name="Stappen, Sjanne van der" userId="b2eaea05-af54-41fd-a74c-2ba0e9cd02c2" providerId="ADAL" clId="{37BA701C-A354-41A5-954B-D02819621D40}" dt="2024-01-03T11:29:17.251" v="1108" actId="478"/>
          <ac:spMkLst>
            <pc:docMk/>
            <pc:sldMk cId="3148007319" sldId="295"/>
            <ac:spMk id="2" creationId="{82DFFA67-A32A-5514-959E-E22692D2C75C}"/>
          </ac:spMkLst>
        </pc:spChg>
        <pc:spChg chg="del">
          <ac:chgData name="Stappen, Sjanne van der" userId="b2eaea05-af54-41fd-a74c-2ba0e9cd02c2" providerId="ADAL" clId="{37BA701C-A354-41A5-954B-D02819621D40}" dt="2024-01-03T11:29:17.805" v="1109" actId="478"/>
          <ac:spMkLst>
            <pc:docMk/>
            <pc:sldMk cId="3148007319" sldId="295"/>
            <ac:spMk id="3" creationId="{61421548-1BBD-606E-F442-CD224D178C3E}"/>
          </ac:spMkLst>
        </pc:spChg>
        <pc:spChg chg="del">
          <ac:chgData name="Stappen, Sjanne van der" userId="b2eaea05-af54-41fd-a74c-2ba0e9cd02c2" providerId="ADAL" clId="{37BA701C-A354-41A5-954B-D02819621D40}" dt="2024-01-03T11:29:16.102" v="1106" actId="478"/>
          <ac:spMkLst>
            <pc:docMk/>
            <pc:sldMk cId="3148007319" sldId="295"/>
            <ac:spMk id="4" creationId="{59FC6EEB-FC12-2938-44AD-2FC250297207}"/>
          </ac:spMkLst>
        </pc:spChg>
        <pc:spChg chg="del">
          <ac:chgData name="Stappen, Sjanne van der" userId="b2eaea05-af54-41fd-a74c-2ba0e9cd02c2" providerId="ADAL" clId="{37BA701C-A354-41A5-954B-D02819621D40}" dt="2024-01-03T11:29:16.673" v="1107" actId="478"/>
          <ac:spMkLst>
            <pc:docMk/>
            <pc:sldMk cId="3148007319" sldId="295"/>
            <ac:spMk id="5" creationId="{B787B866-2D1D-FC1B-57E0-B45E0A78AD51}"/>
          </ac:spMkLst>
        </pc:spChg>
        <pc:spChg chg="del">
          <ac:chgData name="Stappen, Sjanne van der" userId="b2eaea05-af54-41fd-a74c-2ba0e9cd02c2" providerId="ADAL" clId="{37BA701C-A354-41A5-954B-D02819621D40}" dt="2024-01-03T11:29:15.233" v="1105" actId="478"/>
          <ac:spMkLst>
            <pc:docMk/>
            <pc:sldMk cId="3148007319" sldId="295"/>
            <ac:spMk id="6" creationId="{E06D028F-C2F6-1AC6-E1FF-91F712CFD50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tappen, Sjanne van der" userId="b2eaea05-af54-41fd-a74c-2ba0e9cd02c2" providerId="ADAL" clId="{37BA701C-A354-41A5-954B-D02819621D40}" dt="2024-02-01T15:12:44.399" v="3938"/>
              <pc2:cmMkLst xmlns:pc2="http://schemas.microsoft.com/office/powerpoint/2019/9/main/command">
                <pc:docMk/>
                <pc:sldMk cId="3148007319" sldId="295"/>
                <pc2:cmMk id="{C1A4FC88-BFA8-4086-B7DA-7A049112A143}"/>
              </pc2:cmMkLst>
            </pc226:cmChg>
          </p:ext>
        </pc:extLst>
      </pc:sldChg>
      <pc:sldChg chg="new del">
        <pc:chgData name="Stappen, Sjanne van der" userId="b2eaea05-af54-41fd-a74c-2ba0e9cd02c2" providerId="ADAL" clId="{37BA701C-A354-41A5-954B-D02819621D40}" dt="2024-01-04T15:45:05.947" v="1127" actId="47"/>
        <pc:sldMkLst>
          <pc:docMk/>
          <pc:sldMk cId="521224818" sldId="296"/>
        </pc:sldMkLst>
      </pc:sldChg>
      <pc:sldChg chg="delSp new mod">
        <pc:chgData name="Stappen, Sjanne van der" userId="b2eaea05-af54-41fd-a74c-2ba0e9cd02c2" providerId="ADAL" clId="{37BA701C-A354-41A5-954B-D02819621D40}" dt="2024-01-23T08:29:01.980" v="1279" actId="478"/>
        <pc:sldMkLst>
          <pc:docMk/>
          <pc:sldMk cId="4248721041" sldId="296"/>
        </pc:sldMkLst>
        <pc:spChg chg="del">
          <ac:chgData name="Stappen, Sjanne van der" userId="b2eaea05-af54-41fd-a74c-2ba0e9cd02c2" providerId="ADAL" clId="{37BA701C-A354-41A5-954B-D02819621D40}" dt="2024-01-23T08:29:01.980" v="1279" actId="478"/>
          <ac:spMkLst>
            <pc:docMk/>
            <pc:sldMk cId="4248721041" sldId="296"/>
            <ac:spMk id="2" creationId="{0FE5A35A-889A-7F5F-4E6F-8EBDED0269B3}"/>
          </ac:spMkLst>
        </pc:spChg>
        <pc:spChg chg="del">
          <ac:chgData name="Stappen, Sjanne van der" userId="b2eaea05-af54-41fd-a74c-2ba0e9cd02c2" providerId="ADAL" clId="{37BA701C-A354-41A5-954B-D02819621D40}" dt="2024-01-23T08:29:00.849" v="1278" actId="478"/>
          <ac:spMkLst>
            <pc:docMk/>
            <pc:sldMk cId="4248721041" sldId="296"/>
            <ac:spMk id="3" creationId="{BED8F160-5373-344D-D977-9BC37EC6D050}"/>
          </ac:spMkLst>
        </pc:spChg>
      </pc:sldChg>
      <pc:sldChg chg="new del">
        <pc:chgData name="Stappen, Sjanne van der" userId="b2eaea05-af54-41fd-a74c-2ba0e9cd02c2" providerId="ADAL" clId="{37BA701C-A354-41A5-954B-D02819621D40}" dt="2024-01-23T08:26:02.755" v="1236" actId="47"/>
        <pc:sldMkLst>
          <pc:docMk/>
          <pc:sldMk cId="3686331834" sldId="297"/>
        </pc:sldMkLst>
      </pc:sldChg>
      <pc:sldChg chg="delSp new mod">
        <pc:chgData name="Stappen, Sjanne van der" userId="b2eaea05-af54-41fd-a74c-2ba0e9cd02c2" providerId="ADAL" clId="{37BA701C-A354-41A5-954B-D02819621D40}" dt="2024-01-23T08:26:17.937" v="1237" actId="478"/>
        <pc:sldMkLst>
          <pc:docMk/>
          <pc:sldMk cId="1634744474" sldId="298"/>
        </pc:sldMkLst>
        <pc:spChg chg="del">
          <ac:chgData name="Stappen, Sjanne van der" userId="b2eaea05-af54-41fd-a74c-2ba0e9cd02c2" providerId="ADAL" clId="{37BA701C-A354-41A5-954B-D02819621D40}" dt="2024-01-23T08:26:17.937" v="1237" actId="478"/>
          <ac:spMkLst>
            <pc:docMk/>
            <pc:sldMk cId="1634744474" sldId="298"/>
            <ac:spMk id="2" creationId="{BED90C35-C3BB-8392-7259-29AAA1855765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6:44.965" v="1245" actId="478"/>
        <pc:sldMkLst>
          <pc:docMk/>
          <pc:sldMk cId="2496358550" sldId="299"/>
        </pc:sldMkLst>
        <pc:spChg chg="del">
          <ac:chgData name="Stappen, Sjanne van der" userId="b2eaea05-af54-41fd-a74c-2ba0e9cd02c2" providerId="ADAL" clId="{37BA701C-A354-41A5-954B-D02819621D40}" dt="2024-01-23T08:26:44.965" v="1245" actId="478"/>
          <ac:spMkLst>
            <pc:docMk/>
            <pc:sldMk cId="2496358550" sldId="299"/>
            <ac:spMk id="2" creationId="{923B6B9B-D465-0E23-BE95-38BA6CA6EEDF}"/>
          </ac:spMkLst>
        </pc:spChg>
        <pc:spChg chg="del">
          <ac:chgData name="Stappen, Sjanne van der" userId="b2eaea05-af54-41fd-a74c-2ba0e9cd02c2" providerId="ADAL" clId="{37BA701C-A354-41A5-954B-D02819621D40}" dt="2024-01-23T08:26:35.488" v="1244" actId="478"/>
          <ac:spMkLst>
            <pc:docMk/>
            <pc:sldMk cId="2496358550" sldId="299"/>
            <ac:spMk id="3" creationId="{83ED39B5-BCC6-C771-A930-15EC3BEBCF42}"/>
          </ac:spMkLst>
        </pc:spChg>
        <pc:spChg chg="del">
          <ac:chgData name="Stappen, Sjanne van der" userId="b2eaea05-af54-41fd-a74c-2ba0e9cd02c2" providerId="ADAL" clId="{37BA701C-A354-41A5-954B-D02819621D40}" dt="2024-01-23T08:26:32.744" v="1243" actId="478"/>
          <ac:spMkLst>
            <pc:docMk/>
            <pc:sldMk cId="2496358550" sldId="299"/>
            <ac:spMk id="4" creationId="{54DE31D8-B9BE-9E5A-A971-902E618C6569}"/>
          </ac:spMkLst>
        </pc:spChg>
        <pc:spChg chg="del">
          <ac:chgData name="Stappen, Sjanne van der" userId="b2eaea05-af54-41fd-a74c-2ba0e9cd02c2" providerId="ADAL" clId="{37BA701C-A354-41A5-954B-D02819621D40}" dt="2024-01-23T08:26:30.551" v="1242" actId="478"/>
          <ac:spMkLst>
            <pc:docMk/>
            <pc:sldMk cId="2496358550" sldId="299"/>
            <ac:spMk id="5" creationId="{D0C27234-E83E-B25D-DEAF-514159DC1D2D}"/>
          </ac:spMkLst>
        </pc:spChg>
        <pc:spChg chg="del">
          <ac:chgData name="Stappen, Sjanne van der" userId="b2eaea05-af54-41fd-a74c-2ba0e9cd02c2" providerId="ADAL" clId="{37BA701C-A354-41A5-954B-D02819621D40}" dt="2024-01-23T08:26:28.606" v="1241" actId="478"/>
          <ac:spMkLst>
            <pc:docMk/>
            <pc:sldMk cId="2496358550" sldId="299"/>
            <ac:spMk id="6" creationId="{E0D8BC21-5877-BCDB-A2E5-85F37BE4058F}"/>
          </ac:spMkLst>
        </pc:spChg>
        <pc:spChg chg="del">
          <ac:chgData name="Stappen, Sjanne van der" userId="b2eaea05-af54-41fd-a74c-2ba0e9cd02c2" providerId="ADAL" clId="{37BA701C-A354-41A5-954B-D02819621D40}" dt="2024-01-23T08:26:27.092" v="1240" actId="478"/>
          <ac:spMkLst>
            <pc:docMk/>
            <pc:sldMk cId="2496358550" sldId="299"/>
            <ac:spMk id="7" creationId="{69B3C3F9-2343-9DFA-0A12-52B198DCE7C5}"/>
          </ac:spMkLst>
        </pc:spChg>
        <pc:spChg chg="del">
          <ac:chgData name="Stappen, Sjanne van der" userId="b2eaea05-af54-41fd-a74c-2ba0e9cd02c2" providerId="ADAL" clId="{37BA701C-A354-41A5-954B-D02819621D40}" dt="2024-01-23T08:26:24.412" v="1239" actId="478"/>
          <ac:spMkLst>
            <pc:docMk/>
            <pc:sldMk cId="2496358550" sldId="299"/>
            <ac:spMk id="8" creationId="{8D5F9FAD-912D-829D-F08F-31B3FDDD70E6}"/>
          </ac:spMkLst>
        </pc:spChg>
        <pc:spChg chg="del">
          <ac:chgData name="Stappen, Sjanne van der" userId="b2eaea05-af54-41fd-a74c-2ba0e9cd02c2" providerId="ADAL" clId="{37BA701C-A354-41A5-954B-D02819621D40}" dt="2024-01-23T08:26:21.644" v="1238" actId="478"/>
          <ac:spMkLst>
            <pc:docMk/>
            <pc:sldMk cId="2496358550" sldId="299"/>
            <ac:spMk id="9" creationId="{8EA83F3E-D654-C1C9-4645-5238AE4EE62B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6:49.536" v="1247" actId="478"/>
        <pc:sldMkLst>
          <pc:docMk/>
          <pc:sldMk cId="226772549" sldId="300"/>
        </pc:sldMkLst>
        <pc:spChg chg="del">
          <ac:chgData name="Stappen, Sjanne van der" userId="b2eaea05-af54-41fd-a74c-2ba0e9cd02c2" providerId="ADAL" clId="{37BA701C-A354-41A5-954B-D02819621D40}" dt="2024-01-23T08:26:49.536" v="1247" actId="478"/>
          <ac:spMkLst>
            <pc:docMk/>
            <pc:sldMk cId="226772549" sldId="300"/>
            <ac:spMk id="2" creationId="{12F5F4C3-8388-1E01-521D-BFA9957ECFBE}"/>
          </ac:spMkLst>
        </pc:spChg>
        <pc:spChg chg="del">
          <ac:chgData name="Stappen, Sjanne van der" userId="b2eaea05-af54-41fd-a74c-2ba0e9cd02c2" providerId="ADAL" clId="{37BA701C-A354-41A5-954B-D02819621D40}" dt="2024-01-23T08:26:48.886" v="1246" actId="478"/>
          <ac:spMkLst>
            <pc:docMk/>
            <pc:sldMk cId="226772549" sldId="300"/>
            <ac:spMk id="3" creationId="{178C449C-544E-E925-F7E4-0F21F55A8DD1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6:55.973" v="1251" actId="478"/>
        <pc:sldMkLst>
          <pc:docMk/>
          <pc:sldMk cId="3767711310" sldId="301"/>
        </pc:sldMkLst>
        <pc:spChg chg="del">
          <ac:chgData name="Stappen, Sjanne van der" userId="b2eaea05-af54-41fd-a74c-2ba0e9cd02c2" providerId="ADAL" clId="{37BA701C-A354-41A5-954B-D02819621D40}" dt="2024-01-23T08:26:55.973" v="1251" actId="478"/>
          <ac:spMkLst>
            <pc:docMk/>
            <pc:sldMk cId="3767711310" sldId="301"/>
            <ac:spMk id="2" creationId="{DCE74282-7F26-C564-B9D8-576717B1645E}"/>
          </ac:spMkLst>
        </pc:spChg>
        <pc:spChg chg="del">
          <ac:chgData name="Stappen, Sjanne van der" userId="b2eaea05-af54-41fd-a74c-2ba0e9cd02c2" providerId="ADAL" clId="{37BA701C-A354-41A5-954B-D02819621D40}" dt="2024-01-23T08:26:53.597" v="1249" actId="478"/>
          <ac:spMkLst>
            <pc:docMk/>
            <pc:sldMk cId="3767711310" sldId="301"/>
            <ac:spMk id="3" creationId="{1BE6E30D-E786-E839-2A56-D886B0F57A00}"/>
          </ac:spMkLst>
        </pc:spChg>
        <pc:spChg chg="del">
          <ac:chgData name="Stappen, Sjanne van der" userId="b2eaea05-af54-41fd-a74c-2ba0e9cd02c2" providerId="ADAL" clId="{37BA701C-A354-41A5-954B-D02819621D40}" dt="2024-01-23T08:26:55.253" v="1250" actId="478"/>
          <ac:spMkLst>
            <pc:docMk/>
            <pc:sldMk cId="3767711310" sldId="301"/>
            <ac:spMk id="4" creationId="{9BCB1AA1-88AE-6E60-DC8B-F50D1DB289E8}"/>
          </ac:spMkLst>
        </pc:spChg>
        <pc:spChg chg="del">
          <ac:chgData name="Stappen, Sjanne van der" userId="b2eaea05-af54-41fd-a74c-2ba0e9cd02c2" providerId="ADAL" clId="{37BA701C-A354-41A5-954B-D02819621D40}" dt="2024-01-23T08:26:52.532" v="1248" actId="478"/>
          <ac:spMkLst>
            <pc:docMk/>
            <pc:sldMk cId="3767711310" sldId="301"/>
            <ac:spMk id="5" creationId="{CDF52CAA-D556-4C7D-427F-DB4EAB16766D}"/>
          </ac:spMkLst>
        </pc:spChg>
      </pc:sldChg>
      <pc:sldChg chg="delSp new del mod">
        <pc:chgData name="Stappen, Sjanne van der" userId="b2eaea05-af54-41fd-a74c-2ba0e9cd02c2" providerId="ADAL" clId="{37BA701C-A354-41A5-954B-D02819621D40}" dt="2024-01-23T15:51:28.614" v="1310" actId="47"/>
        <pc:sldMkLst>
          <pc:docMk/>
          <pc:sldMk cId="1852301140" sldId="302"/>
        </pc:sldMkLst>
        <pc:spChg chg="del">
          <ac:chgData name="Stappen, Sjanne van der" userId="b2eaea05-af54-41fd-a74c-2ba0e9cd02c2" providerId="ADAL" clId="{37BA701C-A354-41A5-954B-D02819621D40}" dt="2024-01-23T08:26:59.638" v="1252" actId="478"/>
          <ac:spMkLst>
            <pc:docMk/>
            <pc:sldMk cId="1852301140" sldId="302"/>
            <ac:spMk id="2" creationId="{7563C793-AC51-7669-C26A-B378E72AEBA5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7:22.960" v="1256" actId="478"/>
        <pc:sldMkLst>
          <pc:docMk/>
          <pc:sldMk cId="1803694460" sldId="303"/>
        </pc:sldMkLst>
        <pc:spChg chg="del">
          <ac:chgData name="Stappen, Sjanne van der" userId="b2eaea05-af54-41fd-a74c-2ba0e9cd02c2" providerId="ADAL" clId="{37BA701C-A354-41A5-954B-D02819621D40}" dt="2024-01-23T08:27:22.960" v="1256" actId="478"/>
          <ac:spMkLst>
            <pc:docMk/>
            <pc:sldMk cId="1803694460" sldId="303"/>
            <ac:spMk id="2" creationId="{91A327CF-2DD4-90BC-6971-37FD8D3798BF}"/>
          </ac:spMkLst>
        </pc:spChg>
        <pc:spChg chg="del">
          <ac:chgData name="Stappen, Sjanne van der" userId="b2eaea05-af54-41fd-a74c-2ba0e9cd02c2" providerId="ADAL" clId="{37BA701C-A354-41A5-954B-D02819621D40}" dt="2024-01-23T08:27:21.142" v="1254" actId="478"/>
          <ac:spMkLst>
            <pc:docMk/>
            <pc:sldMk cId="1803694460" sldId="303"/>
            <ac:spMk id="3" creationId="{BEBACAA9-7972-5824-691B-22E51FC12AEC}"/>
          </ac:spMkLst>
        </pc:spChg>
        <pc:spChg chg="del">
          <ac:chgData name="Stappen, Sjanne van der" userId="b2eaea05-af54-41fd-a74c-2ba0e9cd02c2" providerId="ADAL" clId="{37BA701C-A354-41A5-954B-D02819621D40}" dt="2024-01-23T08:27:22.128" v="1255" actId="478"/>
          <ac:spMkLst>
            <pc:docMk/>
            <pc:sldMk cId="1803694460" sldId="303"/>
            <ac:spMk id="4" creationId="{DB2F98DF-BE51-E5C1-0E42-AA0D9C090C4E}"/>
          </ac:spMkLst>
        </pc:spChg>
        <pc:spChg chg="del">
          <ac:chgData name="Stappen, Sjanne van der" userId="b2eaea05-af54-41fd-a74c-2ba0e9cd02c2" providerId="ADAL" clId="{37BA701C-A354-41A5-954B-D02819621D40}" dt="2024-01-23T08:27:19.720" v="1253" actId="478"/>
          <ac:spMkLst>
            <pc:docMk/>
            <pc:sldMk cId="1803694460" sldId="303"/>
            <ac:spMk id="5" creationId="{6DA47C68-4918-FCE5-2979-331B2D0A39B8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7:37.639" v="1263" actId="478"/>
        <pc:sldMkLst>
          <pc:docMk/>
          <pc:sldMk cId="1925882965" sldId="304"/>
        </pc:sldMkLst>
        <pc:spChg chg="del">
          <ac:chgData name="Stappen, Sjanne van der" userId="b2eaea05-af54-41fd-a74c-2ba0e9cd02c2" providerId="ADAL" clId="{37BA701C-A354-41A5-954B-D02819621D40}" dt="2024-01-23T08:27:37.639" v="1263" actId="478"/>
          <ac:spMkLst>
            <pc:docMk/>
            <pc:sldMk cId="1925882965" sldId="304"/>
            <ac:spMk id="2" creationId="{213B2F93-717C-2411-F3C1-F3B196644F10}"/>
          </ac:spMkLst>
        </pc:spChg>
        <pc:spChg chg="del">
          <ac:chgData name="Stappen, Sjanne van der" userId="b2eaea05-af54-41fd-a74c-2ba0e9cd02c2" providerId="ADAL" clId="{37BA701C-A354-41A5-954B-D02819621D40}" dt="2024-01-23T08:27:36.766" v="1262" actId="478"/>
          <ac:spMkLst>
            <pc:docMk/>
            <pc:sldMk cId="1925882965" sldId="304"/>
            <ac:spMk id="3" creationId="{7620AE13-8C07-50E7-6570-CE79CCB25CAB}"/>
          </ac:spMkLst>
        </pc:spChg>
        <pc:spChg chg="del">
          <ac:chgData name="Stappen, Sjanne van der" userId="b2eaea05-af54-41fd-a74c-2ba0e9cd02c2" providerId="ADAL" clId="{37BA701C-A354-41A5-954B-D02819621D40}" dt="2024-01-23T08:27:34.240" v="1261" actId="478"/>
          <ac:spMkLst>
            <pc:docMk/>
            <pc:sldMk cId="1925882965" sldId="304"/>
            <ac:spMk id="4" creationId="{0780FB50-F39E-38BC-2242-7FA2D303CE13}"/>
          </ac:spMkLst>
        </pc:spChg>
        <pc:spChg chg="del">
          <ac:chgData name="Stappen, Sjanne van der" userId="b2eaea05-af54-41fd-a74c-2ba0e9cd02c2" providerId="ADAL" clId="{37BA701C-A354-41A5-954B-D02819621D40}" dt="2024-01-23T08:27:31.699" v="1260" actId="478"/>
          <ac:spMkLst>
            <pc:docMk/>
            <pc:sldMk cId="1925882965" sldId="304"/>
            <ac:spMk id="5" creationId="{9CBF8C2C-D92B-B268-145A-5E7DA4C6A84C}"/>
          </ac:spMkLst>
        </pc:spChg>
        <pc:spChg chg="del">
          <ac:chgData name="Stappen, Sjanne van der" userId="b2eaea05-af54-41fd-a74c-2ba0e9cd02c2" providerId="ADAL" clId="{37BA701C-A354-41A5-954B-D02819621D40}" dt="2024-01-23T08:27:30.183" v="1259" actId="478"/>
          <ac:spMkLst>
            <pc:docMk/>
            <pc:sldMk cId="1925882965" sldId="304"/>
            <ac:spMk id="6" creationId="{D07E143A-2E8A-3448-5848-5BFE6884BAB9}"/>
          </ac:spMkLst>
        </pc:spChg>
        <pc:spChg chg="del">
          <ac:chgData name="Stappen, Sjanne van der" userId="b2eaea05-af54-41fd-a74c-2ba0e9cd02c2" providerId="ADAL" clId="{37BA701C-A354-41A5-954B-D02819621D40}" dt="2024-01-23T08:27:27.547" v="1258" actId="478"/>
          <ac:spMkLst>
            <pc:docMk/>
            <pc:sldMk cId="1925882965" sldId="304"/>
            <ac:spMk id="7" creationId="{DF4F0274-DD47-7D8F-A762-3BC449DF463D}"/>
          </ac:spMkLst>
        </pc:spChg>
        <pc:spChg chg="del">
          <ac:chgData name="Stappen, Sjanne van der" userId="b2eaea05-af54-41fd-a74c-2ba0e9cd02c2" providerId="ADAL" clId="{37BA701C-A354-41A5-954B-D02819621D40}" dt="2024-01-23T08:27:26.122" v="1257" actId="478"/>
          <ac:spMkLst>
            <pc:docMk/>
            <pc:sldMk cId="1925882965" sldId="304"/>
            <ac:spMk id="8" creationId="{B181DE7F-01B5-9991-12C0-4ED60E409BEF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7:44.606" v="1267" actId="478"/>
        <pc:sldMkLst>
          <pc:docMk/>
          <pc:sldMk cId="1461280572" sldId="305"/>
        </pc:sldMkLst>
        <pc:spChg chg="del">
          <ac:chgData name="Stappen, Sjanne van der" userId="b2eaea05-af54-41fd-a74c-2ba0e9cd02c2" providerId="ADAL" clId="{37BA701C-A354-41A5-954B-D02819621D40}" dt="2024-01-23T08:27:44.606" v="1267" actId="478"/>
          <ac:spMkLst>
            <pc:docMk/>
            <pc:sldMk cId="1461280572" sldId="305"/>
            <ac:spMk id="2" creationId="{346D9CC9-0267-4895-DFA6-087125A9251A}"/>
          </ac:spMkLst>
        </pc:spChg>
        <pc:spChg chg="del">
          <ac:chgData name="Stappen, Sjanne van der" userId="b2eaea05-af54-41fd-a74c-2ba0e9cd02c2" providerId="ADAL" clId="{37BA701C-A354-41A5-954B-D02819621D40}" dt="2024-01-23T08:27:43.582" v="1266" actId="478"/>
          <ac:spMkLst>
            <pc:docMk/>
            <pc:sldMk cId="1461280572" sldId="305"/>
            <ac:spMk id="3" creationId="{79A13028-29FC-77AD-430D-DD98C7C1B58B}"/>
          </ac:spMkLst>
        </pc:spChg>
        <pc:spChg chg="del">
          <ac:chgData name="Stappen, Sjanne van der" userId="b2eaea05-af54-41fd-a74c-2ba0e9cd02c2" providerId="ADAL" clId="{37BA701C-A354-41A5-954B-D02819621D40}" dt="2024-01-23T08:27:41.277" v="1265" actId="478"/>
          <ac:spMkLst>
            <pc:docMk/>
            <pc:sldMk cId="1461280572" sldId="305"/>
            <ac:spMk id="4" creationId="{763D0D46-AD7D-B8AE-D566-4CEAFB4F6F05}"/>
          </ac:spMkLst>
        </pc:spChg>
        <pc:spChg chg="del">
          <ac:chgData name="Stappen, Sjanne van der" userId="b2eaea05-af54-41fd-a74c-2ba0e9cd02c2" providerId="ADAL" clId="{37BA701C-A354-41A5-954B-D02819621D40}" dt="2024-01-23T08:27:40.108" v="1264" actId="478"/>
          <ac:spMkLst>
            <pc:docMk/>
            <pc:sldMk cId="1461280572" sldId="305"/>
            <ac:spMk id="5" creationId="{D7CA4490-342B-0794-5968-710CE7A16D06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8:04.760" v="1270" actId="478"/>
        <pc:sldMkLst>
          <pc:docMk/>
          <pc:sldMk cId="2035945684" sldId="306"/>
        </pc:sldMkLst>
        <pc:spChg chg="del">
          <ac:chgData name="Stappen, Sjanne van der" userId="b2eaea05-af54-41fd-a74c-2ba0e9cd02c2" providerId="ADAL" clId="{37BA701C-A354-41A5-954B-D02819621D40}" dt="2024-01-23T08:28:04.760" v="1270" actId="478"/>
          <ac:spMkLst>
            <pc:docMk/>
            <pc:sldMk cId="2035945684" sldId="306"/>
            <ac:spMk id="2" creationId="{CA76828A-23B8-9B08-D5A9-511217A2D537}"/>
          </ac:spMkLst>
        </pc:spChg>
        <pc:spChg chg="del">
          <ac:chgData name="Stappen, Sjanne van der" userId="b2eaea05-af54-41fd-a74c-2ba0e9cd02c2" providerId="ADAL" clId="{37BA701C-A354-41A5-954B-D02819621D40}" dt="2024-01-23T08:28:04.760" v="1270" actId="478"/>
          <ac:spMkLst>
            <pc:docMk/>
            <pc:sldMk cId="2035945684" sldId="306"/>
            <ac:spMk id="3" creationId="{FFD3C024-6FCC-6A06-117B-5231DECB41F2}"/>
          </ac:spMkLst>
        </pc:spChg>
        <pc:spChg chg="del">
          <ac:chgData name="Stappen, Sjanne van der" userId="b2eaea05-af54-41fd-a74c-2ba0e9cd02c2" providerId="ADAL" clId="{37BA701C-A354-41A5-954B-D02819621D40}" dt="2024-01-23T08:28:04.760" v="1270" actId="478"/>
          <ac:spMkLst>
            <pc:docMk/>
            <pc:sldMk cId="2035945684" sldId="306"/>
            <ac:spMk id="4" creationId="{8BE7A69C-54D1-A617-B8FA-061DFFEA9B88}"/>
          </ac:spMkLst>
        </pc:spChg>
        <pc:spChg chg="del">
          <ac:chgData name="Stappen, Sjanne van der" userId="b2eaea05-af54-41fd-a74c-2ba0e9cd02c2" providerId="ADAL" clId="{37BA701C-A354-41A5-954B-D02819621D40}" dt="2024-01-23T08:28:04.760" v="1270" actId="478"/>
          <ac:spMkLst>
            <pc:docMk/>
            <pc:sldMk cId="2035945684" sldId="306"/>
            <ac:spMk id="5" creationId="{5FAED68D-03C4-89AA-8C4C-27FAE7515D54}"/>
          </ac:spMkLst>
        </pc:spChg>
        <pc:spChg chg="del">
          <ac:chgData name="Stappen, Sjanne van der" userId="b2eaea05-af54-41fd-a74c-2ba0e9cd02c2" providerId="ADAL" clId="{37BA701C-A354-41A5-954B-D02819621D40}" dt="2024-01-23T08:28:04.760" v="1270" actId="478"/>
          <ac:spMkLst>
            <pc:docMk/>
            <pc:sldMk cId="2035945684" sldId="306"/>
            <ac:spMk id="6" creationId="{DC90E8C5-3B09-51D3-3959-55A3B36D219E}"/>
          </ac:spMkLst>
        </pc:spChg>
        <pc:spChg chg="del">
          <ac:chgData name="Stappen, Sjanne van der" userId="b2eaea05-af54-41fd-a74c-2ba0e9cd02c2" providerId="ADAL" clId="{37BA701C-A354-41A5-954B-D02819621D40}" dt="2024-01-23T08:27:57.198" v="1269" actId="478"/>
          <ac:spMkLst>
            <pc:docMk/>
            <pc:sldMk cId="2035945684" sldId="306"/>
            <ac:spMk id="7" creationId="{4DDA9930-F9AB-C6B0-2CFA-030D9D06AFB9}"/>
          </ac:spMkLst>
        </pc:spChg>
        <pc:spChg chg="del">
          <ac:chgData name="Stappen, Sjanne van der" userId="b2eaea05-af54-41fd-a74c-2ba0e9cd02c2" providerId="ADAL" clId="{37BA701C-A354-41A5-954B-D02819621D40}" dt="2024-01-23T08:27:55.456" v="1268" actId="478"/>
          <ac:spMkLst>
            <pc:docMk/>
            <pc:sldMk cId="2035945684" sldId="306"/>
            <ac:spMk id="8" creationId="{A4AEBC43-8665-6DD4-AAFB-AC5C11294FC8}"/>
          </ac:spMkLst>
        </pc:spChg>
        <pc:spChg chg="del">
          <ac:chgData name="Stappen, Sjanne van der" userId="b2eaea05-af54-41fd-a74c-2ba0e9cd02c2" providerId="ADAL" clId="{37BA701C-A354-41A5-954B-D02819621D40}" dt="2024-01-23T08:28:04.760" v="1270" actId="478"/>
          <ac:spMkLst>
            <pc:docMk/>
            <pc:sldMk cId="2035945684" sldId="306"/>
            <ac:spMk id="9" creationId="{4149A4B6-0453-7C6B-AF4C-1B78FC092FF8}"/>
          </ac:spMkLst>
        </pc:spChg>
      </pc:sldChg>
      <pc:sldChg chg="delSp new del mod">
        <pc:chgData name="Stappen, Sjanne van der" userId="b2eaea05-af54-41fd-a74c-2ba0e9cd02c2" providerId="ADAL" clId="{37BA701C-A354-41A5-954B-D02819621D40}" dt="2024-01-30T12:29:23.309" v="2330" actId="47"/>
        <pc:sldMkLst>
          <pc:docMk/>
          <pc:sldMk cId="866407091" sldId="307"/>
        </pc:sldMkLst>
        <pc:spChg chg="del">
          <ac:chgData name="Stappen, Sjanne van der" userId="b2eaea05-af54-41fd-a74c-2ba0e9cd02c2" providerId="ADAL" clId="{37BA701C-A354-41A5-954B-D02819621D40}" dt="2024-01-23T08:28:09.908" v="1271" actId="478"/>
          <ac:spMkLst>
            <pc:docMk/>
            <pc:sldMk cId="866407091" sldId="307"/>
            <ac:spMk id="2" creationId="{C347FBAA-5129-3F5D-EA7E-0EB80E66C426}"/>
          </ac:spMkLst>
        </pc:spChg>
        <pc:spChg chg="del">
          <ac:chgData name="Stappen, Sjanne van der" userId="b2eaea05-af54-41fd-a74c-2ba0e9cd02c2" providerId="ADAL" clId="{37BA701C-A354-41A5-954B-D02819621D40}" dt="2024-01-23T08:28:09.908" v="1271" actId="478"/>
          <ac:spMkLst>
            <pc:docMk/>
            <pc:sldMk cId="866407091" sldId="307"/>
            <ac:spMk id="3" creationId="{DBBE54D2-EC89-D143-EC9E-DFDC46E6ECF1}"/>
          </ac:spMkLst>
        </pc:spChg>
        <pc:spChg chg="del">
          <ac:chgData name="Stappen, Sjanne van der" userId="b2eaea05-af54-41fd-a74c-2ba0e9cd02c2" providerId="ADAL" clId="{37BA701C-A354-41A5-954B-D02819621D40}" dt="2024-01-23T08:28:09.908" v="1271" actId="478"/>
          <ac:spMkLst>
            <pc:docMk/>
            <pc:sldMk cId="866407091" sldId="307"/>
            <ac:spMk id="4" creationId="{3F2FD8EF-176D-E52D-988C-44BDBBE89F5E}"/>
          </ac:spMkLst>
        </pc:spChg>
        <pc:spChg chg="del">
          <ac:chgData name="Stappen, Sjanne van der" userId="b2eaea05-af54-41fd-a74c-2ba0e9cd02c2" providerId="ADAL" clId="{37BA701C-A354-41A5-954B-D02819621D40}" dt="2024-01-23T08:28:09.908" v="1271" actId="478"/>
          <ac:spMkLst>
            <pc:docMk/>
            <pc:sldMk cId="866407091" sldId="307"/>
            <ac:spMk id="5" creationId="{3C8636AE-116B-D27D-2F32-EDFBA048CE82}"/>
          </ac:spMkLst>
        </pc:spChg>
        <pc:spChg chg="del">
          <ac:chgData name="Stappen, Sjanne van der" userId="b2eaea05-af54-41fd-a74c-2ba0e9cd02c2" providerId="ADAL" clId="{37BA701C-A354-41A5-954B-D02819621D40}" dt="2024-01-23T08:28:09.908" v="1271" actId="478"/>
          <ac:spMkLst>
            <pc:docMk/>
            <pc:sldMk cId="866407091" sldId="307"/>
            <ac:spMk id="6" creationId="{0FC5AE9C-6B36-D4C5-9148-F89C991A7941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8:16.420" v="1272" actId="478"/>
        <pc:sldMkLst>
          <pc:docMk/>
          <pc:sldMk cId="820210921" sldId="308"/>
        </pc:sldMkLst>
        <pc:spChg chg="del">
          <ac:chgData name="Stappen, Sjanne van der" userId="b2eaea05-af54-41fd-a74c-2ba0e9cd02c2" providerId="ADAL" clId="{37BA701C-A354-41A5-954B-D02819621D40}" dt="2024-01-23T08:28:16.420" v="1272" actId="478"/>
          <ac:spMkLst>
            <pc:docMk/>
            <pc:sldMk cId="820210921" sldId="308"/>
            <ac:spMk id="2" creationId="{520B30FA-0815-3385-71F2-29AD48A8683F}"/>
          </ac:spMkLst>
        </pc:spChg>
        <pc:spChg chg="del">
          <ac:chgData name="Stappen, Sjanne van der" userId="b2eaea05-af54-41fd-a74c-2ba0e9cd02c2" providerId="ADAL" clId="{37BA701C-A354-41A5-954B-D02819621D40}" dt="2024-01-23T08:28:16.420" v="1272" actId="478"/>
          <ac:spMkLst>
            <pc:docMk/>
            <pc:sldMk cId="820210921" sldId="308"/>
            <ac:spMk id="3" creationId="{B96EC213-16A1-42E4-EF07-CF0FE2AF4B58}"/>
          </ac:spMkLst>
        </pc:spChg>
        <pc:spChg chg="del">
          <ac:chgData name="Stappen, Sjanne van der" userId="b2eaea05-af54-41fd-a74c-2ba0e9cd02c2" providerId="ADAL" clId="{37BA701C-A354-41A5-954B-D02819621D40}" dt="2024-01-23T08:28:16.420" v="1272" actId="478"/>
          <ac:spMkLst>
            <pc:docMk/>
            <pc:sldMk cId="820210921" sldId="308"/>
            <ac:spMk id="4" creationId="{9DCBF585-AC32-3922-8829-290044E2DCC2}"/>
          </ac:spMkLst>
        </pc:spChg>
        <pc:spChg chg="del">
          <ac:chgData name="Stappen, Sjanne van der" userId="b2eaea05-af54-41fd-a74c-2ba0e9cd02c2" providerId="ADAL" clId="{37BA701C-A354-41A5-954B-D02819621D40}" dt="2024-01-23T08:28:16.420" v="1272" actId="478"/>
          <ac:spMkLst>
            <pc:docMk/>
            <pc:sldMk cId="820210921" sldId="308"/>
            <ac:spMk id="5" creationId="{CCE0BFC1-3E3A-44D2-B798-579D8134A171}"/>
          </ac:spMkLst>
        </pc:spChg>
        <pc:spChg chg="del">
          <ac:chgData name="Stappen, Sjanne van der" userId="b2eaea05-af54-41fd-a74c-2ba0e9cd02c2" providerId="ADAL" clId="{37BA701C-A354-41A5-954B-D02819621D40}" dt="2024-01-23T08:28:16.420" v="1272" actId="478"/>
          <ac:spMkLst>
            <pc:docMk/>
            <pc:sldMk cId="820210921" sldId="308"/>
            <ac:spMk id="6" creationId="{C99D6B5A-A131-1E72-5A70-BDC35BED292D}"/>
          </ac:spMkLst>
        </pc:spChg>
        <pc:spChg chg="del">
          <ac:chgData name="Stappen, Sjanne van der" userId="b2eaea05-af54-41fd-a74c-2ba0e9cd02c2" providerId="ADAL" clId="{37BA701C-A354-41A5-954B-D02819621D40}" dt="2024-01-23T08:28:16.420" v="1272" actId="478"/>
          <ac:spMkLst>
            <pc:docMk/>
            <pc:sldMk cId="820210921" sldId="308"/>
            <ac:spMk id="7" creationId="{0EEFEAF0-5E38-E4B5-28D6-3A24CBCCF6BF}"/>
          </ac:spMkLst>
        </pc:spChg>
        <pc:spChg chg="del">
          <ac:chgData name="Stappen, Sjanne van der" userId="b2eaea05-af54-41fd-a74c-2ba0e9cd02c2" providerId="ADAL" clId="{37BA701C-A354-41A5-954B-D02819621D40}" dt="2024-01-23T08:28:16.420" v="1272" actId="478"/>
          <ac:spMkLst>
            <pc:docMk/>
            <pc:sldMk cId="820210921" sldId="308"/>
            <ac:spMk id="8" creationId="{B19B61D5-A832-7FE7-382C-01A5F2037C11}"/>
          </ac:spMkLst>
        </pc:spChg>
        <pc:spChg chg="del">
          <ac:chgData name="Stappen, Sjanne van der" userId="b2eaea05-af54-41fd-a74c-2ba0e9cd02c2" providerId="ADAL" clId="{37BA701C-A354-41A5-954B-D02819621D40}" dt="2024-01-23T08:28:16.420" v="1272" actId="478"/>
          <ac:spMkLst>
            <pc:docMk/>
            <pc:sldMk cId="820210921" sldId="308"/>
            <ac:spMk id="9" creationId="{9001911F-3837-C288-57B5-C6820F2495B0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8:21.940" v="1273" actId="478"/>
        <pc:sldMkLst>
          <pc:docMk/>
          <pc:sldMk cId="90056328" sldId="309"/>
        </pc:sldMkLst>
        <pc:spChg chg="del">
          <ac:chgData name="Stappen, Sjanne van der" userId="b2eaea05-af54-41fd-a74c-2ba0e9cd02c2" providerId="ADAL" clId="{37BA701C-A354-41A5-954B-D02819621D40}" dt="2024-01-23T08:28:21.940" v="1273" actId="478"/>
          <ac:spMkLst>
            <pc:docMk/>
            <pc:sldMk cId="90056328" sldId="309"/>
            <ac:spMk id="2" creationId="{B43DE6FE-7406-4C63-DF3A-B5DCA7BF75EE}"/>
          </ac:spMkLst>
        </pc:spChg>
        <pc:spChg chg="del">
          <ac:chgData name="Stappen, Sjanne van der" userId="b2eaea05-af54-41fd-a74c-2ba0e9cd02c2" providerId="ADAL" clId="{37BA701C-A354-41A5-954B-D02819621D40}" dt="2024-01-23T08:28:21.940" v="1273" actId="478"/>
          <ac:spMkLst>
            <pc:docMk/>
            <pc:sldMk cId="90056328" sldId="309"/>
            <ac:spMk id="3" creationId="{53C014A6-A672-E6A1-08E2-76F0F4A07D70}"/>
          </ac:spMkLst>
        </pc:spChg>
        <pc:spChg chg="del">
          <ac:chgData name="Stappen, Sjanne van der" userId="b2eaea05-af54-41fd-a74c-2ba0e9cd02c2" providerId="ADAL" clId="{37BA701C-A354-41A5-954B-D02819621D40}" dt="2024-01-23T08:28:21.940" v="1273" actId="478"/>
          <ac:spMkLst>
            <pc:docMk/>
            <pc:sldMk cId="90056328" sldId="309"/>
            <ac:spMk id="4" creationId="{C3FCD5E4-126E-F59C-942A-4916EF44DBBA}"/>
          </ac:spMkLst>
        </pc:spChg>
        <pc:spChg chg="del">
          <ac:chgData name="Stappen, Sjanne van der" userId="b2eaea05-af54-41fd-a74c-2ba0e9cd02c2" providerId="ADAL" clId="{37BA701C-A354-41A5-954B-D02819621D40}" dt="2024-01-23T08:28:21.940" v="1273" actId="478"/>
          <ac:spMkLst>
            <pc:docMk/>
            <pc:sldMk cId="90056328" sldId="309"/>
            <ac:spMk id="5" creationId="{6C76A189-057A-9732-B4DF-0F43052B7876}"/>
          </ac:spMkLst>
        </pc:spChg>
        <pc:spChg chg="del">
          <ac:chgData name="Stappen, Sjanne van der" userId="b2eaea05-af54-41fd-a74c-2ba0e9cd02c2" providerId="ADAL" clId="{37BA701C-A354-41A5-954B-D02819621D40}" dt="2024-01-23T08:28:21.940" v="1273" actId="478"/>
          <ac:spMkLst>
            <pc:docMk/>
            <pc:sldMk cId="90056328" sldId="309"/>
            <ac:spMk id="6" creationId="{80DF76BA-8FB8-AA91-8598-3EB54D9C418B}"/>
          </ac:spMkLst>
        </pc:spChg>
        <pc:spChg chg="del">
          <ac:chgData name="Stappen, Sjanne van der" userId="b2eaea05-af54-41fd-a74c-2ba0e9cd02c2" providerId="ADAL" clId="{37BA701C-A354-41A5-954B-D02819621D40}" dt="2024-01-23T08:28:21.940" v="1273" actId="478"/>
          <ac:spMkLst>
            <pc:docMk/>
            <pc:sldMk cId="90056328" sldId="309"/>
            <ac:spMk id="7" creationId="{C2D80DFD-8657-F9F2-5B26-FE9E482B4169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8:28.464" v="1274" actId="478"/>
        <pc:sldMkLst>
          <pc:docMk/>
          <pc:sldMk cId="3500100154" sldId="310"/>
        </pc:sldMkLst>
        <pc:spChg chg="del">
          <ac:chgData name="Stappen, Sjanne van der" userId="b2eaea05-af54-41fd-a74c-2ba0e9cd02c2" providerId="ADAL" clId="{37BA701C-A354-41A5-954B-D02819621D40}" dt="2024-01-23T08:28:28.464" v="1274" actId="478"/>
          <ac:spMkLst>
            <pc:docMk/>
            <pc:sldMk cId="3500100154" sldId="310"/>
            <ac:spMk id="2" creationId="{EE7ADD08-180A-3C62-8E90-6843AAFCC267}"/>
          </ac:spMkLst>
        </pc:spChg>
        <pc:spChg chg="del">
          <ac:chgData name="Stappen, Sjanne van der" userId="b2eaea05-af54-41fd-a74c-2ba0e9cd02c2" providerId="ADAL" clId="{37BA701C-A354-41A5-954B-D02819621D40}" dt="2024-01-23T08:28:28.464" v="1274" actId="478"/>
          <ac:spMkLst>
            <pc:docMk/>
            <pc:sldMk cId="3500100154" sldId="310"/>
            <ac:spMk id="3" creationId="{B9443C8E-B1A5-3D0E-2E6B-A012BFDC241D}"/>
          </ac:spMkLst>
        </pc:spChg>
        <pc:spChg chg="del">
          <ac:chgData name="Stappen, Sjanne van der" userId="b2eaea05-af54-41fd-a74c-2ba0e9cd02c2" providerId="ADAL" clId="{37BA701C-A354-41A5-954B-D02819621D40}" dt="2024-01-23T08:28:28.464" v="1274" actId="478"/>
          <ac:spMkLst>
            <pc:docMk/>
            <pc:sldMk cId="3500100154" sldId="310"/>
            <ac:spMk id="4" creationId="{BFBBF6BF-6768-F35B-AB59-F39E84CDFFD2}"/>
          </ac:spMkLst>
        </pc:spChg>
        <pc:spChg chg="del">
          <ac:chgData name="Stappen, Sjanne van der" userId="b2eaea05-af54-41fd-a74c-2ba0e9cd02c2" providerId="ADAL" clId="{37BA701C-A354-41A5-954B-D02819621D40}" dt="2024-01-23T08:28:28.464" v="1274" actId="478"/>
          <ac:spMkLst>
            <pc:docMk/>
            <pc:sldMk cId="3500100154" sldId="310"/>
            <ac:spMk id="5" creationId="{6CE7FD7E-FA23-9482-CEE3-479588B74AC7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8:36.187" v="1275" actId="478"/>
        <pc:sldMkLst>
          <pc:docMk/>
          <pc:sldMk cId="1965090312" sldId="311"/>
        </pc:sldMkLst>
        <pc:spChg chg="del">
          <ac:chgData name="Stappen, Sjanne van der" userId="b2eaea05-af54-41fd-a74c-2ba0e9cd02c2" providerId="ADAL" clId="{37BA701C-A354-41A5-954B-D02819621D40}" dt="2024-01-23T08:28:36.187" v="1275" actId="478"/>
          <ac:spMkLst>
            <pc:docMk/>
            <pc:sldMk cId="1965090312" sldId="311"/>
            <ac:spMk id="2" creationId="{8AEDB3A8-6FBE-03BD-172C-5320A8CFDACF}"/>
          </ac:spMkLst>
        </pc:spChg>
        <pc:spChg chg="del">
          <ac:chgData name="Stappen, Sjanne van der" userId="b2eaea05-af54-41fd-a74c-2ba0e9cd02c2" providerId="ADAL" clId="{37BA701C-A354-41A5-954B-D02819621D40}" dt="2024-01-23T08:28:36.187" v="1275" actId="478"/>
          <ac:spMkLst>
            <pc:docMk/>
            <pc:sldMk cId="1965090312" sldId="311"/>
            <ac:spMk id="3" creationId="{D1F5097B-586F-3A7D-3D60-992ED9678333}"/>
          </ac:spMkLst>
        </pc:spChg>
        <pc:spChg chg="del">
          <ac:chgData name="Stappen, Sjanne van der" userId="b2eaea05-af54-41fd-a74c-2ba0e9cd02c2" providerId="ADAL" clId="{37BA701C-A354-41A5-954B-D02819621D40}" dt="2024-01-23T08:28:36.187" v="1275" actId="478"/>
          <ac:spMkLst>
            <pc:docMk/>
            <pc:sldMk cId="1965090312" sldId="311"/>
            <ac:spMk id="4" creationId="{B4E0CB7C-C8FB-F267-DFC9-DAD4A08D38FE}"/>
          </ac:spMkLst>
        </pc:spChg>
        <pc:spChg chg="del">
          <ac:chgData name="Stappen, Sjanne van der" userId="b2eaea05-af54-41fd-a74c-2ba0e9cd02c2" providerId="ADAL" clId="{37BA701C-A354-41A5-954B-D02819621D40}" dt="2024-01-23T08:28:36.187" v="1275" actId="478"/>
          <ac:spMkLst>
            <pc:docMk/>
            <pc:sldMk cId="1965090312" sldId="311"/>
            <ac:spMk id="5" creationId="{F4B5EC9A-325F-06C7-110C-F2F15C2CD77A}"/>
          </ac:spMkLst>
        </pc:spChg>
        <pc:spChg chg="del">
          <ac:chgData name="Stappen, Sjanne van der" userId="b2eaea05-af54-41fd-a74c-2ba0e9cd02c2" providerId="ADAL" clId="{37BA701C-A354-41A5-954B-D02819621D40}" dt="2024-01-23T08:28:36.187" v="1275" actId="478"/>
          <ac:spMkLst>
            <pc:docMk/>
            <pc:sldMk cId="1965090312" sldId="311"/>
            <ac:spMk id="6" creationId="{A8CAE2A1-DA53-6087-A997-A6AB58A80099}"/>
          </ac:spMkLst>
        </pc:spChg>
        <pc:spChg chg="del">
          <ac:chgData name="Stappen, Sjanne van der" userId="b2eaea05-af54-41fd-a74c-2ba0e9cd02c2" providerId="ADAL" clId="{37BA701C-A354-41A5-954B-D02819621D40}" dt="2024-01-23T08:28:36.187" v="1275" actId="478"/>
          <ac:spMkLst>
            <pc:docMk/>
            <pc:sldMk cId="1965090312" sldId="311"/>
            <ac:spMk id="7" creationId="{4E8E2AF3-FB3A-7806-E377-9E3876242860}"/>
          </ac:spMkLst>
        </pc:spChg>
        <pc:spChg chg="del">
          <ac:chgData name="Stappen, Sjanne van der" userId="b2eaea05-af54-41fd-a74c-2ba0e9cd02c2" providerId="ADAL" clId="{37BA701C-A354-41A5-954B-D02819621D40}" dt="2024-01-23T08:28:36.187" v="1275" actId="478"/>
          <ac:spMkLst>
            <pc:docMk/>
            <pc:sldMk cId="1965090312" sldId="311"/>
            <ac:spMk id="8" creationId="{C3811D0B-59BF-B531-B4DF-7CE116647A87}"/>
          </ac:spMkLst>
        </pc:spChg>
        <pc:spChg chg="del">
          <ac:chgData name="Stappen, Sjanne van der" userId="b2eaea05-af54-41fd-a74c-2ba0e9cd02c2" providerId="ADAL" clId="{37BA701C-A354-41A5-954B-D02819621D40}" dt="2024-01-23T08:28:36.187" v="1275" actId="478"/>
          <ac:spMkLst>
            <pc:docMk/>
            <pc:sldMk cId="1965090312" sldId="311"/>
            <ac:spMk id="9" creationId="{725663DF-A01A-8CC2-922E-0B41CDC0BDE6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8:42.994" v="1276" actId="478"/>
        <pc:sldMkLst>
          <pc:docMk/>
          <pc:sldMk cId="1566801976" sldId="312"/>
        </pc:sldMkLst>
        <pc:spChg chg="del">
          <ac:chgData name="Stappen, Sjanne van der" userId="b2eaea05-af54-41fd-a74c-2ba0e9cd02c2" providerId="ADAL" clId="{37BA701C-A354-41A5-954B-D02819621D40}" dt="2024-01-23T08:28:42.994" v="1276" actId="478"/>
          <ac:spMkLst>
            <pc:docMk/>
            <pc:sldMk cId="1566801976" sldId="312"/>
            <ac:spMk id="2" creationId="{6DEE45F6-B834-E348-85EE-78877A6BD37D}"/>
          </ac:spMkLst>
        </pc:spChg>
        <pc:spChg chg="del">
          <ac:chgData name="Stappen, Sjanne van der" userId="b2eaea05-af54-41fd-a74c-2ba0e9cd02c2" providerId="ADAL" clId="{37BA701C-A354-41A5-954B-D02819621D40}" dt="2024-01-23T08:28:42.994" v="1276" actId="478"/>
          <ac:spMkLst>
            <pc:docMk/>
            <pc:sldMk cId="1566801976" sldId="312"/>
            <ac:spMk id="3" creationId="{AADE205C-C768-51CB-90F6-49D709645441}"/>
          </ac:spMkLst>
        </pc:spChg>
        <pc:spChg chg="del">
          <ac:chgData name="Stappen, Sjanne van der" userId="b2eaea05-af54-41fd-a74c-2ba0e9cd02c2" providerId="ADAL" clId="{37BA701C-A354-41A5-954B-D02819621D40}" dt="2024-01-23T08:28:42.994" v="1276" actId="478"/>
          <ac:spMkLst>
            <pc:docMk/>
            <pc:sldMk cId="1566801976" sldId="312"/>
            <ac:spMk id="4" creationId="{D2AA5933-D048-F957-14E0-54BEFDD12043}"/>
          </ac:spMkLst>
        </pc:spChg>
        <pc:spChg chg="del">
          <ac:chgData name="Stappen, Sjanne van der" userId="b2eaea05-af54-41fd-a74c-2ba0e9cd02c2" providerId="ADAL" clId="{37BA701C-A354-41A5-954B-D02819621D40}" dt="2024-01-23T08:28:42.994" v="1276" actId="478"/>
          <ac:spMkLst>
            <pc:docMk/>
            <pc:sldMk cId="1566801976" sldId="312"/>
            <ac:spMk id="5" creationId="{E39247BD-7C25-0FD9-4981-BAFB07132207}"/>
          </ac:spMkLst>
        </pc:spChg>
        <pc:spChg chg="del">
          <ac:chgData name="Stappen, Sjanne van der" userId="b2eaea05-af54-41fd-a74c-2ba0e9cd02c2" providerId="ADAL" clId="{37BA701C-A354-41A5-954B-D02819621D40}" dt="2024-01-23T08:28:42.994" v="1276" actId="478"/>
          <ac:spMkLst>
            <pc:docMk/>
            <pc:sldMk cId="1566801976" sldId="312"/>
            <ac:spMk id="6" creationId="{7634D2A7-DCBF-8D8C-6980-5FB92DC8FF61}"/>
          </ac:spMkLst>
        </pc:spChg>
        <pc:spChg chg="del">
          <ac:chgData name="Stappen, Sjanne van der" userId="b2eaea05-af54-41fd-a74c-2ba0e9cd02c2" providerId="ADAL" clId="{37BA701C-A354-41A5-954B-D02819621D40}" dt="2024-01-23T08:28:42.994" v="1276" actId="478"/>
          <ac:spMkLst>
            <pc:docMk/>
            <pc:sldMk cId="1566801976" sldId="312"/>
            <ac:spMk id="7" creationId="{79C3A23C-1F3D-C8D8-29A4-A3FB468CC44B}"/>
          </ac:spMkLst>
        </pc:spChg>
        <pc:spChg chg="del">
          <ac:chgData name="Stappen, Sjanne van der" userId="b2eaea05-af54-41fd-a74c-2ba0e9cd02c2" providerId="ADAL" clId="{37BA701C-A354-41A5-954B-D02819621D40}" dt="2024-01-23T08:28:42.994" v="1276" actId="478"/>
          <ac:spMkLst>
            <pc:docMk/>
            <pc:sldMk cId="1566801976" sldId="312"/>
            <ac:spMk id="8" creationId="{A15963CA-A3B1-F632-1122-5527987FB849}"/>
          </ac:spMkLst>
        </pc:spChg>
        <pc:spChg chg="del">
          <ac:chgData name="Stappen, Sjanne van der" userId="b2eaea05-af54-41fd-a74c-2ba0e9cd02c2" providerId="ADAL" clId="{37BA701C-A354-41A5-954B-D02819621D40}" dt="2024-01-23T08:28:42.994" v="1276" actId="478"/>
          <ac:spMkLst>
            <pc:docMk/>
            <pc:sldMk cId="1566801976" sldId="312"/>
            <ac:spMk id="9" creationId="{F15129DD-A4AE-D65D-D496-C3C4450F8A3B}"/>
          </ac:spMkLst>
        </pc:spChg>
      </pc:sldChg>
      <pc:sldChg chg="delSp new mod">
        <pc:chgData name="Stappen, Sjanne van der" userId="b2eaea05-af54-41fd-a74c-2ba0e9cd02c2" providerId="ADAL" clId="{37BA701C-A354-41A5-954B-D02819621D40}" dt="2024-01-23T08:28:47.190" v="1277" actId="478"/>
        <pc:sldMkLst>
          <pc:docMk/>
          <pc:sldMk cId="1846663286" sldId="313"/>
        </pc:sldMkLst>
        <pc:spChg chg="del">
          <ac:chgData name="Stappen, Sjanne van der" userId="b2eaea05-af54-41fd-a74c-2ba0e9cd02c2" providerId="ADAL" clId="{37BA701C-A354-41A5-954B-D02819621D40}" dt="2024-01-23T08:28:47.190" v="1277" actId="478"/>
          <ac:spMkLst>
            <pc:docMk/>
            <pc:sldMk cId="1846663286" sldId="313"/>
            <ac:spMk id="2" creationId="{32800659-D17E-EFE1-BB73-E519C030DF12}"/>
          </ac:spMkLst>
        </pc:spChg>
        <pc:spChg chg="del">
          <ac:chgData name="Stappen, Sjanne van der" userId="b2eaea05-af54-41fd-a74c-2ba0e9cd02c2" providerId="ADAL" clId="{37BA701C-A354-41A5-954B-D02819621D40}" dt="2024-01-23T08:28:47.190" v="1277" actId="478"/>
          <ac:spMkLst>
            <pc:docMk/>
            <pc:sldMk cId="1846663286" sldId="313"/>
            <ac:spMk id="3" creationId="{FAC50D42-15DB-7DEF-D603-3F3AA84DA182}"/>
          </ac:spMkLst>
        </pc:spChg>
      </pc:sldChg>
      <pc:sldChg chg="addSp modSp new">
        <pc:chgData name="Stappen, Sjanne van der" userId="b2eaea05-af54-41fd-a74c-2ba0e9cd02c2" providerId="ADAL" clId="{37BA701C-A354-41A5-954B-D02819621D40}" dt="2024-01-30T16:00:05.676" v="3613"/>
        <pc:sldMkLst>
          <pc:docMk/>
          <pc:sldMk cId="927346441" sldId="314"/>
        </pc:sldMkLst>
        <pc:spChg chg="add mod">
          <ac:chgData name="Stappen, Sjanne van der" userId="b2eaea05-af54-41fd-a74c-2ba0e9cd02c2" providerId="ADAL" clId="{37BA701C-A354-41A5-954B-D02819621D40}" dt="2024-01-30T16:00:05.676" v="3613"/>
          <ac:spMkLst>
            <pc:docMk/>
            <pc:sldMk cId="927346441" sldId="314"/>
            <ac:spMk id="2" creationId="{CB48C75B-673B-198C-C82F-B3B68F8EC988}"/>
          </ac:spMkLst>
        </pc:spChg>
      </pc:sldChg>
      <pc:sldChg chg="addSp delSp modSp new del mod ord">
        <pc:chgData name="Stappen, Sjanne van der" userId="b2eaea05-af54-41fd-a74c-2ba0e9cd02c2" providerId="ADAL" clId="{37BA701C-A354-41A5-954B-D02819621D40}" dt="2024-01-30T15:59:34.867" v="3608" actId="47"/>
        <pc:sldMkLst>
          <pc:docMk/>
          <pc:sldMk cId="2663302382" sldId="314"/>
        </pc:sldMkLst>
        <pc:spChg chg="del">
          <ac:chgData name="Stappen, Sjanne van der" userId="b2eaea05-af54-41fd-a74c-2ba0e9cd02c2" providerId="ADAL" clId="{37BA701C-A354-41A5-954B-D02819621D40}" dt="2024-01-30T15:54:35.449" v="3597" actId="478"/>
          <ac:spMkLst>
            <pc:docMk/>
            <pc:sldMk cId="2663302382" sldId="314"/>
            <ac:spMk id="2" creationId="{023DE2E9-00A0-5FDF-F43B-D70D0EE2DF5A}"/>
          </ac:spMkLst>
        </pc:spChg>
        <pc:spChg chg="add mod">
          <ac:chgData name="Stappen, Sjanne van der" userId="b2eaea05-af54-41fd-a74c-2ba0e9cd02c2" providerId="ADAL" clId="{37BA701C-A354-41A5-954B-D02819621D40}" dt="2024-01-30T15:56:18.120" v="3599"/>
          <ac:spMkLst>
            <pc:docMk/>
            <pc:sldMk cId="2663302382" sldId="314"/>
            <ac:spMk id="2" creationId="{8C959134-30F7-D89D-F12D-7F699249F0BC}"/>
          </ac:spMkLst>
        </pc:spChg>
      </pc:sldChg>
      <pc:sldChg chg="new del">
        <pc:chgData name="Stappen, Sjanne van der" userId="b2eaea05-af54-41fd-a74c-2ba0e9cd02c2" providerId="ADAL" clId="{37BA701C-A354-41A5-954B-D02819621D40}" dt="2024-01-30T16:00:21.578" v="3615" actId="47"/>
        <pc:sldMkLst>
          <pc:docMk/>
          <pc:sldMk cId="1251190009" sldId="315"/>
        </pc:sldMkLst>
      </pc:sldChg>
      <pc:sldMasterChg chg="mod addSldLayout delSldLayout modSldLayout sldLayoutOrd">
        <pc:chgData name="Stappen, Sjanne van der" userId="b2eaea05-af54-41fd-a74c-2ba0e9cd02c2" providerId="ADAL" clId="{37BA701C-A354-41A5-954B-D02819621D40}" dt="2024-02-01T15:03:08.076" v="3932" actId="20578"/>
        <pc:sldMasterMkLst>
          <pc:docMk/>
          <pc:sldMasterMk cId="582609979" sldId="2147483648"/>
        </pc:sldMasterMkLst>
        <pc:sldLayoutChg chg="del">
          <pc:chgData name="Stappen, Sjanne van der" userId="b2eaea05-af54-41fd-a74c-2ba0e9cd02c2" providerId="ADAL" clId="{37BA701C-A354-41A5-954B-D02819621D40}" dt="2024-01-23T08:18:28.611" v="1168" actId="2696"/>
          <pc:sldLayoutMkLst>
            <pc:docMk/>
            <pc:sldMasterMk cId="582609979" sldId="2147483648"/>
            <pc:sldLayoutMk cId="2036413586" sldId="2147483653"/>
          </pc:sldLayoutMkLst>
        </pc:sldLayoutChg>
        <pc:sldLayoutChg chg="del">
          <pc:chgData name="Stappen, Sjanne van der" userId="b2eaea05-af54-41fd-a74c-2ba0e9cd02c2" providerId="ADAL" clId="{37BA701C-A354-41A5-954B-D02819621D40}" dt="2024-01-23T08:18:42.041" v="1170" actId="2696"/>
          <pc:sldLayoutMkLst>
            <pc:docMk/>
            <pc:sldMasterMk cId="582609979" sldId="2147483648"/>
            <pc:sldLayoutMk cId="585029964" sldId="2147483654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2.144" v="1193" actId="2696"/>
          <pc:sldLayoutMkLst>
            <pc:docMk/>
            <pc:sldMasterMk cId="582609979" sldId="2147483648"/>
            <pc:sldLayoutMk cId="1702914841" sldId="2147483659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3.401" v="1196" actId="2696"/>
          <pc:sldLayoutMkLst>
            <pc:docMk/>
            <pc:sldMasterMk cId="582609979" sldId="2147483648"/>
            <pc:sldLayoutMk cId="325896067" sldId="2147483662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3.842" v="1197" actId="2696"/>
          <pc:sldLayoutMkLst>
            <pc:docMk/>
            <pc:sldMasterMk cId="582609979" sldId="2147483648"/>
            <pc:sldLayoutMk cId="352518537" sldId="2147483663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4.287" v="1198" actId="2696"/>
          <pc:sldLayoutMkLst>
            <pc:docMk/>
            <pc:sldMasterMk cId="582609979" sldId="2147483648"/>
            <pc:sldLayoutMk cId="3061689300" sldId="2147483664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4.730" v="1199" actId="2696"/>
          <pc:sldLayoutMkLst>
            <pc:docMk/>
            <pc:sldMasterMk cId="582609979" sldId="2147483648"/>
            <pc:sldLayoutMk cId="1058498703" sldId="2147483665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5.169" v="1200" actId="2696"/>
          <pc:sldLayoutMkLst>
            <pc:docMk/>
            <pc:sldMasterMk cId="582609979" sldId="2147483648"/>
            <pc:sldLayoutMk cId="1359933190" sldId="2147483666"/>
          </pc:sldLayoutMkLst>
        </pc:sldLayoutChg>
        <pc:sldLayoutChg chg="add del">
          <pc:chgData name="Stappen, Sjanne van der" userId="b2eaea05-af54-41fd-a74c-2ba0e9cd02c2" providerId="ADAL" clId="{37BA701C-A354-41A5-954B-D02819621D40}" dt="2024-01-23T08:20:26.993" v="1207" actId="2696"/>
          <pc:sldLayoutMkLst>
            <pc:docMk/>
            <pc:sldMasterMk cId="582609979" sldId="2147483648"/>
            <pc:sldLayoutMk cId="2479119001" sldId="2147483667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2.964" v="1195" actId="2696"/>
          <pc:sldLayoutMkLst>
            <pc:docMk/>
            <pc:sldMasterMk cId="582609979" sldId="2147483648"/>
            <pc:sldLayoutMk cId="2741440439" sldId="2147483670"/>
          </pc:sldLayoutMkLst>
        </pc:sldLayoutChg>
        <pc:sldLayoutChg chg="add del">
          <pc:chgData name="Stappen, Sjanne van der" userId="b2eaea05-af54-41fd-a74c-2ba0e9cd02c2" providerId="ADAL" clId="{37BA701C-A354-41A5-954B-D02819621D40}" dt="2024-01-23T08:20:27.659" v="1208" actId="2696"/>
          <pc:sldLayoutMkLst>
            <pc:docMk/>
            <pc:sldMasterMk cId="582609979" sldId="2147483648"/>
            <pc:sldLayoutMk cId="869669228" sldId="2147483675"/>
          </pc:sldLayoutMkLst>
        </pc:sldLayoutChg>
        <pc:sldLayoutChg chg="add del">
          <pc:chgData name="Stappen, Sjanne van der" userId="b2eaea05-af54-41fd-a74c-2ba0e9cd02c2" providerId="ADAL" clId="{37BA701C-A354-41A5-954B-D02819621D40}" dt="2024-01-23T08:20:29.346" v="1209" actId="2696"/>
          <pc:sldLayoutMkLst>
            <pc:docMk/>
            <pc:sldMasterMk cId="582609979" sldId="2147483648"/>
            <pc:sldLayoutMk cId="2086029293" sldId="2147483676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1.129" v="1191" actId="2696"/>
          <pc:sldLayoutMkLst>
            <pc:docMk/>
            <pc:sldMasterMk cId="582609979" sldId="2147483648"/>
            <pc:sldLayoutMk cId="953332734" sldId="2147483678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1.570" v="1192" actId="2696"/>
          <pc:sldLayoutMkLst>
            <pc:docMk/>
            <pc:sldMasterMk cId="582609979" sldId="2147483648"/>
            <pc:sldLayoutMk cId="601542519" sldId="2147483679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2.545" v="1194" actId="2696"/>
          <pc:sldLayoutMkLst>
            <pc:docMk/>
            <pc:sldMasterMk cId="582609979" sldId="2147483648"/>
            <pc:sldLayoutMk cId="524280792" sldId="2147483680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0:00.712" v="1190" actId="2696"/>
          <pc:sldLayoutMkLst>
            <pc:docMk/>
            <pc:sldMasterMk cId="582609979" sldId="2147483648"/>
            <pc:sldLayoutMk cId="1387212898" sldId="2147483682"/>
          </pc:sldLayoutMkLst>
        </pc:sldLayoutChg>
        <pc:sldLayoutChg chg="addSp delSp modSp mod">
          <pc:chgData name="Stappen, Sjanne van der" userId="b2eaea05-af54-41fd-a74c-2ba0e9cd02c2" providerId="ADAL" clId="{37BA701C-A354-41A5-954B-D02819621D40}" dt="2024-01-31T13:31:00.874" v="3623" actId="14100"/>
          <pc:sldLayoutMkLst>
            <pc:docMk/>
            <pc:sldMasterMk cId="582609979" sldId="2147483648"/>
            <pc:sldLayoutMk cId="2179981211" sldId="2147483700"/>
          </pc:sldLayoutMkLst>
          <pc:spChg chg="mod">
            <ac:chgData name="Stappen, Sjanne van der" userId="b2eaea05-af54-41fd-a74c-2ba0e9cd02c2" providerId="ADAL" clId="{37BA701C-A354-41A5-954B-D02819621D40}" dt="2024-01-31T13:31:00.874" v="3623" actId="14100"/>
            <ac:spMkLst>
              <pc:docMk/>
              <pc:sldMasterMk cId="582609979" sldId="2147483648"/>
              <pc:sldLayoutMk cId="2179981211" sldId="2147483700"/>
              <ac:spMk id="2" creationId="{89686DA1-04FD-96E4-94CC-8B55F6461014}"/>
            </ac:spMkLst>
          </pc:spChg>
          <pc:spChg chg="add del mod">
            <ac:chgData name="Stappen, Sjanne van der" userId="b2eaea05-af54-41fd-a74c-2ba0e9cd02c2" providerId="ADAL" clId="{37BA701C-A354-41A5-954B-D02819621D40}" dt="2024-01-23T16:33:12.873" v="1356" actId="478"/>
            <ac:spMkLst>
              <pc:docMk/>
              <pc:sldMasterMk cId="582609979" sldId="2147483648"/>
              <pc:sldLayoutMk cId="2179981211" sldId="2147483700"/>
              <ac:spMk id="3" creationId="{7BBD994E-8ACC-792B-060C-928BE6E3D844}"/>
            </ac:spMkLst>
          </pc:spChg>
          <pc:spChg chg="del">
            <ac:chgData name="Stappen, Sjanne van der" userId="b2eaea05-af54-41fd-a74c-2ba0e9cd02c2" providerId="ADAL" clId="{37BA701C-A354-41A5-954B-D02819621D40}" dt="2024-01-23T15:31:36.661" v="1287" actId="478"/>
            <ac:spMkLst>
              <pc:docMk/>
              <pc:sldMasterMk cId="582609979" sldId="2147483648"/>
              <pc:sldLayoutMk cId="2179981211" sldId="2147483700"/>
              <ac:spMk id="3" creationId="{D413AAB2-7FA6-AB31-F246-28C33C895B45}"/>
            </ac:spMkLst>
          </pc:spChg>
          <pc:spChg chg="mod">
            <ac:chgData name="Stappen, Sjanne van der" userId="b2eaea05-af54-41fd-a74c-2ba0e9cd02c2" providerId="ADAL" clId="{37BA701C-A354-41A5-954B-D02819621D40}" dt="2024-01-02T14:23:38.911" v="35" actId="20577"/>
            <ac:spMkLst>
              <pc:docMk/>
              <pc:sldMasterMk cId="582609979" sldId="2147483648"/>
              <pc:sldLayoutMk cId="2179981211" sldId="2147483700"/>
              <ac:spMk id="5" creationId="{C8E810BC-BB83-0EF4-A68A-11710F6ADC62}"/>
            </ac:spMkLst>
          </pc:spChg>
          <pc:spChg chg="add mod">
            <ac:chgData name="Stappen, Sjanne van der" userId="b2eaea05-af54-41fd-a74c-2ba0e9cd02c2" providerId="ADAL" clId="{37BA701C-A354-41A5-954B-D02819621D40}" dt="2024-01-31T13:30:11.537" v="3622" actId="20577"/>
            <ac:spMkLst>
              <pc:docMk/>
              <pc:sldMasterMk cId="582609979" sldId="2147483648"/>
              <pc:sldLayoutMk cId="2179981211" sldId="2147483700"/>
              <ac:spMk id="6" creationId="{466E87D5-D63E-6F35-199E-13302CB21F5C}"/>
            </ac:spMkLst>
          </pc:spChg>
          <pc:spChg chg="add del mod">
            <ac:chgData name="Stappen, Sjanne van der" userId="b2eaea05-af54-41fd-a74c-2ba0e9cd02c2" providerId="ADAL" clId="{37BA701C-A354-41A5-954B-D02819621D40}" dt="2024-01-23T15:35:45.094" v="1294" actId="478"/>
            <ac:spMkLst>
              <pc:docMk/>
              <pc:sldMasterMk cId="582609979" sldId="2147483648"/>
              <pc:sldLayoutMk cId="2179981211" sldId="2147483700"/>
              <ac:spMk id="6" creationId="{7974D3BC-6921-1EE0-1E62-B5B49F74A75E}"/>
            </ac:spMkLst>
          </pc:spChg>
        </pc:sldLayoutChg>
        <pc:sldLayoutChg chg="addSp delSp modSp mod ord">
          <pc:chgData name="Stappen, Sjanne van der" userId="b2eaea05-af54-41fd-a74c-2ba0e9cd02c2" providerId="ADAL" clId="{37BA701C-A354-41A5-954B-D02819621D40}" dt="2024-02-01T14:10:33.140" v="3626" actId="6549"/>
          <pc:sldLayoutMkLst>
            <pc:docMk/>
            <pc:sldMasterMk cId="582609979" sldId="2147483648"/>
            <pc:sldLayoutMk cId="2053915124" sldId="2147483701"/>
          </pc:sldLayoutMkLst>
          <pc:spChg chg="add del mod">
            <ac:chgData name="Stappen, Sjanne van der" userId="b2eaea05-af54-41fd-a74c-2ba0e9cd02c2" providerId="ADAL" clId="{37BA701C-A354-41A5-954B-D02819621D40}" dt="2024-01-23T16:39:02.603" v="1407" actId="478"/>
            <ac:spMkLst>
              <pc:docMk/>
              <pc:sldMasterMk cId="582609979" sldId="2147483648"/>
              <pc:sldLayoutMk cId="2053915124" sldId="2147483701"/>
              <ac:spMk id="2" creationId="{09FC3FAD-DD97-63E8-EE0E-8A231B37A156}"/>
            </ac:spMkLst>
          </pc:spChg>
          <pc:spChg chg="add mod">
            <ac:chgData name="Stappen, Sjanne van der" userId="b2eaea05-af54-41fd-a74c-2ba0e9cd02c2" providerId="ADAL" clId="{37BA701C-A354-41A5-954B-D02819621D40}" dt="2024-01-30T09:14:27.591" v="2082" actId="20577"/>
            <ac:spMkLst>
              <pc:docMk/>
              <pc:sldMasterMk cId="582609979" sldId="2147483648"/>
              <pc:sldLayoutMk cId="2053915124" sldId="2147483701"/>
              <ac:spMk id="3" creationId="{0372517B-C090-EB35-B38B-C716A717D7D1}"/>
            </ac:spMkLst>
          </pc:spChg>
          <pc:spChg chg="add del mod">
            <ac:chgData name="Stappen, Sjanne van der" userId="b2eaea05-af54-41fd-a74c-2ba0e9cd02c2" providerId="ADAL" clId="{37BA701C-A354-41A5-954B-D02819621D40}" dt="2024-01-30T09:14:31.601" v="2083" actId="478"/>
            <ac:spMkLst>
              <pc:docMk/>
              <pc:sldMasterMk cId="582609979" sldId="2147483648"/>
              <pc:sldLayoutMk cId="2053915124" sldId="2147483701"/>
              <ac:spMk id="4" creationId="{A6D2CAE2-8600-11F2-33E3-23A9DF5BB056}"/>
            </ac:spMkLst>
          </pc:spChg>
          <pc:spChg chg="mod">
            <ac:chgData name="Stappen, Sjanne van der" userId="b2eaea05-af54-41fd-a74c-2ba0e9cd02c2" providerId="ADAL" clId="{37BA701C-A354-41A5-954B-D02819621D40}" dt="2024-01-23T16:18:14.965" v="1341" actId="20577"/>
            <ac:spMkLst>
              <pc:docMk/>
              <pc:sldMasterMk cId="582609979" sldId="2147483648"/>
              <pc:sldLayoutMk cId="2053915124" sldId="2147483701"/>
              <ac:spMk id="5" creationId="{C8E810BC-BB83-0EF4-A68A-11710F6ADC62}"/>
            </ac:spMkLst>
          </pc:spChg>
          <pc:spChg chg="add mod">
            <ac:chgData name="Stappen, Sjanne van der" userId="b2eaea05-af54-41fd-a74c-2ba0e9cd02c2" providerId="ADAL" clId="{37BA701C-A354-41A5-954B-D02819621D40}" dt="2024-01-30T09:14:57.528" v="2089" actId="1076"/>
            <ac:spMkLst>
              <pc:docMk/>
              <pc:sldMasterMk cId="582609979" sldId="2147483648"/>
              <pc:sldLayoutMk cId="2053915124" sldId="2147483701"/>
              <ac:spMk id="6" creationId="{0A71EA29-7962-CF00-01BA-4DACC2619BE3}"/>
            </ac:spMkLst>
          </pc:spChg>
          <pc:spChg chg="add mod">
            <ac:chgData name="Stappen, Sjanne van der" userId="b2eaea05-af54-41fd-a74c-2ba0e9cd02c2" providerId="ADAL" clId="{37BA701C-A354-41A5-954B-D02819621D40}" dt="2024-01-30T14:37:05.097" v="3227" actId="20577"/>
            <ac:spMkLst>
              <pc:docMk/>
              <pc:sldMasterMk cId="582609979" sldId="2147483648"/>
              <pc:sldLayoutMk cId="2053915124" sldId="2147483701"/>
              <ac:spMk id="7" creationId="{DB8FA1E0-0A5F-AEDD-26B8-8BD16336CF97}"/>
            </ac:spMkLst>
          </pc:spChg>
          <pc:spChg chg="add del mod">
            <ac:chgData name="Stappen, Sjanne van der" userId="b2eaea05-af54-41fd-a74c-2ba0e9cd02c2" providerId="ADAL" clId="{37BA701C-A354-41A5-954B-D02819621D40}" dt="2024-01-30T09:14:37.327" v="2084" actId="478"/>
            <ac:spMkLst>
              <pc:docMk/>
              <pc:sldMasterMk cId="582609979" sldId="2147483648"/>
              <pc:sldLayoutMk cId="2053915124" sldId="2147483701"/>
              <ac:spMk id="9" creationId="{43F6A511-B83E-BCDA-9F0B-10B3E9457F8B}"/>
            </ac:spMkLst>
          </pc:spChg>
          <pc:spChg chg="add mod">
            <ac:chgData name="Stappen, Sjanne van der" userId="b2eaea05-af54-41fd-a74c-2ba0e9cd02c2" providerId="ADAL" clId="{37BA701C-A354-41A5-954B-D02819621D40}" dt="2024-01-30T09:14:57.528" v="2089" actId="1076"/>
            <ac:spMkLst>
              <pc:docMk/>
              <pc:sldMasterMk cId="582609979" sldId="2147483648"/>
              <pc:sldLayoutMk cId="2053915124" sldId="2147483701"/>
              <ac:spMk id="10" creationId="{1074B576-019F-F01C-BA17-7AA6111A92BF}"/>
            </ac:spMkLst>
          </pc:spChg>
          <pc:spChg chg="add mod">
            <ac:chgData name="Stappen, Sjanne van der" userId="b2eaea05-af54-41fd-a74c-2ba0e9cd02c2" providerId="ADAL" clId="{37BA701C-A354-41A5-954B-D02819621D40}" dt="2024-01-30T14:37:06.964" v="3229" actId="20577"/>
            <ac:spMkLst>
              <pc:docMk/>
              <pc:sldMasterMk cId="582609979" sldId="2147483648"/>
              <pc:sldLayoutMk cId="2053915124" sldId="2147483701"/>
              <ac:spMk id="11" creationId="{F4492778-F933-A610-9B63-EED7D0C035D7}"/>
            </ac:spMkLst>
          </pc:spChg>
          <pc:spChg chg="add del mod">
            <ac:chgData name="Stappen, Sjanne van der" userId="b2eaea05-af54-41fd-a74c-2ba0e9cd02c2" providerId="ADAL" clId="{37BA701C-A354-41A5-954B-D02819621D40}" dt="2024-01-30T09:14:40.060" v="2086" actId="478"/>
            <ac:spMkLst>
              <pc:docMk/>
              <pc:sldMasterMk cId="582609979" sldId="2147483648"/>
              <pc:sldLayoutMk cId="2053915124" sldId="2147483701"/>
              <ac:spMk id="12" creationId="{2717864D-8800-35AA-460B-8009C217AB23}"/>
            </ac:spMkLst>
          </pc:spChg>
          <pc:spChg chg="add mod">
            <ac:chgData name="Stappen, Sjanne van der" userId="b2eaea05-af54-41fd-a74c-2ba0e9cd02c2" providerId="ADAL" clId="{37BA701C-A354-41A5-954B-D02819621D40}" dt="2024-01-30T09:14:57.528" v="2089" actId="1076"/>
            <ac:spMkLst>
              <pc:docMk/>
              <pc:sldMasterMk cId="582609979" sldId="2147483648"/>
              <pc:sldLayoutMk cId="2053915124" sldId="2147483701"/>
              <ac:spMk id="13" creationId="{9743E254-8380-27BD-9B30-FCB1225E3742}"/>
            </ac:spMkLst>
          </pc:spChg>
          <pc:spChg chg="mod modVis">
            <ac:chgData name="Stappen, Sjanne van der" userId="b2eaea05-af54-41fd-a74c-2ba0e9cd02c2" providerId="ADAL" clId="{37BA701C-A354-41A5-954B-D02819621D40}" dt="2024-01-02T14:24:20.691" v="43" actId="14430"/>
            <ac:spMkLst>
              <pc:docMk/>
              <pc:sldMasterMk cId="582609979" sldId="2147483648"/>
              <pc:sldLayoutMk cId="2053915124" sldId="2147483701"/>
              <ac:spMk id="16" creationId="{04DF77A6-1736-356F-A506-7281562CC5FC}"/>
            </ac:spMkLst>
          </pc:spChg>
          <pc:spChg chg="add mod">
            <ac:chgData name="Stappen, Sjanne van der" userId="b2eaea05-af54-41fd-a74c-2ba0e9cd02c2" providerId="ADAL" clId="{37BA701C-A354-41A5-954B-D02819621D40}" dt="2024-01-30T14:37:09.477" v="3231" actId="20577"/>
            <ac:spMkLst>
              <pc:docMk/>
              <pc:sldMasterMk cId="582609979" sldId="2147483648"/>
              <pc:sldLayoutMk cId="2053915124" sldId="2147483701"/>
              <ac:spMk id="17" creationId="{1BD0C5CB-EADA-677E-08E0-8A5A53AC6E43}"/>
            </ac:spMkLst>
          </pc:spChg>
          <pc:spChg chg="add del mod">
            <ac:chgData name="Stappen, Sjanne van der" userId="b2eaea05-af54-41fd-a74c-2ba0e9cd02c2" providerId="ADAL" clId="{37BA701C-A354-41A5-954B-D02819621D40}" dt="2024-01-30T09:14:42.436" v="2087" actId="478"/>
            <ac:spMkLst>
              <pc:docMk/>
              <pc:sldMasterMk cId="582609979" sldId="2147483648"/>
              <pc:sldLayoutMk cId="2053915124" sldId="2147483701"/>
              <ac:spMk id="18" creationId="{6A787022-1ABE-8963-E128-B5258FB4A0AC}"/>
            </ac:spMkLst>
          </pc:spChg>
          <pc:spChg chg="add mod">
            <ac:chgData name="Stappen, Sjanne van der" userId="b2eaea05-af54-41fd-a74c-2ba0e9cd02c2" providerId="ADAL" clId="{37BA701C-A354-41A5-954B-D02819621D40}" dt="2024-01-30T09:14:57.528" v="2089" actId="1076"/>
            <ac:spMkLst>
              <pc:docMk/>
              <pc:sldMasterMk cId="582609979" sldId="2147483648"/>
              <pc:sldLayoutMk cId="2053915124" sldId="2147483701"/>
              <ac:spMk id="19" creationId="{F28DAB5C-092F-3C38-2B85-D54F29DBEDF4}"/>
            </ac:spMkLst>
          </pc:spChg>
          <pc:spChg chg="add mod">
            <ac:chgData name="Stappen, Sjanne van der" userId="b2eaea05-af54-41fd-a74c-2ba0e9cd02c2" providerId="ADAL" clId="{37BA701C-A354-41A5-954B-D02819621D40}" dt="2024-01-30T14:37:12.128" v="3233" actId="20577"/>
            <ac:spMkLst>
              <pc:docMk/>
              <pc:sldMasterMk cId="582609979" sldId="2147483648"/>
              <pc:sldLayoutMk cId="2053915124" sldId="2147483701"/>
              <ac:spMk id="20" creationId="{56DC2C18-1D6D-AA2C-724B-E275BFF917D8}"/>
            </ac:spMkLst>
          </pc:spChg>
          <pc:spChg chg="mod modVis">
            <ac:chgData name="Stappen, Sjanne van der" userId="b2eaea05-af54-41fd-a74c-2ba0e9cd02c2" providerId="ADAL" clId="{37BA701C-A354-41A5-954B-D02819621D40}" dt="2024-01-02T14:24:10.604" v="37" actId="14430"/>
            <ac:spMkLst>
              <pc:docMk/>
              <pc:sldMasterMk cId="582609979" sldId="2147483648"/>
              <pc:sldLayoutMk cId="2053915124" sldId="2147483701"/>
              <ac:spMk id="21" creationId="{8548F7D7-8105-5D9E-9100-031F4E66ADC1}"/>
            </ac:spMkLst>
          </pc:spChg>
          <pc:spChg chg="mod modVis">
            <ac:chgData name="Stappen, Sjanne van der" userId="b2eaea05-af54-41fd-a74c-2ba0e9cd02c2" providerId="ADAL" clId="{37BA701C-A354-41A5-954B-D02819621D40}" dt="2024-01-02T14:36:17.300" v="264" actId="14430"/>
            <ac:spMkLst>
              <pc:docMk/>
              <pc:sldMasterMk cId="582609979" sldId="2147483648"/>
              <pc:sldLayoutMk cId="2053915124" sldId="2147483701"/>
              <ac:spMk id="22" creationId="{EB561CEC-8DA0-72E9-2D9C-D9FDB4F344CB}"/>
            </ac:spMkLst>
          </pc:spChg>
          <pc:spChg chg="add del mod">
            <ac:chgData name="Stappen, Sjanne van der" userId="b2eaea05-af54-41fd-a74c-2ba0e9cd02c2" providerId="ADAL" clId="{37BA701C-A354-41A5-954B-D02819621D40}" dt="2024-01-30T09:14:44.444" v="2088" actId="478"/>
            <ac:spMkLst>
              <pc:docMk/>
              <pc:sldMasterMk cId="582609979" sldId="2147483648"/>
              <pc:sldLayoutMk cId="2053915124" sldId="2147483701"/>
              <ac:spMk id="23" creationId="{B3B6D7B9-D9AE-A85D-CF4D-D8D7D0D0EFE7}"/>
            </ac:spMkLst>
          </pc:spChg>
          <pc:spChg chg="add mod">
            <ac:chgData name="Stappen, Sjanne van der" userId="b2eaea05-af54-41fd-a74c-2ba0e9cd02c2" providerId="ADAL" clId="{37BA701C-A354-41A5-954B-D02819621D40}" dt="2024-01-30T09:14:57.528" v="2089" actId="1076"/>
            <ac:spMkLst>
              <pc:docMk/>
              <pc:sldMasterMk cId="582609979" sldId="2147483648"/>
              <pc:sldLayoutMk cId="2053915124" sldId="2147483701"/>
              <ac:spMk id="24" creationId="{0177100C-676A-691F-79A3-963142A82B7F}"/>
            </ac:spMkLst>
          </pc:spChg>
          <pc:spChg chg="add mod">
            <ac:chgData name="Stappen, Sjanne van der" userId="b2eaea05-af54-41fd-a74c-2ba0e9cd02c2" providerId="ADAL" clId="{37BA701C-A354-41A5-954B-D02819621D40}" dt="2024-01-30T14:37:14.279" v="3235" actId="20577"/>
            <ac:spMkLst>
              <pc:docMk/>
              <pc:sldMasterMk cId="582609979" sldId="2147483648"/>
              <pc:sldLayoutMk cId="2053915124" sldId="2147483701"/>
              <ac:spMk id="25" creationId="{A3E81BE8-4970-349B-6C80-283A3CA8563B}"/>
            </ac:spMkLst>
          </pc:spChg>
          <pc:spChg chg="add mod">
            <ac:chgData name="Stappen, Sjanne van der" userId="b2eaea05-af54-41fd-a74c-2ba0e9cd02c2" providerId="ADAL" clId="{37BA701C-A354-41A5-954B-D02819621D40}" dt="2024-01-02T14:54:36.970" v="288" actId="962"/>
            <ac:spMkLst>
              <pc:docMk/>
              <pc:sldMasterMk cId="582609979" sldId="2147483648"/>
              <pc:sldLayoutMk cId="2053915124" sldId="2147483701"/>
              <ac:spMk id="26" creationId="{D0AD3397-AA5F-560E-1FB0-D232FAEF2D4D}"/>
            </ac:spMkLst>
          </pc:spChg>
          <pc:spChg chg="add del mod">
            <ac:chgData name="Stappen, Sjanne van der" userId="b2eaea05-af54-41fd-a74c-2ba0e9cd02c2" providerId="ADAL" clId="{37BA701C-A354-41A5-954B-D02819621D40}" dt="2024-01-02T15:10:30.517" v="351"/>
            <ac:spMkLst>
              <pc:docMk/>
              <pc:sldMasterMk cId="582609979" sldId="2147483648"/>
              <pc:sldLayoutMk cId="2053915124" sldId="2147483701"/>
              <ac:spMk id="27" creationId="{CEBEBF48-FAB3-98E0-1AF7-05B7E698AFF3}"/>
            </ac:spMkLst>
          </pc:spChg>
          <pc:spChg chg="add mod">
            <ac:chgData name="Stappen, Sjanne van der" userId="b2eaea05-af54-41fd-a74c-2ba0e9cd02c2" providerId="ADAL" clId="{37BA701C-A354-41A5-954B-D02819621D40}" dt="2024-02-01T14:10:33.140" v="3626" actId="6549"/>
            <ac:spMkLst>
              <pc:docMk/>
              <pc:sldMasterMk cId="582609979" sldId="2147483648"/>
              <pc:sldLayoutMk cId="2053915124" sldId="2147483701"/>
              <ac:spMk id="27" creationId="{D117133A-421D-6873-8B77-3E1E5FB703DB}"/>
            </ac:spMkLst>
          </pc:spChg>
          <pc:cxnChg chg="mod modVis">
            <ac:chgData name="Stappen, Sjanne van der" userId="b2eaea05-af54-41fd-a74c-2ba0e9cd02c2" providerId="ADAL" clId="{37BA701C-A354-41A5-954B-D02819621D40}" dt="2024-01-02T14:24:12.576" v="39" actId="14430"/>
            <ac:cxnSpMkLst>
              <pc:docMk/>
              <pc:sldMasterMk cId="582609979" sldId="2147483648"/>
              <pc:sldLayoutMk cId="2053915124" sldId="2147483701"/>
              <ac:cxnSpMk id="14" creationId="{05B0000E-CB62-82A2-E0B8-AE2010E700FA}"/>
            </ac:cxnSpMkLst>
          </pc:cxnChg>
          <pc:cxnChg chg="mod modVis">
            <ac:chgData name="Stappen, Sjanne van der" userId="b2eaea05-af54-41fd-a74c-2ba0e9cd02c2" providerId="ADAL" clId="{37BA701C-A354-41A5-954B-D02819621D40}" dt="2024-01-02T14:24:17.328" v="42" actId="14429"/>
            <ac:cxnSpMkLst>
              <pc:docMk/>
              <pc:sldMasterMk cId="582609979" sldId="2147483648"/>
              <pc:sldLayoutMk cId="2053915124" sldId="2147483701"/>
              <ac:cxnSpMk id="15" creationId="{658A1A85-0B9E-3DC0-4198-73399E6F2402}"/>
            </ac:cxnSpMkLst>
          </pc:cxnChg>
        </pc:sldLayoutChg>
        <pc:sldLayoutChg chg="addSp delSp modSp mod ord">
          <pc:chgData name="Stappen, Sjanne van der" userId="b2eaea05-af54-41fd-a74c-2ba0e9cd02c2" providerId="ADAL" clId="{37BA701C-A354-41A5-954B-D02819621D40}" dt="2024-02-01T14:47:47.426" v="3777" actId="20577"/>
          <pc:sldLayoutMkLst>
            <pc:docMk/>
            <pc:sldMasterMk cId="582609979" sldId="2147483648"/>
            <pc:sldLayoutMk cId="1404157371" sldId="2147483702"/>
          </pc:sldLayoutMkLst>
          <pc:spChg chg="add mod">
            <ac:chgData name="Stappen, Sjanne van der" userId="b2eaea05-af54-41fd-a74c-2ba0e9cd02c2" providerId="ADAL" clId="{37BA701C-A354-41A5-954B-D02819621D40}" dt="2024-01-30T08:54:20.711" v="1797" actId="2711"/>
            <ac:spMkLst>
              <pc:docMk/>
              <pc:sldMasterMk cId="582609979" sldId="2147483648"/>
              <pc:sldLayoutMk cId="1404157371" sldId="2147483702"/>
              <ac:spMk id="2" creationId="{38D6A833-9AAD-5C15-6EDE-1F087807D7D4}"/>
            </ac:spMkLst>
          </pc:spChg>
          <pc:spChg chg="add del mod">
            <ac:chgData name="Stappen, Sjanne van der" userId="b2eaea05-af54-41fd-a74c-2ba0e9cd02c2" providerId="ADAL" clId="{37BA701C-A354-41A5-954B-D02819621D40}" dt="2024-01-04T16:00:09.830" v="1129" actId="478"/>
            <ac:spMkLst>
              <pc:docMk/>
              <pc:sldMasterMk cId="582609979" sldId="2147483648"/>
              <pc:sldLayoutMk cId="1404157371" sldId="2147483702"/>
              <ac:spMk id="3" creationId="{D9EC7935-7220-F1AA-0FE1-8190261D67C5}"/>
            </ac:spMkLst>
          </pc:spChg>
          <pc:spChg chg="add del mod">
            <ac:chgData name="Stappen, Sjanne van der" userId="b2eaea05-af54-41fd-a74c-2ba0e9cd02c2" providerId="ADAL" clId="{37BA701C-A354-41A5-954B-D02819621D40}" dt="2024-01-04T16:00:11.374" v="1130" actId="478"/>
            <ac:spMkLst>
              <pc:docMk/>
              <pc:sldMasterMk cId="582609979" sldId="2147483648"/>
              <pc:sldLayoutMk cId="1404157371" sldId="2147483702"/>
              <ac:spMk id="4" creationId="{CD5F7FFD-31D1-2188-FF70-A5BDD8EAD343}"/>
            </ac:spMkLst>
          </pc:spChg>
          <pc:spChg chg="mod">
            <ac:chgData name="Stappen, Sjanne van der" userId="b2eaea05-af54-41fd-a74c-2ba0e9cd02c2" providerId="ADAL" clId="{37BA701C-A354-41A5-954B-D02819621D40}" dt="2024-02-01T14:47:47.426" v="3777" actId="20577"/>
            <ac:spMkLst>
              <pc:docMk/>
              <pc:sldMasterMk cId="582609979" sldId="2147483648"/>
              <pc:sldLayoutMk cId="1404157371" sldId="2147483702"/>
              <ac:spMk id="5" creationId="{C8E810BC-BB83-0EF4-A68A-11710F6ADC62}"/>
            </ac:spMkLst>
          </pc:spChg>
          <pc:spChg chg="add del mod">
            <ac:chgData name="Stappen, Sjanne van der" userId="b2eaea05-af54-41fd-a74c-2ba0e9cd02c2" providerId="ADAL" clId="{37BA701C-A354-41A5-954B-D02819621D40}" dt="2024-01-04T16:00:07.032" v="1128" actId="478"/>
            <ac:spMkLst>
              <pc:docMk/>
              <pc:sldMasterMk cId="582609979" sldId="2147483648"/>
              <pc:sldLayoutMk cId="1404157371" sldId="2147483702"/>
              <ac:spMk id="6" creationId="{7715E8F8-81B8-FEAF-AB35-D1E385DA5440}"/>
            </ac:spMkLst>
          </pc:spChg>
          <pc:spChg chg="add del mod">
            <ac:chgData name="Stappen, Sjanne van der" userId="b2eaea05-af54-41fd-a74c-2ba0e9cd02c2" providerId="ADAL" clId="{37BA701C-A354-41A5-954B-D02819621D40}" dt="2024-01-04T16:00:07.032" v="1128" actId="478"/>
            <ac:spMkLst>
              <pc:docMk/>
              <pc:sldMasterMk cId="582609979" sldId="2147483648"/>
              <pc:sldLayoutMk cId="1404157371" sldId="2147483702"/>
              <ac:spMk id="7" creationId="{ABA77E6D-F588-0B98-9F71-DE23570A0DD8}"/>
            </ac:spMkLst>
          </pc:spChg>
          <pc:spChg chg="add del mod">
            <ac:chgData name="Stappen, Sjanne van der" userId="b2eaea05-af54-41fd-a74c-2ba0e9cd02c2" providerId="ADAL" clId="{37BA701C-A354-41A5-954B-D02819621D40}" dt="2024-01-04T16:00:07.032" v="1128" actId="478"/>
            <ac:spMkLst>
              <pc:docMk/>
              <pc:sldMasterMk cId="582609979" sldId="2147483648"/>
              <pc:sldLayoutMk cId="1404157371" sldId="2147483702"/>
              <ac:spMk id="9" creationId="{F576ECAF-9B72-9CA2-035B-E4828BDAC26F}"/>
            </ac:spMkLst>
          </pc:spChg>
          <pc:spChg chg="add del mod">
            <ac:chgData name="Stappen, Sjanne van der" userId="b2eaea05-af54-41fd-a74c-2ba0e9cd02c2" providerId="ADAL" clId="{37BA701C-A354-41A5-954B-D02819621D40}" dt="2024-01-04T16:00:07.032" v="1128" actId="478"/>
            <ac:spMkLst>
              <pc:docMk/>
              <pc:sldMasterMk cId="582609979" sldId="2147483648"/>
              <pc:sldLayoutMk cId="1404157371" sldId="2147483702"/>
              <ac:spMk id="10" creationId="{2FB00427-AE03-35E4-FD1E-8F663F2177A3}"/>
            </ac:spMkLst>
          </pc:spChg>
          <pc:spChg chg="add del mod">
            <ac:chgData name="Stappen, Sjanne van der" userId="b2eaea05-af54-41fd-a74c-2ba0e9cd02c2" providerId="ADAL" clId="{37BA701C-A354-41A5-954B-D02819621D40}" dt="2024-01-04T16:00:07.032" v="1128" actId="478"/>
            <ac:spMkLst>
              <pc:docMk/>
              <pc:sldMasterMk cId="582609979" sldId="2147483648"/>
              <pc:sldLayoutMk cId="1404157371" sldId="2147483702"/>
              <ac:spMk id="11" creationId="{A9263A73-C388-5253-61AD-3DCE297FA030}"/>
            </ac:spMkLst>
          </pc:spChg>
          <pc:spChg chg="add del mod">
            <ac:chgData name="Stappen, Sjanne van der" userId="b2eaea05-af54-41fd-a74c-2ba0e9cd02c2" providerId="ADAL" clId="{37BA701C-A354-41A5-954B-D02819621D40}" dt="2024-01-04T16:00:07.032" v="1128" actId="478"/>
            <ac:spMkLst>
              <pc:docMk/>
              <pc:sldMasterMk cId="582609979" sldId="2147483648"/>
              <pc:sldLayoutMk cId="1404157371" sldId="2147483702"/>
              <ac:spMk id="12" creationId="{581F2C2B-64EF-3E88-D746-3DBEB0EF4491}"/>
            </ac:spMkLst>
          </pc:spChg>
          <pc:spChg chg="add del mod">
            <ac:chgData name="Stappen, Sjanne van der" userId="b2eaea05-af54-41fd-a74c-2ba0e9cd02c2" providerId="ADAL" clId="{37BA701C-A354-41A5-954B-D02819621D40}" dt="2024-01-04T16:00:07.032" v="1128" actId="478"/>
            <ac:spMkLst>
              <pc:docMk/>
              <pc:sldMasterMk cId="582609979" sldId="2147483648"/>
              <pc:sldLayoutMk cId="1404157371" sldId="2147483702"/>
              <ac:spMk id="13" creationId="{8AD947F7-C30F-8416-CB7E-26AAAEF21F33}"/>
            </ac:spMkLst>
          </pc:spChg>
          <pc:spChg chg="mod modVis">
            <ac:chgData name="Stappen, Sjanne van der" userId="b2eaea05-af54-41fd-a74c-2ba0e9cd02c2" providerId="ADAL" clId="{37BA701C-A354-41A5-954B-D02819621D40}" dt="2024-01-04T16:03:12.534" v="1147" actId="14430"/>
            <ac:spMkLst>
              <pc:docMk/>
              <pc:sldMasterMk cId="582609979" sldId="2147483648"/>
              <pc:sldLayoutMk cId="1404157371" sldId="2147483702"/>
              <ac:spMk id="16" creationId="{04DF77A6-1736-356F-A506-7281562CC5FC}"/>
            </ac:spMkLst>
          </pc:spChg>
          <pc:spChg chg="add del mod">
            <ac:chgData name="Stappen, Sjanne van der" userId="b2eaea05-af54-41fd-a74c-2ba0e9cd02c2" providerId="ADAL" clId="{37BA701C-A354-41A5-954B-D02819621D40}" dt="2024-01-04T16:00:07.032" v="1128" actId="478"/>
            <ac:spMkLst>
              <pc:docMk/>
              <pc:sldMasterMk cId="582609979" sldId="2147483648"/>
              <pc:sldLayoutMk cId="1404157371" sldId="2147483702"/>
              <ac:spMk id="17" creationId="{C6C85FB2-D7E4-1B4E-9CA8-3E11C2A0CF0F}"/>
            </ac:spMkLst>
          </pc:spChg>
          <pc:spChg chg="add mod">
            <ac:chgData name="Stappen, Sjanne van der" userId="b2eaea05-af54-41fd-a74c-2ba0e9cd02c2" providerId="ADAL" clId="{37BA701C-A354-41A5-954B-D02819621D40}" dt="2024-01-02T15:11:39.685" v="415"/>
            <ac:spMkLst>
              <pc:docMk/>
              <pc:sldMasterMk cId="582609979" sldId="2147483648"/>
              <pc:sldLayoutMk cId="1404157371" sldId="2147483702"/>
              <ac:spMk id="18" creationId="{D824F32A-1487-8739-E49F-049BD062E169}"/>
            </ac:spMkLst>
          </pc:spChg>
          <pc:spChg chg="add mod">
            <ac:chgData name="Stappen, Sjanne van der" userId="b2eaea05-af54-41fd-a74c-2ba0e9cd02c2" providerId="ADAL" clId="{37BA701C-A354-41A5-954B-D02819621D40}" dt="2024-01-30T14:35:38.390" v="3195" actId="20577"/>
            <ac:spMkLst>
              <pc:docMk/>
              <pc:sldMasterMk cId="582609979" sldId="2147483648"/>
              <pc:sldLayoutMk cId="1404157371" sldId="2147483702"/>
              <ac:spMk id="19" creationId="{9F4328CE-9138-BF6C-94FD-88A3B721845D}"/>
            </ac:spMkLst>
          </pc:spChg>
          <pc:spChg chg="add mod">
            <ac:chgData name="Stappen, Sjanne van der" userId="b2eaea05-af54-41fd-a74c-2ba0e9cd02c2" providerId="ADAL" clId="{37BA701C-A354-41A5-954B-D02819621D40}" dt="2024-01-30T14:35:47.632" v="3198" actId="20577"/>
            <ac:spMkLst>
              <pc:docMk/>
              <pc:sldMasterMk cId="582609979" sldId="2147483648"/>
              <pc:sldLayoutMk cId="1404157371" sldId="2147483702"/>
              <ac:spMk id="20" creationId="{C5F19DA8-BDC1-7E80-100B-5C79E94B144A}"/>
            </ac:spMkLst>
          </pc:spChg>
          <pc:spChg chg="mod modVis">
            <ac:chgData name="Stappen, Sjanne van der" userId="b2eaea05-af54-41fd-a74c-2ba0e9cd02c2" providerId="ADAL" clId="{37BA701C-A354-41A5-954B-D02819621D40}" dt="2024-01-02T15:38:48.285" v="614" actId="14430"/>
            <ac:spMkLst>
              <pc:docMk/>
              <pc:sldMasterMk cId="582609979" sldId="2147483648"/>
              <pc:sldLayoutMk cId="1404157371" sldId="2147483702"/>
              <ac:spMk id="21" creationId="{8548F7D7-8105-5D9E-9100-031F4E66ADC1}"/>
            </ac:spMkLst>
          </pc:spChg>
          <pc:spChg chg="mod modVis">
            <ac:chgData name="Stappen, Sjanne van der" userId="b2eaea05-af54-41fd-a74c-2ba0e9cd02c2" providerId="ADAL" clId="{37BA701C-A354-41A5-954B-D02819621D40}" dt="2024-01-02T15:13:33.625" v="571" actId="14430"/>
            <ac:spMkLst>
              <pc:docMk/>
              <pc:sldMasterMk cId="582609979" sldId="2147483648"/>
              <pc:sldLayoutMk cId="1404157371" sldId="2147483702"/>
              <ac:spMk id="22" creationId="{EB561CEC-8DA0-72E9-2D9C-D9FDB4F344CB}"/>
            </ac:spMkLst>
          </pc:spChg>
          <pc:spChg chg="add mod">
            <ac:chgData name="Stappen, Sjanne van der" userId="b2eaea05-af54-41fd-a74c-2ba0e9cd02c2" providerId="ADAL" clId="{37BA701C-A354-41A5-954B-D02819621D40}" dt="2024-01-02T15:12:57.713" v="504" actId="1035"/>
            <ac:spMkLst>
              <pc:docMk/>
              <pc:sldMasterMk cId="582609979" sldId="2147483648"/>
              <pc:sldLayoutMk cId="1404157371" sldId="2147483702"/>
              <ac:spMk id="23" creationId="{CE775F14-3819-A3F7-E251-832B03874B60}"/>
            </ac:spMkLst>
          </pc:spChg>
          <pc:spChg chg="add mod">
            <ac:chgData name="Stappen, Sjanne van der" userId="b2eaea05-af54-41fd-a74c-2ba0e9cd02c2" providerId="ADAL" clId="{37BA701C-A354-41A5-954B-D02819621D40}" dt="2024-01-02T15:12:57.713" v="504" actId="1035"/>
            <ac:spMkLst>
              <pc:docMk/>
              <pc:sldMasterMk cId="582609979" sldId="2147483648"/>
              <pc:sldLayoutMk cId="1404157371" sldId="2147483702"/>
              <ac:spMk id="24" creationId="{9158DCE8-F747-14EE-FBA5-F75C70D573AE}"/>
            </ac:spMkLst>
          </pc:spChg>
          <pc:spChg chg="add mod">
            <ac:chgData name="Stappen, Sjanne van der" userId="b2eaea05-af54-41fd-a74c-2ba0e9cd02c2" providerId="ADAL" clId="{37BA701C-A354-41A5-954B-D02819621D40}" dt="2024-01-02T15:12:14.729" v="417" actId="1076"/>
            <ac:spMkLst>
              <pc:docMk/>
              <pc:sldMasterMk cId="582609979" sldId="2147483648"/>
              <pc:sldLayoutMk cId="1404157371" sldId="2147483702"/>
              <ac:spMk id="25" creationId="{05CF815F-7CA9-E318-B999-8668F1E8AB8B}"/>
            </ac:spMkLst>
          </pc:spChg>
          <pc:spChg chg="add mod">
            <ac:chgData name="Stappen, Sjanne van der" userId="b2eaea05-af54-41fd-a74c-2ba0e9cd02c2" providerId="ADAL" clId="{37BA701C-A354-41A5-954B-D02819621D40}" dt="2024-01-02T15:12:14.729" v="417" actId="1076"/>
            <ac:spMkLst>
              <pc:docMk/>
              <pc:sldMasterMk cId="582609979" sldId="2147483648"/>
              <pc:sldLayoutMk cId="1404157371" sldId="2147483702"/>
              <ac:spMk id="26" creationId="{0A436FEC-6763-0ED0-031D-8CD04297B3DB}"/>
            </ac:spMkLst>
          </pc:spChg>
          <pc:spChg chg="add mod">
            <ac:chgData name="Stappen, Sjanne van der" userId="b2eaea05-af54-41fd-a74c-2ba0e9cd02c2" providerId="ADAL" clId="{37BA701C-A354-41A5-954B-D02819621D40}" dt="2024-01-02T15:15:01.391" v="592" actId="962"/>
            <ac:spMkLst>
              <pc:docMk/>
              <pc:sldMasterMk cId="582609979" sldId="2147483648"/>
              <pc:sldLayoutMk cId="1404157371" sldId="2147483702"/>
              <ac:spMk id="27" creationId="{5AB4D778-C4A8-3C40-1539-2FC53CB9B9FF}"/>
            </ac:spMkLst>
          </pc:spChg>
          <pc:spChg chg="add mod">
            <ac:chgData name="Stappen, Sjanne van der" userId="b2eaea05-af54-41fd-a74c-2ba0e9cd02c2" providerId="ADAL" clId="{37BA701C-A354-41A5-954B-D02819621D40}" dt="2024-01-02T15:14:57.800" v="591" actId="962"/>
            <ac:spMkLst>
              <pc:docMk/>
              <pc:sldMasterMk cId="582609979" sldId="2147483648"/>
              <pc:sldLayoutMk cId="1404157371" sldId="2147483702"/>
              <ac:spMk id="28" creationId="{38171B7D-28EE-11A4-6CD2-FC555D13D685}"/>
            </ac:spMkLst>
          </pc:spChg>
          <pc:spChg chg="add mod">
            <ac:chgData name="Stappen, Sjanne van der" userId="b2eaea05-af54-41fd-a74c-2ba0e9cd02c2" providerId="ADAL" clId="{37BA701C-A354-41A5-954B-D02819621D40}" dt="2024-01-02T15:14:44.104" v="590" actId="962"/>
            <ac:spMkLst>
              <pc:docMk/>
              <pc:sldMasterMk cId="582609979" sldId="2147483648"/>
              <pc:sldLayoutMk cId="1404157371" sldId="2147483702"/>
              <ac:spMk id="29" creationId="{E9E507A9-F1F4-14C8-C19A-9A4EAA84D37C}"/>
            </ac:spMkLst>
          </pc:spChg>
          <pc:spChg chg="add mod">
            <ac:chgData name="Stappen, Sjanne van der" userId="b2eaea05-af54-41fd-a74c-2ba0e9cd02c2" providerId="ADAL" clId="{37BA701C-A354-41A5-954B-D02819621D40}" dt="2024-01-02T15:14:38.448" v="589" actId="962"/>
            <ac:spMkLst>
              <pc:docMk/>
              <pc:sldMasterMk cId="582609979" sldId="2147483648"/>
              <pc:sldLayoutMk cId="1404157371" sldId="2147483702"/>
              <ac:spMk id="30" creationId="{30448085-A406-9D4D-4434-8588A2EAB1E5}"/>
            </ac:spMkLst>
          </pc:spChg>
          <pc:spChg chg="add mod">
            <ac:chgData name="Stappen, Sjanne van der" userId="b2eaea05-af54-41fd-a74c-2ba0e9cd02c2" providerId="ADAL" clId="{37BA701C-A354-41A5-954B-D02819621D40}" dt="2024-01-30T11:06:53.653" v="2214" actId="962"/>
            <ac:spMkLst>
              <pc:docMk/>
              <pc:sldMasterMk cId="582609979" sldId="2147483648"/>
              <pc:sldLayoutMk cId="1404157371" sldId="2147483702"/>
              <ac:spMk id="31" creationId="{513B4CD3-9BBE-ABE2-A971-3111A89D24DF}"/>
            </ac:spMkLst>
          </pc:spChg>
          <pc:spChg chg="add del mod">
            <ac:chgData name="Stappen, Sjanne van der" userId="b2eaea05-af54-41fd-a74c-2ba0e9cd02c2" providerId="ADAL" clId="{37BA701C-A354-41A5-954B-D02819621D40}" dt="2024-01-02T15:37:30.725" v="606" actId="478"/>
            <ac:spMkLst>
              <pc:docMk/>
              <pc:sldMasterMk cId="582609979" sldId="2147483648"/>
              <pc:sldLayoutMk cId="1404157371" sldId="2147483702"/>
              <ac:spMk id="32" creationId="{89FB85B2-8C3F-5B4F-3898-88C0BB049EEB}"/>
            </ac:spMkLst>
          </pc:spChg>
          <pc:spChg chg="add mod">
            <ac:chgData name="Stappen, Sjanne van der" userId="b2eaea05-af54-41fd-a74c-2ba0e9cd02c2" providerId="ADAL" clId="{37BA701C-A354-41A5-954B-D02819621D40}" dt="2024-01-30T11:04:53.576" v="2213" actId="1076"/>
            <ac:spMkLst>
              <pc:docMk/>
              <pc:sldMasterMk cId="582609979" sldId="2147483648"/>
              <pc:sldLayoutMk cId="1404157371" sldId="2147483702"/>
              <ac:spMk id="32" creationId="{E6346AD8-FE37-95C5-1FE2-B4F94CA58F5F}"/>
            </ac:spMkLst>
          </pc:spChg>
          <pc:spChg chg="add mod ord">
            <ac:chgData name="Stappen, Sjanne van der" userId="b2eaea05-af54-41fd-a74c-2ba0e9cd02c2" providerId="ADAL" clId="{37BA701C-A354-41A5-954B-D02819621D40}" dt="2024-01-30T11:06:59.429" v="2215" actId="962"/>
            <ac:spMkLst>
              <pc:docMk/>
              <pc:sldMasterMk cId="582609979" sldId="2147483648"/>
              <pc:sldLayoutMk cId="1404157371" sldId="2147483702"/>
              <ac:spMk id="33" creationId="{DF303556-62A1-D93C-B36A-EB8717B8BD18}"/>
            </ac:spMkLst>
          </pc:spChg>
          <pc:spChg chg="add del mod">
            <ac:chgData name="Stappen, Sjanne van der" userId="b2eaea05-af54-41fd-a74c-2ba0e9cd02c2" providerId="ADAL" clId="{37BA701C-A354-41A5-954B-D02819621D40}" dt="2024-01-04T16:00:45.946" v="1139" actId="478"/>
            <ac:spMkLst>
              <pc:docMk/>
              <pc:sldMasterMk cId="582609979" sldId="2147483648"/>
              <pc:sldLayoutMk cId="1404157371" sldId="2147483702"/>
              <ac:spMk id="34" creationId="{346864C6-F1A8-97AD-CFA7-DE05800D96CF}"/>
            </ac:spMkLst>
          </pc:spChg>
          <pc:spChg chg="add mod">
            <ac:chgData name="Stappen, Sjanne van der" userId="b2eaea05-af54-41fd-a74c-2ba0e9cd02c2" providerId="ADAL" clId="{37BA701C-A354-41A5-954B-D02819621D40}" dt="2024-01-30T11:04:47.570" v="2212" actId="1076"/>
            <ac:spMkLst>
              <pc:docMk/>
              <pc:sldMasterMk cId="582609979" sldId="2147483648"/>
              <pc:sldLayoutMk cId="1404157371" sldId="2147483702"/>
              <ac:spMk id="35" creationId="{B04EA2AE-88E9-1CD8-C3DD-F29536E00A7C}"/>
            </ac:spMkLst>
          </pc:spChg>
          <pc:cxnChg chg="mod modVis">
            <ac:chgData name="Stappen, Sjanne van der" userId="b2eaea05-af54-41fd-a74c-2ba0e9cd02c2" providerId="ADAL" clId="{37BA701C-A354-41A5-954B-D02819621D40}" dt="2024-01-04T16:03:09.869" v="1146" actId="14429"/>
            <ac:cxnSpMkLst>
              <pc:docMk/>
              <pc:sldMasterMk cId="582609979" sldId="2147483648"/>
              <pc:sldLayoutMk cId="1404157371" sldId="2147483702"/>
              <ac:cxnSpMk id="14" creationId="{05B0000E-CB62-82A2-E0B8-AE2010E700FA}"/>
            </ac:cxnSpMkLst>
          </pc:cxnChg>
        </pc:sldLayoutChg>
        <pc:sldLayoutChg chg="new del mod">
          <pc:chgData name="Stappen, Sjanne van der" userId="b2eaea05-af54-41fd-a74c-2ba0e9cd02c2" providerId="ADAL" clId="{37BA701C-A354-41A5-954B-D02819621D40}" dt="2024-01-02T15:09:57.560" v="348" actId="11236"/>
          <pc:sldLayoutMkLst>
            <pc:docMk/>
            <pc:sldMasterMk cId="582609979" sldId="2147483648"/>
            <pc:sldLayoutMk cId="632048391" sldId="2147483703"/>
          </pc:sldLayoutMkLst>
        </pc:sldLayoutChg>
        <pc:sldLayoutChg chg="addSp delSp modSp mod ord">
          <pc:chgData name="Stappen, Sjanne van der" userId="b2eaea05-af54-41fd-a74c-2ba0e9cd02c2" providerId="ADAL" clId="{37BA701C-A354-41A5-954B-D02819621D40}" dt="2024-02-01T14:17:38.230" v="3708" actId="20577"/>
          <pc:sldLayoutMkLst>
            <pc:docMk/>
            <pc:sldMasterMk cId="582609979" sldId="2147483648"/>
            <pc:sldLayoutMk cId="1379087725" sldId="2147483703"/>
          </pc:sldLayoutMkLst>
          <pc:spChg chg="add del mod">
            <ac:chgData name="Stappen, Sjanne van der" userId="b2eaea05-af54-41fd-a74c-2ba0e9cd02c2" providerId="ADAL" clId="{37BA701C-A354-41A5-954B-D02819621D40}" dt="2024-01-23T16:42:18.599" v="1419" actId="478"/>
            <ac:spMkLst>
              <pc:docMk/>
              <pc:sldMasterMk cId="582609979" sldId="2147483648"/>
              <pc:sldLayoutMk cId="1379087725" sldId="2147483703"/>
              <ac:spMk id="2" creationId="{C5ECEC19-AC76-3320-514B-A1A47FA21962}"/>
            </ac:spMkLst>
          </pc:spChg>
          <pc:spChg chg="add del mod">
            <ac:chgData name="Stappen, Sjanne van der" userId="b2eaea05-af54-41fd-a74c-2ba0e9cd02c2" providerId="ADAL" clId="{37BA701C-A354-41A5-954B-D02819621D40}" dt="2024-01-02T15:48:18.143" v="648" actId="478"/>
            <ac:spMkLst>
              <pc:docMk/>
              <pc:sldMasterMk cId="582609979" sldId="2147483648"/>
              <pc:sldLayoutMk cId="1379087725" sldId="2147483703"/>
              <ac:spMk id="3" creationId="{1726F6A6-744B-9BD9-41CF-EEB927838769}"/>
            </ac:spMkLst>
          </pc:spChg>
          <pc:spChg chg="add mod">
            <ac:chgData name="Stappen, Sjanne van der" userId="b2eaea05-af54-41fd-a74c-2ba0e9cd02c2" providerId="ADAL" clId="{37BA701C-A354-41A5-954B-D02819621D40}" dt="2024-01-02T16:15:33.963" v="700" actId="962"/>
            <ac:spMkLst>
              <pc:docMk/>
              <pc:sldMasterMk cId="582609979" sldId="2147483648"/>
              <pc:sldLayoutMk cId="1379087725" sldId="2147483703"/>
              <ac:spMk id="3" creationId="{9FC4BE56-AAE7-D1BA-C4CA-79C2DDBA1D4B}"/>
            </ac:spMkLst>
          </pc:spChg>
          <pc:spChg chg="add mod">
            <ac:chgData name="Stappen, Sjanne van der" userId="b2eaea05-af54-41fd-a74c-2ba0e9cd02c2" providerId="ADAL" clId="{37BA701C-A354-41A5-954B-D02819621D40}" dt="2024-01-02T16:15:22.436" v="699" actId="962"/>
            <ac:spMkLst>
              <pc:docMk/>
              <pc:sldMasterMk cId="582609979" sldId="2147483648"/>
              <pc:sldLayoutMk cId="1379087725" sldId="2147483703"/>
              <ac:spMk id="4" creationId="{8D767D43-2FA6-EF7A-6DD5-12CBC1DFCFBD}"/>
            </ac:spMkLst>
          </pc:spChg>
          <pc:spChg chg="add del mod">
            <ac:chgData name="Stappen, Sjanne van der" userId="b2eaea05-af54-41fd-a74c-2ba0e9cd02c2" providerId="ADAL" clId="{37BA701C-A354-41A5-954B-D02819621D40}" dt="2024-01-02T15:48:18.143" v="648" actId="478"/>
            <ac:spMkLst>
              <pc:docMk/>
              <pc:sldMasterMk cId="582609979" sldId="2147483648"/>
              <pc:sldLayoutMk cId="1379087725" sldId="2147483703"/>
              <ac:spMk id="4" creationId="{A637BBE4-96BC-8002-31F5-08C4547FA858}"/>
            </ac:spMkLst>
          </pc:spChg>
          <pc:spChg chg="mod">
            <ac:chgData name="Stappen, Sjanne van der" userId="b2eaea05-af54-41fd-a74c-2ba0e9cd02c2" providerId="ADAL" clId="{37BA701C-A354-41A5-954B-D02819621D40}" dt="2024-01-23T16:18:53.180" v="1350" actId="20577"/>
            <ac:spMkLst>
              <pc:docMk/>
              <pc:sldMasterMk cId="582609979" sldId="2147483648"/>
              <pc:sldLayoutMk cId="1379087725" sldId="2147483703"/>
              <ac:spMk id="5" creationId="{C8E810BC-BB83-0EF4-A68A-11710F6ADC62}"/>
            </ac:spMkLst>
          </pc:spChg>
          <pc:spChg chg="add mod">
            <ac:chgData name="Stappen, Sjanne van der" userId="b2eaea05-af54-41fd-a74c-2ba0e9cd02c2" providerId="ADAL" clId="{37BA701C-A354-41A5-954B-D02819621D40}" dt="2024-01-04T15:44:22.832" v="1125" actId="1076"/>
            <ac:spMkLst>
              <pc:docMk/>
              <pc:sldMasterMk cId="582609979" sldId="2147483648"/>
              <pc:sldLayoutMk cId="1379087725" sldId="2147483703"/>
              <ac:spMk id="6" creationId="{46B703CD-8590-5CBC-5723-AA5BAF72F95C}"/>
            </ac:spMkLst>
          </pc:spChg>
          <pc:spChg chg="add del mod">
            <ac:chgData name="Stappen, Sjanne van der" userId="b2eaea05-af54-41fd-a74c-2ba0e9cd02c2" providerId="ADAL" clId="{37BA701C-A354-41A5-954B-D02819621D40}" dt="2024-01-02T15:48:18.143" v="648" actId="478"/>
            <ac:spMkLst>
              <pc:docMk/>
              <pc:sldMasterMk cId="582609979" sldId="2147483648"/>
              <pc:sldLayoutMk cId="1379087725" sldId="2147483703"/>
              <ac:spMk id="6" creationId="{FDF7323C-9DF0-8ACD-F467-571EA6235296}"/>
            </ac:spMkLst>
          </pc:spChg>
          <pc:spChg chg="add del mod">
            <ac:chgData name="Stappen, Sjanne van der" userId="b2eaea05-af54-41fd-a74c-2ba0e9cd02c2" providerId="ADAL" clId="{37BA701C-A354-41A5-954B-D02819621D40}" dt="2024-01-23T16:42:06.316" v="1415"/>
            <ac:spMkLst>
              <pc:docMk/>
              <pc:sldMasterMk cId="582609979" sldId="2147483648"/>
              <pc:sldLayoutMk cId="1379087725" sldId="2147483703"/>
              <ac:spMk id="7" creationId="{C15BBA8E-A9CE-5983-2C91-4313EB32EB1E}"/>
            </ac:spMkLst>
          </pc:spChg>
          <pc:spChg chg="add del mod">
            <ac:chgData name="Stappen, Sjanne van der" userId="b2eaea05-af54-41fd-a74c-2ba0e9cd02c2" providerId="ADAL" clId="{37BA701C-A354-41A5-954B-D02819621D40}" dt="2024-01-02T15:48:18.143" v="648" actId="478"/>
            <ac:spMkLst>
              <pc:docMk/>
              <pc:sldMasterMk cId="582609979" sldId="2147483648"/>
              <pc:sldLayoutMk cId="1379087725" sldId="2147483703"/>
              <ac:spMk id="7" creationId="{D0EC9521-2BFE-53F7-4BC8-6535D766D61E}"/>
            </ac:spMkLst>
          </pc:spChg>
          <pc:spChg chg="add del mod">
            <ac:chgData name="Stappen, Sjanne van der" userId="b2eaea05-af54-41fd-a74c-2ba0e9cd02c2" providerId="ADAL" clId="{37BA701C-A354-41A5-954B-D02819621D40}" dt="2024-01-02T15:48:18.143" v="648" actId="478"/>
            <ac:spMkLst>
              <pc:docMk/>
              <pc:sldMasterMk cId="582609979" sldId="2147483648"/>
              <pc:sldLayoutMk cId="1379087725" sldId="2147483703"/>
              <ac:spMk id="9" creationId="{4175A1B4-7B15-2C1A-D25F-8B11AACE0D1A}"/>
            </ac:spMkLst>
          </pc:spChg>
          <pc:spChg chg="add mod">
            <ac:chgData name="Stappen, Sjanne van der" userId="b2eaea05-af54-41fd-a74c-2ba0e9cd02c2" providerId="ADAL" clId="{37BA701C-A354-41A5-954B-D02819621D40}" dt="2024-02-01T14:17:38.230" v="3708" actId="20577"/>
            <ac:spMkLst>
              <pc:docMk/>
              <pc:sldMasterMk cId="582609979" sldId="2147483648"/>
              <pc:sldLayoutMk cId="1379087725" sldId="2147483703"/>
              <ac:spMk id="9" creationId="{CBD0FEA4-794A-849E-1E90-3225C2CEFBE2}"/>
            </ac:spMkLst>
          </pc:spChg>
          <pc:spChg chg="add del mod">
            <ac:chgData name="Stappen, Sjanne van der" userId="b2eaea05-af54-41fd-a74c-2ba0e9cd02c2" providerId="ADAL" clId="{37BA701C-A354-41A5-954B-D02819621D40}" dt="2024-01-02T15:48:30.135" v="652"/>
            <ac:spMkLst>
              <pc:docMk/>
              <pc:sldMasterMk cId="582609979" sldId="2147483648"/>
              <pc:sldLayoutMk cId="1379087725" sldId="2147483703"/>
              <ac:spMk id="10" creationId="{1AE6E0EF-F2BD-F7F1-5018-209D62EA52E3}"/>
            </ac:spMkLst>
          </pc:spChg>
          <pc:spChg chg="add del mod">
            <ac:chgData name="Stappen, Sjanne van der" userId="b2eaea05-af54-41fd-a74c-2ba0e9cd02c2" providerId="ADAL" clId="{37BA701C-A354-41A5-954B-D02819621D40}" dt="2024-01-02T15:48:30.135" v="652"/>
            <ac:spMkLst>
              <pc:docMk/>
              <pc:sldMasterMk cId="582609979" sldId="2147483648"/>
              <pc:sldLayoutMk cId="1379087725" sldId="2147483703"/>
              <ac:spMk id="11" creationId="{941067C9-9FB6-1910-C3B8-4D8534132244}"/>
            </ac:spMkLst>
          </pc:spChg>
          <pc:spChg chg="add del mod">
            <ac:chgData name="Stappen, Sjanne van der" userId="b2eaea05-af54-41fd-a74c-2ba0e9cd02c2" providerId="ADAL" clId="{37BA701C-A354-41A5-954B-D02819621D40}" dt="2024-01-02T15:48:30.135" v="652"/>
            <ac:spMkLst>
              <pc:docMk/>
              <pc:sldMasterMk cId="582609979" sldId="2147483648"/>
              <pc:sldLayoutMk cId="1379087725" sldId="2147483703"/>
              <ac:spMk id="12" creationId="{55923AB9-EE65-348E-FE07-8CFB0E749D35}"/>
            </ac:spMkLst>
          </pc:spChg>
          <pc:spChg chg="add del mod">
            <ac:chgData name="Stappen, Sjanne van der" userId="b2eaea05-af54-41fd-a74c-2ba0e9cd02c2" providerId="ADAL" clId="{37BA701C-A354-41A5-954B-D02819621D40}" dt="2024-01-02T15:48:30.135" v="652"/>
            <ac:spMkLst>
              <pc:docMk/>
              <pc:sldMasterMk cId="582609979" sldId="2147483648"/>
              <pc:sldLayoutMk cId="1379087725" sldId="2147483703"/>
              <ac:spMk id="13" creationId="{7A4C1224-D541-14F0-96EE-38520C15E785}"/>
            </ac:spMkLst>
          </pc:spChg>
          <pc:spChg chg="mod modVis">
            <ac:chgData name="Stappen, Sjanne van der" userId="b2eaea05-af54-41fd-a74c-2ba0e9cd02c2" providerId="ADAL" clId="{37BA701C-A354-41A5-954B-D02819621D40}" dt="2024-01-02T15:49:21.079" v="689" actId="14430"/>
            <ac:spMkLst>
              <pc:docMk/>
              <pc:sldMasterMk cId="582609979" sldId="2147483648"/>
              <pc:sldLayoutMk cId="1379087725" sldId="2147483703"/>
              <ac:spMk id="16" creationId="{04DF77A6-1736-356F-A506-7281562CC5FC}"/>
            </ac:spMkLst>
          </pc:spChg>
          <pc:spChg chg="add del mod">
            <ac:chgData name="Stappen, Sjanne van der" userId="b2eaea05-af54-41fd-a74c-2ba0e9cd02c2" providerId="ADAL" clId="{37BA701C-A354-41A5-954B-D02819621D40}" dt="2024-01-04T15:44:15.228" v="1121" actId="478"/>
            <ac:spMkLst>
              <pc:docMk/>
              <pc:sldMasterMk cId="582609979" sldId="2147483648"/>
              <pc:sldLayoutMk cId="1379087725" sldId="2147483703"/>
              <ac:spMk id="17" creationId="{1BA08BB2-6EDD-95B4-6424-60E89703704E}"/>
            </ac:spMkLst>
          </pc:spChg>
          <pc:spChg chg="add del mod">
            <ac:chgData name="Stappen, Sjanne van der" userId="b2eaea05-af54-41fd-a74c-2ba0e9cd02c2" providerId="ADAL" clId="{37BA701C-A354-41A5-954B-D02819621D40}" dt="2024-01-04T15:44:12.285" v="1119" actId="478"/>
            <ac:spMkLst>
              <pc:docMk/>
              <pc:sldMasterMk cId="582609979" sldId="2147483648"/>
              <pc:sldLayoutMk cId="1379087725" sldId="2147483703"/>
              <ac:spMk id="18" creationId="{63BDE341-9FE7-8E50-CCF0-090BCAD3AC51}"/>
            </ac:spMkLst>
          </pc:spChg>
          <pc:spChg chg="add del mod">
            <ac:chgData name="Stappen, Sjanne van der" userId="b2eaea05-af54-41fd-a74c-2ba0e9cd02c2" providerId="ADAL" clId="{37BA701C-A354-41A5-954B-D02819621D40}" dt="2024-01-04T15:44:18.602" v="1124" actId="478"/>
            <ac:spMkLst>
              <pc:docMk/>
              <pc:sldMasterMk cId="582609979" sldId="2147483648"/>
              <pc:sldLayoutMk cId="1379087725" sldId="2147483703"/>
              <ac:spMk id="19" creationId="{BB29050E-ADFA-135A-7CF8-677BF358D0AE}"/>
            </ac:spMkLst>
          </pc:spChg>
          <pc:spChg chg="add del mod">
            <ac:chgData name="Stappen, Sjanne van der" userId="b2eaea05-af54-41fd-a74c-2ba0e9cd02c2" providerId="ADAL" clId="{37BA701C-A354-41A5-954B-D02819621D40}" dt="2024-01-04T15:44:11.448" v="1118" actId="478"/>
            <ac:spMkLst>
              <pc:docMk/>
              <pc:sldMasterMk cId="582609979" sldId="2147483648"/>
              <pc:sldLayoutMk cId="1379087725" sldId="2147483703"/>
              <ac:spMk id="20" creationId="{1EC3C157-545E-AD12-DC36-B7D7451FC4F4}"/>
            </ac:spMkLst>
          </pc:spChg>
          <pc:spChg chg="mod modVis">
            <ac:chgData name="Stappen, Sjanne van der" userId="b2eaea05-af54-41fd-a74c-2ba0e9cd02c2" providerId="ADAL" clId="{37BA701C-A354-41A5-954B-D02819621D40}" dt="2024-01-02T15:49:21.953" v="690" actId="14430"/>
            <ac:spMkLst>
              <pc:docMk/>
              <pc:sldMasterMk cId="582609979" sldId="2147483648"/>
              <pc:sldLayoutMk cId="1379087725" sldId="2147483703"/>
              <ac:spMk id="21" creationId="{8548F7D7-8105-5D9E-9100-031F4E66ADC1}"/>
            </ac:spMkLst>
          </pc:spChg>
          <pc:spChg chg="mod modVis">
            <ac:chgData name="Stappen, Sjanne van der" userId="b2eaea05-af54-41fd-a74c-2ba0e9cd02c2" providerId="ADAL" clId="{37BA701C-A354-41A5-954B-D02819621D40}" dt="2024-01-02T16:14:57.950" v="698" actId="14430"/>
            <ac:spMkLst>
              <pc:docMk/>
              <pc:sldMasterMk cId="582609979" sldId="2147483648"/>
              <pc:sldLayoutMk cId="1379087725" sldId="2147483703"/>
              <ac:spMk id="22" creationId="{EB561CEC-8DA0-72E9-2D9C-D9FDB4F344CB}"/>
            </ac:spMkLst>
          </pc:spChg>
          <pc:spChg chg="add del mod">
            <ac:chgData name="Stappen, Sjanne van der" userId="b2eaea05-af54-41fd-a74c-2ba0e9cd02c2" providerId="ADAL" clId="{37BA701C-A354-41A5-954B-D02819621D40}" dt="2024-01-04T15:44:15.919" v="1122" actId="478"/>
            <ac:spMkLst>
              <pc:docMk/>
              <pc:sldMasterMk cId="582609979" sldId="2147483648"/>
              <pc:sldLayoutMk cId="1379087725" sldId="2147483703"/>
              <ac:spMk id="23" creationId="{D7E616F2-7263-5711-3FC8-48C4F97B082E}"/>
            </ac:spMkLst>
          </pc:spChg>
          <pc:spChg chg="add mod">
            <ac:chgData name="Stappen, Sjanne van der" userId="b2eaea05-af54-41fd-a74c-2ba0e9cd02c2" providerId="ADAL" clId="{37BA701C-A354-41A5-954B-D02819621D40}" dt="2024-01-23T15:39:16.123" v="1298" actId="14100"/>
            <ac:spMkLst>
              <pc:docMk/>
              <pc:sldMasterMk cId="582609979" sldId="2147483648"/>
              <pc:sldLayoutMk cId="1379087725" sldId="2147483703"/>
              <ac:spMk id="24" creationId="{63E173AD-3AA7-3AAA-C5BC-DC92E5E5EC9B}"/>
            </ac:spMkLst>
          </pc:spChg>
          <pc:graphicFrameChg chg="add del mod">
            <ac:chgData name="Stappen, Sjanne van der" userId="b2eaea05-af54-41fd-a74c-2ba0e9cd02c2" providerId="ADAL" clId="{37BA701C-A354-41A5-954B-D02819621D40}" dt="2024-01-23T15:39:18.447" v="1299" actId="478"/>
            <ac:graphicFrameMkLst>
              <pc:docMk/>
              <pc:sldMasterMk cId="582609979" sldId="2147483648"/>
              <pc:sldLayoutMk cId="1379087725" sldId="2147483703"/>
              <ac:graphicFrameMk id="7" creationId="{C9D4DEA4-670A-E48D-45E5-367D1B495F9B}"/>
            </ac:graphicFrameMkLst>
          </pc:graphicFrameChg>
          <pc:cxnChg chg="mod modVis">
            <ac:chgData name="Stappen, Sjanne van der" userId="b2eaea05-af54-41fd-a74c-2ba0e9cd02c2" providerId="ADAL" clId="{37BA701C-A354-41A5-954B-D02819621D40}" dt="2024-01-02T15:47:15.307" v="641" actId="14430"/>
            <ac:cxnSpMkLst>
              <pc:docMk/>
              <pc:sldMasterMk cId="582609979" sldId="2147483648"/>
              <pc:sldLayoutMk cId="1379087725" sldId="2147483703"/>
              <ac:cxnSpMk id="14" creationId="{05B0000E-CB62-82A2-E0B8-AE2010E700FA}"/>
            </ac:cxnSpMkLst>
          </pc:cxnChg>
        </pc:sldLayoutChg>
        <pc:sldLayoutChg chg="addSp modSp mod ord">
          <pc:chgData name="Stappen, Sjanne van der" userId="b2eaea05-af54-41fd-a74c-2ba0e9cd02c2" providerId="ADAL" clId="{37BA701C-A354-41A5-954B-D02819621D40}" dt="2024-01-30T14:36:11.276" v="3207" actId="1076"/>
          <pc:sldLayoutMkLst>
            <pc:docMk/>
            <pc:sldMasterMk cId="582609979" sldId="2147483648"/>
            <pc:sldLayoutMk cId="2571963322" sldId="2147483704"/>
          </pc:sldLayoutMkLst>
          <pc:spChg chg="add mod">
            <ac:chgData name="Stappen, Sjanne van der" userId="b2eaea05-af54-41fd-a74c-2ba0e9cd02c2" providerId="ADAL" clId="{37BA701C-A354-41A5-954B-D02819621D40}" dt="2024-01-30T09:10:22.414" v="2002" actId="20577"/>
            <ac:spMkLst>
              <pc:docMk/>
              <pc:sldMasterMk cId="582609979" sldId="2147483648"/>
              <pc:sldLayoutMk cId="2571963322" sldId="2147483704"/>
              <ac:spMk id="2" creationId="{E519689F-84C4-DBFB-4D3D-057817DA6DD8}"/>
            </ac:spMkLst>
          </pc:spChg>
          <pc:spChg chg="add mod">
            <ac:chgData name="Stappen, Sjanne van der" userId="b2eaea05-af54-41fd-a74c-2ba0e9cd02c2" providerId="ADAL" clId="{37BA701C-A354-41A5-954B-D02819621D40}" dt="2024-01-30T14:36:00.260" v="3204" actId="20577"/>
            <ac:spMkLst>
              <pc:docMk/>
              <pc:sldMasterMk cId="582609979" sldId="2147483648"/>
              <pc:sldLayoutMk cId="2571963322" sldId="2147483704"/>
              <ac:spMk id="3" creationId="{A477F629-7FAF-00EC-129E-920A89557F82}"/>
            </ac:spMkLst>
          </pc:spChg>
          <pc:spChg chg="add mod">
            <ac:chgData name="Stappen, Sjanne van der" userId="b2eaea05-af54-41fd-a74c-2ba0e9cd02c2" providerId="ADAL" clId="{37BA701C-A354-41A5-954B-D02819621D40}" dt="2024-01-30T14:36:11.276" v="3207" actId="1076"/>
            <ac:spMkLst>
              <pc:docMk/>
              <pc:sldMasterMk cId="582609979" sldId="2147483648"/>
              <pc:sldLayoutMk cId="2571963322" sldId="2147483704"/>
              <ac:spMk id="4" creationId="{1ACD546D-9596-8144-41FD-796059AB12BE}"/>
            </ac:spMkLst>
          </pc:spChg>
          <pc:spChg chg="mod">
            <ac:chgData name="Stappen, Sjanne van der" userId="b2eaea05-af54-41fd-a74c-2ba0e9cd02c2" providerId="ADAL" clId="{37BA701C-A354-41A5-954B-D02819621D40}" dt="2024-01-23T16:18:43.219" v="1346" actId="20577"/>
            <ac:spMkLst>
              <pc:docMk/>
              <pc:sldMasterMk cId="582609979" sldId="2147483648"/>
              <pc:sldLayoutMk cId="2571963322" sldId="2147483704"/>
              <ac:spMk id="5" creationId="{C8E810BC-BB83-0EF4-A68A-11710F6ADC62}"/>
            </ac:spMkLst>
          </pc:spChg>
          <pc:spChg chg="add mod">
            <ac:chgData name="Stappen, Sjanne van der" userId="b2eaea05-af54-41fd-a74c-2ba0e9cd02c2" providerId="ADAL" clId="{37BA701C-A354-41A5-954B-D02819621D40}" dt="2024-01-30T09:09:41.941" v="1982" actId="1036"/>
            <ac:spMkLst>
              <pc:docMk/>
              <pc:sldMasterMk cId="582609979" sldId="2147483648"/>
              <pc:sldLayoutMk cId="2571963322" sldId="2147483704"/>
              <ac:spMk id="6" creationId="{8E5FC370-1F31-F3E6-EE73-912E48BA1153}"/>
            </ac:spMkLst>
          </pc:spChg>
          <pc:spChg chg="add mod">
            <ac:chgData name="Stappen, Sjanne van der" userId="b2eaea05-af54-41fd-a74c-2ba0e9cd02c2" providerId="ADAL" clId="{37BA701C-A354-41A5-954B-D02819621D40}" dt="2024-01-30T09:09:41.941" v="1982" actId="1036"/>
            <ac:spMkLst>
              <pc:docMk/>
              <pc:sldMasterMk cId="582609979" sldId="2147483648"/>
              <pc:sldLayoutMk cId="2571963322" sldId="2147483704"/>
              <ac:spMk id="7" creationId="{2616F5ED-5A39-C67F-DC07-2234591C79A5}"/>
            </ac:spMkLst>
          </pc:spChg>
          <pc:spChg chg="add mod">
            <ac:chgData name="Stappen, Sjanne van der" userId="b2eaea05-af54-41fd-a74c-2ba0e9cd02c2" providerId="ADAL" clId="{37BA701C-A354-41A5-954B-D02819621D40}" dt="2024-01-03T07:36:48.115" v="726"/>
            <ac:spMkLst>
              <pc:docMk/>
              <pc:sldMasterMk cId="582609979" sldId="2147483648"/>
              <pc:sldLayoutMk cId="2571963322" sldId="2147483704"/>
              <ac:spMk id="9" creationId="{2F656675-19B4-1B14-AB18-6F5DFCCD2149}"/>
            </ac:spMkLst>
          </pc:spChg>
          <pc:spChg chg="add mod">
            <ac:chgData name="Stappen, Sjanne van der" userId="b2eaea05-af54-41fd-a74c-2ba0e9cd02c2" providerId="ADAL" clId="{37BA701C-A354-41A5-954B-D02819621D40}" dt="2024-01-03T07:36:48.115" v="726"/>
            <ac:spMkLst>
              <pc:docMk/>
              <pc:sldMasterMk cId="582609979" sldId="2147483648"/>
              <pc:sldLayoutMk cId="2571963322" sldId="2147483704"/>
              <ac:spMk id="10" creationId="{211B679E-2137-EB8E-005C-75EAA732C7DE}"/>
            </ac:spMkLst>
          </pc:spChg>
          <pc:spChg chg="add mod">
            <ac:chgData name="Stappen, Sjanne van der" userId="b2eaea05-af54-41fd-a74c-2ba0e9cd02c2" providerId="ADAL" clId="{37BA701C-A354-41A5-954B-D02819621D40}" dt="2024-01-03T07:40:02.002" v="893" actId="962"/>
            <ac:spMkLst>
              <pc:docMk/>
              <pc:sldMasterMk cId="582609979" sldId="2147483648"/>
              <pc:sldLayoutMk cId="2571963322" sldId="2147483704"/>
              <ac:spMk id="11" creationId="{FF3D2B2B-5E49-FA1F-4BBA-E9193F1E71D9}"/>
            </ac:spMkLst>
          </pc:spChg>
          <pc:spChg chg="add mod">
            <ac:chgData name="Stappen, Sjanne van der" userId="b2eaea05-af54-41fd-a74c-2ba0e9cd02c2" providerId="ADAL" clId="{37BA701C-A354-41A5-954B-D02819621D40}" dt="2024-01-03T07:39:53.295" v="892" actId="962"/>
            <ac:spMkLst>
              <pc:docMk/>
              <pc:sldMasterMk cId="582609979" sldId="2147483648"/>
              <pc:sldLayoutMk cId="2571963322" sldId="2147483704"/>
              <ac:spMk id="12" creationId="{CC046606-76AA-928E-AE94-8E8126119578}"/>
            </ac:spMkLst>
          </pc:spChg>
          <pc:spChg chg="add mod">
            <ac:chgData name="Stappen, Sjanne van der" userId="b2eaea05-af54-41fd-a74c-2ba0e9cd02c2" providerId="ADAL" clId="{37BA701C-A354-41A5-954B-D02819621D40}" dt="2024-01-30T09:09:41.941" v="1982" actId="1036"/>
            <ac:spMkLst>
              <pc:docMk/>
              <pc:sldMasterMk cId="582609979" sldId="2147483648"/>
              <pc:sldLayoutMk cId="2571963322" sldId="2147483704"/>
              <ac:spMk id="13" creationId="{E87F26D6-431A-FEE6-9870-ADCB72E00DB1}"/>
            </ac:spMkLst>
          </pc:spChg>
          <pc:spChg chg="mod modVis">
            <ac:chgData name="Stappen, Sjanne van der" userId="b2eaea05-af54-41fd-a74c-2ba0e9cd02c2" providerId="ADAL" clId="{37BA701C-A354-41A5-954B-D02819621D40}" dt="2024-01-23T16:34:41.577" v="1401" actId="14430"/>
            <ac:spMkLst>
              <pc:docMk/>
              <pc:sldMasterMk cId="582609979" sldId="2147483648"/>
              <pc:sldLayoutMk cId="2571963322" sldId="2147483704"/>
              <ac:spMk id="16" creationId="{04DF77A6-1736-356F-A506-7281562CC5FC}"/>
            </ac:spMkLst>
          </pc:spChg>
          <pc:spChg chg="add mod">
            <ac:chgData name="Stappen, Sjanne van der" userId="b2eaea05-af54-41fd-a74c-2ba0e9cd02c2" providerId="ADAL" clId="{37BA701C-A354-41A5-954B-D02819621D40}" dt="2024-01-30T09:09:41.941" v="1982" actId="1036"/>
            <ac:spMkLst>
              <pc:docMk/>
              <pc:sldMasterMk cId="582609979" sldId="2147483648"/>
              <pc:sldLayoutMk cId="2571963322" sldId="2147483704"/>
              <ac:spMk id="17" creationId="{013597F3-40E9-78EC-E3E2-5B4E3F6DFBC8}"/>
            </ac:spMkLst>
          </pc:spChg>
          <pc:spChg chg="add mod">
            <ac:chgData name="Stappen, Sjanne van der" userId="b2eaea05-af54-41fd-a74c-2ba0e9cd02c2" providerId="ADAL" clId="{37BA701C-A354-41A5-954B-D02819621D40}" dt="2024-01-03T07:48:28.936" v="903" actId="962"/>
            <ac:spMkLst>
              <pc:docMk/>
              <pc:sldMasterMk cId="582609979" sldId="2147483648"/>
              <pc:sldLayoutMk cId="2571963322" sldId="2147483704"/>
              <ac:spMk id="18" creationId="{7F799905-42A9-07DB-A23F-C70E336F4DC7}"/>
            </ac:spMkLst>
          </pc:spChg>
          <pc:spChg chg="add mod">
            <ac:chgData name="Stappen, Sjanne van der" userId="b2eaea05-af54-41fd-a74c-2ba0e9cd02c2" providerId="ADAL" clId="{37BA701C-A354-41A5-954B-D02819621D40}" dt="2024-01-03T07:48:16.455" v="902" actId="962"/>
            <ac:spMkLst>
              <pc:docMk/>
              <pc:sldMasterMk cId="582609979" sldId="2147483648"/>
              <pc:sldLayoutMk cId="2571963322" sldId="2147483704"/>
              <ac:spMk id="19" creationId="{B1926DB1-68FF-3E37-7E6C-A16DCE724D02}"/>
            </ac:spMkLst>
          </pc:spChg>
          <pc:spChg chg="add mod">
            <ac:chgData name="Stappen, Sjanne van der" userId="b2eaea05-af54-41fd-a74c-2ba0e9cd02c2" providerId="ADAL" clId="{37BA701C-A354-41A5-954B-D02819621D40}" dt="2024-01-03T07:57:43.010" v="909" actId="962"/>
            <ac:spMkLst>
              <pc:docMk/>
              <pc:sldMasterMk cId="582609979" sldId="2147483648"/>
              <pc:sldLayoutMk cId="2571963322" sldId="2147483704"/>
              <ac:spMk id="20" creationId="{59DF82F2-F1ED-46A0-97A1-5498165DB6FC}"/>
            </ac:spMkLst>
          </pc:spChg>
          <pc:spChg chg="mod modVis">
            <ac:chgData name="Stappen, Sjanne van der" userId="b2eaea05-af54-41fd-a74c-2ba0e9cd02c2" providerId="ADAL" clId="{37BA701C-A354-41A5-954B-D02819621D40}" dt="2024-01-03T07:57:11.046" v="907" actId="14430"/>
            <ac:spMkLst>
              <pc:docMk/>
              <pc:sldMasterMk cId="582609979" sldId="2147483648"/>
              <pc:sldLayoutMk cId="2571963322" sldId="2147483704"/>
              <ac:spMk id="21" creationId="{8548F7D7-8105-5D9E-9100-031F4E66ADC1}"/>
            </ac:spMkLst>
          </pc:spChg>
          <pc:spChg chg="mod modVis">
            <ac:chgData name="Stappen, Sjanne van der" userId="b2eaea05-af54-41fd-a74c-2ba0e9cd02c2" providerId="ADAL" clId="{37BA701C-A354-41A5-954B-D02819621D40}" dt="2024-01-03T07:57:10.523" v="906" actId="14430"/>
            <ac:spMkLst>
              <pc:docMk/>
              <pc:sldMasterMk cId="582609979" sldId="2147483648"/>
              <pc:sldLayoutMk cId="2571963322" sldId="2147483704"/>
              <ac:spMk id="22" creationId="{EB561CEC-8DA0-72E9-2D9C-D9FDB4F344CB}"/>
            </ac:spMkLst>
          </pc:spChg>
          <pc:spChg chg="add mod">
            <ac:chgData name="Stappen, Sjanne van der" userId="b2eaea05-af54-41fd-a74c-2ba0e9cd02c2" providerId="ADAL" clId="{37BA701C-A354-41A5-954B-D02819621D40}" dt="2024-01-03T07:57:27.363" v="908" actId="962"/>
            <ac:spMkLst>
              <pc:docMk/>
              <pc:sldMasterMk cId="582609979" sldId="2147483648"/>
              <pc:sldLayoutMk cId="2571963322" sldId="2147483704"/>
              <ac:spMk id="23" creationId="{8AF4C8B7-9D53-5771-6ECF-BECC45FDE279}"/>
            </ac:spMkLst>
          </pc:spChg>
          <pc:spChg chg="add mod">
            <ac:chgData name="Stappen, Sjanne van der" userId="b2eaea05-af54-41fd-a74c-2ba0e9cd02c2" providerId="ADAL" clId="{37BA701C-A354-41A5-954B-D02819621D40}" dt="2024-01-30T14:05:19.350" v="3056" actId="6549"/>
            <ac:spMkLst>
              <pc:docMk/>
              <pc:sldMasterMk cId="582609979" sldId="2147483648"/>
              <pc:sldLayoutMk cId="2571963322" sldId="2147483704"/>
              <ac:spMk id="24" creationId="{98EDDFF4-79DF-5072-FC76-0323C400F5C4}"/>
            </ac:spMkLst>
          </pc:spChg>
        </pc:sldLayoutChg>
        <pc:sldLayoutChg chg="addSp modSp mod ord">
          <pc:chgData name="Stappen, Sjanne van der" userId="b2eaea05-af54-41fd-a74c-2ba0e9cd02c2" providerId="ADAL" clId="{37BA701C-A354-41A5-954B-D02819621D40}" dt="2024-02-01T15:03:08.076" v="3932" actId="20578"/>
          <pc:sldLayoutMkLst>
            <pc:docMk/>
            <pc:sldMasterMk cId="582609979" sldId="2147483648"/>
            <pc:sldLayoutMk cId="1589850530" sldId="2147483705"/>
          </pc:sldLayoutMkLst>
          <pc:spChg chg="add mod">
            <ac:chgData name="Stappen, Sjanne van der" userId="b2eaea05-af54-41fd-a74c-2ba0e9cd02c2" providerId="ADAL" clId="{37BA701C-A354-41A5-954B-D02819621D40}" dt="2024-02-01T15:03:08.076" v="3932" actId="20578"/>
            <ac:spMkLst>
              <pc:docMk/>
              <pc:sldMasterMk cId="582609979" sldId="2147483648"/>
              <pc:sldLayoutMk cId="1589850530" sldId="2147483705"/>
              <ac:spMk id="2" creationId="{697501E3-3CD4-53E2-B79C-39DEFED91045}"/>
            </ac:spMkLst>
          </pc:spChg>
          <pc:spChg chg="add mod">
            <ac:chgData name="Stappen, Sjanne van der" userId="b2eaea05-af54-41fd-a74c-2ba0e9cd02c2" providerId="ADAL" clId="{37BA701C-A354-41A5-954B-D02819621D40}" dt="2024-01-03T08:15:31.705" v="936"/>
            <ac:spMkLst>
              <pc:docMk/>
              <pc:sldMasterMk cId="582609979" sldId="2147483648"/>
              <pc:sldLayoutMk cId="1589850530" sldId="2147483705"/>
              <ac:spMk id="3" creationId="{05E605D4-348D-8306-6D3B-EA867562B611}"/>
            </ac:spMkLst>
          </pc:spChg>
          <pc:spChg chg="add mod">
            <ac:chgData name="Stappen, Sjanne van der" userId="b2eaea05-af54-41fd-a74c-2ba0e9cd02c2" providerId="ADAL" clId="{37BA701C-A354-41A5-954B-D02819621D40}" dt="2024-01-04T15:43:06.038" v="1115" actId="962"/>
            <ac:spMkLst>
              <pc:docMk/>
              <pc:sldMasterMk cId="582609979" sldId="2147483648"/>
              <pc:sldLayoutMk cId="1589850530" sldId="2147483705"/>
              <ac:spMk id="4" creationId="{1E5AD452-8C3E-7C95-D1BB-CAFCBBD7AD19}"/>
            </ac:spMkLst>
          </pc:spChg>
          <pc:spChg chg="mod">
            <ac:chgData name="Stappen, Sjanne van der" userId="b2eaea05-af54-41fd-a74c-2ba0e9cd02c2" providerId="ADAL" clId="{37BA701C-A354-41A5-954B-D02819621D40}" dt="2024-01-23T16:18:46.324" v="1348" actId="20577"/>
            <ac:spMkLst>
              <pc:docMk/>
              <pc:sldMasterMk cId="582609979" sldId="2147483648"/>
              <pc:sldLayoutMk cId="1589850530" sldId="2147483705"/>
              <ac:spMk id="5" creationId="{C8E810BC-BB83-0EF4-A68A-11710F6ADC62}"/>
            </ac:spMkLst>
          </pc:spChg>
          <pc:spChg chg="add mod">
            <ac:chgData name="Stappen, Sjanne van der" userId="b2eaea05-af54-41fd-a74c-2ba0e9cd02c2" providerId="ADAL" clId="{37BA701C-A354-41A5-954B-D02819621D40}" dt="2024-01-04T15:43:00.960" v="1114" actId="962"/>
            <ac:spMkLst>
              <pc:docMk/>
              <pc:sldMasterMk cId="582609979" sldId="2147483648"/>
              <pc:sldLayoutMk cId="1589850530" sldId="2147483705"/>
              <ac:spMk id="6" creationId="{D6078A96-4273-6F33-3BF0-79E1EAC53B4B}"/>
            </ac:spMkLst>
          </pc:spChg>
          <pc:spChg chg="add mod">
            <ac:chgData name="Stappen, Sjanne van der" userId="b2eaea05-af54-41fd-a74c-2ba0e9cd02c2" providerId="ADAL" clId="{37BA701C-A354-41A5-954B-D02819621D40}" dt="2024-01-03T08:49:06.630" v="952" actId="962"/>
            <ac:spMkLst>
              <pc:docMk/>
              <pc:sldMasterMk cId="582609979" sldId="2147483648"/>
              <pc:sldLayoutMk cId="1589850530" sldId="2147483705"/>
              <ac:spMk id="7" creationId="{BC1D1B6A-B445-16FC-D1F4-164F09B1C319}"/>
            </ac:spMkLst>
          </pc:spChg>
          <pc:spChg chg="add mod">
            <ac:chgData name="Stappen, Sjanne van der" userId="b2eaea05-af54-41fd-a74c-2ba0e9cd02c2" providerId="ADAL" clId="{37BA701C-A354-41A5-954B-D02819621D40}" dt="2024-01-03T08:48:46.858" v="951" actId="962"/>
            <ac:spMkLst>
              <pc:docMk/>
              <pc:sldMasterMk cId="582609979" sldId="2147483648"/>
              <pc:sldLayoutMk cId="1589850530" sldId="2147483705"/>
              <ac:spMk id="9" creationId="{A4B6EAB2-93B1-E86B-ED3C-326208770A0A}"/>
            </ac:spMkLst>
          </pc:spChg>
          <pc:spChg chg="mod modVis">
            <ac:chgData name="Stappen, Sjanne van der" userId="b2eaea05-af54-41fd-a74c-2ba0e9cd02c2" providerId="ADAL" clId="{37BA701C-A354-41A5-954B-D02819621D40}" dt="2024-01-03T08:33:12.247" v="944" actId="14430"/>
            <ac:spMkLst>
              <pc:docMk/>
              <pc:sldMasterMk cId="582609979" sldId="2147483648"/>
              <pc:sldLayoutMk cId="1589850530" sldId="2147483705"/>
              <ac:spMk id="16" creationId="{04DF77A6-1736-356F-A506-7281562CC5FC}"/>
            </ac:spMkLst>
          </pc:spChg>
          <pc:spChg chg="mod modVis">
            <ac:chgData name="Stappen, Sjanne van der" userId="b2eaea05-af54-41fd-a74c-2ba0e9cd02c2" providerId="ADAL" clId="{37BA701C-A354-41A5-954B-D02819621D40}" dt="2024-01-03T08:30:29.826" v="940" actId="14430"/>
            <ac:spMkLst>
              <pc:docMk/>
              <pc:sldMasterMk cId="582609979" sldId="2147483648"/>
              <pc:sldLayoutMk cId="1589850530" sldId="2147483705"/>
              <ac:spMk id="21" creationId="{8548F7D7-8105-5D9E-9100-031F4E66ADC1}"/>
            </ac:spMkLst>
          </pc:spChg>
          <pc:spChg chg="mod modVis">
            <ac:chgData name="Stappen, Sjanne van der" userId="b2eaea05-af54-41fd-a74c-2ba0e9cd02c2" providerId="ADAL" clId="{37BA701C-A354-41A5-954B-D02819621D40}" dt="2024-01-03T08:33:09.959" v="943" actId="14430"/>
            <ac:spMkLst>
              <pc:docMk/>
              <pc:sldMasterMk cId="582609979" sldId="2147483648"/>
              <pc:sldLayoutMk cId="1589850530" sldId="2147483705"/>
              <ac:spMk id="22" creationId="{EB561CEC-8DA0-72E9-2D9C-D9FDB4F344CB}"/>
            </ac:spMkLst>
          </pc:spChg>
          <pc:cxnChg chg="mod modVis">
            <ac:chgData name="Stappen, Sjanne van der" userId="b2eaea05-af54-41fd-a74c-2ba0e9cd02c2" providerId="ADAL" clId="{37BA701C-A354-41A5-954B-D02819621D40}" dt="2024-01-03T08:33:09.424" v="942" actId="14429"/>
            <ac:cxnSpMkLst>
              <pc:docMk/>
              <pc:sldMasterMk cId="582609979" sldId="2147483648"/>
              <pc:sldLayoutMk cId="1589850530" sldId="2147483705"/>
              <ac:cxnSpMk id="14" creationId="{05B0000E-CB62-82A2-E0B8-AE2010E700FA}"/>
            </ac:cxnSpMkLst>
          </pc:cxnChg>
        </pc:sldLayoutChg>
        <pc:sldLayoutChg chg="addSp modSp mod ord">
          <pc:chgData name="Stappen, Sjanne van der" userId="b2eaea05-af54-41fd-a74c-2ba0e9cd02c2" providerId="ADAL" clId="{37BA701C-A354-41A5-954B-D02819621D40}" dt="2024-01-30T15:40:55.031" v="3318" actId="20577"/>
          <pc:sldLayoutMkLst>
            <pc:docMk/>
            <pc:sldMasterMk cId="582609979" sldId="2147483648"/>
            <pc:sldLayoutMk cId="3668422592" sldId="2147483706"/>
          </pc:sldLayoutMkLst>
          <pc:spChg chg="add mod">
            <ac:chgData name="Stappen, Sjanne van der" userId="b2eaea05-af54-41fd-a74c-2ba0e9cd02c2" providerId="ADAL" clId="{37BA701C-A354-41A5-954B-D02819621D40}" dt="2024-01-03T11:20:04.710" v="984"/>
            <ac:spMkLst>
              <pc:docMk/>
              <pc:sldMasterMk cId="582609979" sldId="2147483648"/>
              <pc:sldLayoutMk cId="3668422592" sldId="2147483706"/>
              <ac:spMk id="2" creationId="{FB968AF1-0487-AEA4-3D58-60A3EC11F69C}"/>
            </ac:spMkLst>
          </pc:spChg>
          <pc:spChg chg="add mod">
            <ac:chgData name="Stappen, Sjanne van der" userId="b2eaea05-af54-41fd-a74c-2ba0e9cd02c2" providerId="ADAL" clId="{37BA701C-A354-41A5-954B-D02819621D40}" dt="2024-01-30T15:40:55.031" v="3318" actId="20577"/>
            <ac:spMkLst>
              <pc:docMk/>
              <pc:sldMasterMk cId="582609979" sldId="2147483648"/>
              <pc:sldLayoutMk cId="3668422592" sldId="2147483706"/>
              <ac:spMk id="3" creationId="{8D97929F-22A3-B08A-4D4C-41FF5E336CE9}"/>
            </ac:spMkLst>
          </pc:spChg>
          <pc:spChg chg="add mod">
            <ac:chgData name="Stappen, Sjanne van der" userId="b2eaea05-af54-41fd-a74c-2ba0e9cd02c2" providerId="ADAL" clId="{37BA701C-A354-41A5-954B-D02819621D40}" dt="2024-01-30T15:39:33.111" v="3303" actId="20577"/>
            <ac:spMkLst>
              <pc:docMk/>
              <pc:sldMasterMk cId="582609979" sldId="2147483648"/>
              <pc:sldLayoutMk cId="3668422592" sldId="2147483706"/>
              <ac:spMk id="4" creationId="{E04D4D43-806D-3EB0-59C7-B8C153C2B453}"/>
            </ac:spMkLst>
          </pc:spChg>
          <pc:spChg chg="mod">
            <ac:chgData name="Stappen, Sjanne van der" userId="b2eaea05-af54-41fd-a74c-2ba0e9cd02c2" providerId="ADAL" clId="{37BA701C-A354-41A5-954B-D02819621D40}" dt="2024-01-23T16:07:42.769" v="1331" actId="20577"/>
            <ac:spMkLst>
              <pc:docMk/>
              <pc:sldMasterMk cId="582609979" sldId="2147483648"/>
              <pc:sldLayoutMk cId="3668422592" sldId="2147483706"/>
              <ac:spMk id="5" creationId="{C8E810BC-BB83-0EF4-A68A-11710F6ADC62}"/>
            </ac:spMkLst>
          </pc:spChg>
          <pc:spChg chg="add mod">
            <ac:chgData name="Stappen, Sjanne van der" userId="b2eaea05-af54-41fd-a74c-2ba0e9cd02c2" providerId="ADAL" clId="{37BA701C-A354-41A5-954B-D02819621D40}" dt="2024-01-03T11:20:16.488" v="985"/>
            <ac:spMkLst>
              <pc:docMk/>
              <pc:sldMasterMk cId="582609979" sldId="2147483648"/>
              <pc:sldLayoutMk cId="3668422592" sldId="2147483706"/>
              <ac:spMk id="6" creationId="{91F03007-7249-4D82-D7A9-7151D22EFC70}"/>
            </ac:spMkLst>
          </pc:spChg>
          <pc:spChg chg="add mod">
            <ac:chgData name="Stappen, Sjanne van der" userId="b2eaea05-af54-41fd-a74c-2ba0e9cd02c2" providerId="ADAL" clId="{37BA701C-A354-41A5-954B-D02819621D40}" dt="2024-01-03T11:20:16.488" v="985"/>
            <ac:spMkLst>
              <pc:docMk/>
              <pc:sldMasterMk cId="582609979" sldId="2147483648"/>
              <pc:sldLayoutMk cId="3668422592" sldId="2147483706"/>
              <ac:spMk id="7" creationId="{2BB8A08C-D3B7-ADA5-CC92-CF30FA76164A}"/>
            </ac:spMkLst>
          </pc:spChg>
          <pc:spChg chg="add mod">
            <ac:chgData name="Stappen, Sjanne van der" userId="b2eaea05-af54-41fd-a74c-2ba0e9cd02c2" providerId="ADAL" clId="{37BA701C-A354-41A5-954B-D02819621D40}" dt="2024-01-03T11:20:16.488" v="985"/>
            <ac:spMkLst>
              <pc:docMk/>
              <pc:sldMasterMk cId="582609979" sldId="2147483648"/>
              <pc:sldLayoutMk cId="3668422592" sldId="2147483706"/>
              <ac:spMk id="9" creationId="{486EE645-D971-17BF-ABC1-240B8FF32A23}"/>
            </ac:spMkLst>
          </pc:spChg>
          <pc:spChg chg="add mod">
            <ac:chgData name="Stappen, Sjanne van der" userId="b2eaea05-af54-41fd-a74c-2ba0e9cd02c2" providerId="ADAL" clId="{37BA701C-A354-41A5-954B-D02819621D40}" dt="2024-01-03T11:20:16.488" v="985"/>
            <ac:spMkLst>
              <pc:docMk/>
              <pc:sldMasterMk cId="582609979" sldId="2147483648"/>
              <pc:sldLayoutMk cId="3668422592" sldId="2147483706"/>
              <ac:spMk id="10" creationId="{458F027B-58B5-7A0C-C6EE-06E7888CD92C}"/>
            </ac:spMkLst>
          </pc:spChg>
          <pc:spChg chg="add mod">
            <ac:chgData name="Stappen, Sjanne van der" userId="b2eaea05-af54-41fd-a74c-2ba0e9cd02c2" providerId="ADAL" clId="{37BA701C-A354-41A5-954B-D02819621D40}" dt="2024-01-03T11:25:00.136" v="1102" actId="962"/>
            <ac:spMkLst>
              <pc:docMk/>
              <pc:sldMasterMk cId="582609979" sldId="2147483648"/>
              <pc:sldLayoutMk cId="3668422592" sldId="2147483706"/>
              <ac:spMk id="11" creationId="{C387B988-E86F-E553-362D-8AEDB6D2E0EC}"/>
            </ac:spMkLst>
          </pc:spChg>
          <pc:spChg chg="add mod">
            <ac:chgData name="Stappen, Sjanne van der" userId="b2eaea05-af54-41fd-a74c-2ba0e9cd02c2" providerId="ADAL" clId="{37BA701C-A354-41A5-954B-D02819621D40}" dt="2024-01-03T11:24:51.436" v="1101" actId="962"/>
            <ac:spMkLst>
              <pc:docMk/>
              <pc:sldMasterMk cId="582609979" sldId="2147483648"/>
              <pc:sldLayoutMk cId="3668422592" sldId="2147483706"/>
              <ac:spMk id="12" creationId="{9794D1F7-076C-494B-B2F9-A9564B24800D}"/>
            </ac:spMkLst>
          </pc:spChg>
          <pc:spChg chg="add mod">
            <ac:chgData name="Stappen, Sjanne van der" userId="b2eaea05-af54-41fd-a74c-2ba0e9cd02c2" providerId="ADAL" clId="{37BA701C-A354-41A5-954B-D02819621D40}" dt="2024-01-03T11:36:45.930" v="1110" actId="962"/>
            <ac:spMkLst>
              <pc:docMk/>
              <pc:sldMasterMk cId="582609979" sldId="2147483648"/>
              <pc:sldLayoutMk cId="3668422592" sldId="2147483706"/>
              <ac:spMk id="13" creationId="{72CD55FA-9A36-25EC-907E-1C26C08C34B4}"/>
            </ac:spMkLst>
          </pc:spChg>
          <pc:spChg chg="mod modVis">
            <ac:chgData name="Stappen, Sjanne van der" userId="b2eaea05-af54-41fd-a74c-2ba0e9cd02c2" providerId="ADAL" clId="{37BA701C-A354-41A5-954B-D02819621D40}" dt="2024-01-03T11:21:10.657" v="1094" actId="14430"/>
            <ac:spMkLst>
              <pc:docMk/>
              <pc:sldMasterMk cId="582609979" sldId="2147483648"/>
              <pc:sldLayoutMk cId="3668422592" sldId="2147483706"/>
              <ac:spMk id="16" creationId="{04DF77A6-1736-356F-A506-7281562CC5FC}"/>
            </ac:spMkLst>
          </pc:spChg>
          <pc:spChg chg="add mod">
            <ac:chgData name="Stappen, Sjanne van der" userId="b2eaea05-af54-41fd-a74c-2ba0e9cd02c2" providerId="ADAL" clId="{37BA701C-A354-41A5-954B-D02819621D40}" dt="2024-01-03T11:24:37.604" v="1099" actId="962"/>
            <ac:spMkLst>
              <pc:docMk/>
              <pc:sldMasterMk cId="582609979" sldId="2147483648"/>
              <pc:sldLayoutMk cId="3668422592" sldId="2147483706"/>
              <ac:spMk id="17" creationId="{77796B2E-FF18-76D2-BB49-FEB841D6D62C}"/>
            </ac:spMkLst>
          </pc:spChg>
          <pc:spChg chg="add mod">
            <ac:chgData name="Stappen, Sjanne van der" userId="b2eaea05-af54-41fd-a74c-2ba0e9cd02c2" providerId="ADAL" clId="{37BA701C-A354-41A5-954B-D02819621D40}" dt="2024-01-03T11:21:38.112" v="1098" actId="962"/>
            <ac:spMkLst>
              <pc:docMk/>
              <pc:sldMasterMk cId="582609979" sldId="2147483648"/>
              <pc:sldLayoutMk cId="3668422592" sldId="2147483706"/>
              <ac:spMk id="18" creationId="{CEC0C9A1-0183-71CB-6A40-7AE646314E2A}"/>
            </ac:spMkLst>
          </pc:spChg>
          <pc:spChg chg="mod modVis">
            <ac:chgData name="Stappen, Sjanne van der" userId="b2eaea05-af54-41fd-a74c-2ba0e9cd02c2" providerId="ADAL" clId="{37BA701C-A354-41A5-954B-D02819621D40}" dt="2024-01-03T11:21:28.409" v="1096" actId="14430"/>
            <ac:spMkLst>
              <pc:docMk/>
              <pc:sldMasterMk cId="582609979" sldId="2147483648"/>
              <pc:sldLayoutMk cId="3668422592" sldId="2147483706"/>
              <ac:spMk id="21" creationId="{8548F7D7-8105-5D9E-9100-031F4E66ADC1}"/>
            </ac:spMkLst>
          </pc:spChg>
          <pc:spChg chg="mod modVis">
            <ac:chgData name="Stappen, Sjanne van der" userId="b2eaea05-af54-41fd-a74c-2ba0e9cd02c2" providerId="ADAL" clId="{37BA701C-A354-41A5-954B-D02819621D40}" dt="2024-01-03T11:21:28.971" v="1097" actId="14430"/>
            <ac:spMkLst>
              <pc:docMk/>
              <pc:sldMasterMk cId="582609979" sldId="2147483648"/>
              <pc:sldLayoutMk cId="3668422592" sldId="2147483706"/>
              <ac:spMk id="22" creationId="{EB561CEC-8DA0-72E9-2D9C-D9FDB4F344CB}"/>
            </ac:spMkLst>
          </pc:spChg>
          <pc:cxnChg chg="mod modVis">
            <ac:chgData name="Stappen, Sjanne van der" userId="b2eaea05-af54-41fd-a74c-2ba0e9cd02c2" providerId="ADAL" clId="{37BA701C-A354-41A5-954B-D02819621D40}" dt="2024-01-03T11:21:06.845" v="1092" actId="14429"/>
            <ac:cxnSpMkLst>
              <pc:docMk/>
              <pc:sldMasterMk cId="582609979" sldId="2147483648"/>
              <pc:sldLayoutMk cId="3668422592" sldId="2147483706"/>
              <ac:cxnSpMk id="14" creationId="{05B0000E-CB62-82A2-E0B8-AE2010E700FA}"/>
            </ac:cxnSpMkLst>
          </pc:cxnChg>
          <pc:cxnChg chg="mod modVis">
            <ac:chgData name="Stappen, Sjanne van der" userId="b2eaea05-af54-41fd-a74c-2ba0e9cd02c2" providerId="ADAL" clId="{37BA701C-A354-41A5-954B-D02819621D40}" dt="2024-01-03T11:21:07.845" v="1093" actId="14430"/>
            <ac:cxnSpMkLst>
              <pc:docMk/>
              <pc:sldMasterMk cId="582609979" sldId="2147483648"/>
              <pc:sldLayoutMk cId="3668422592" sldId="2147483706"/>
              <ac:cxnSpMk id="15" creationId="{658A1A85-0B9E-3DC0-4198-73399E6F2402}"/>
            </ac:cxnSpMkLst>
          </pc:cxnChg>
        </pc:sldLayoutChg>
        <pc:sldLayoutChg chg="del ord">
          <pc:chgData name="Stappen, Sjanne van der" userId="b2eaea05-af54-41fd-a74c-2ba0e9cd02c2" providerId="ADAL" clId="{37BA701C-A354-41A5-954B-D02819621D40}" dt="2024-01-23T08:19:59.562" v="1188" actId="2696"/>
          <pc:sldLayoutMkLst>
            <pc:docMk/>
            <pc:sldMasterMk cId="582609979" sldId="2147483648"/>
            <pc:sldLayoutMk cId="3598275427" sldId="2147483708"/>
          </pc:sldLayoutMkLst>
        </pc:sldLayoutChg>
        <pc:sldLayoutChg chg="del ord">
          <pc:chgData name="Stappen, Sjanne van der" userId="b2eaea05-af54-41fd-a74c-2ba0e9cd02c2" providerId="ADAL" clId="{37BA701C-A354-41A5-954B-D02819621D40}" dt="2024-01-23T08:20:00.258" v="1189" actId="2696"/>
          <pc:sldLayoutMkLst>
            <pc:docMk/>
            <pc:sldMasterMk cId="582609979" sldId="2147483648"/>
            <pc:sldLayoutMk cId="1178391174" sldId="2147483709"/>
          </pc:sldLayoutMkLst>
        </pc:sldLayoutChg>
        <pc:sldLayoutChg chg="addSp delSp modSp del mod ord">
          <pc:chgData name="Stappen, Sjanne van der" userId="b2eaea05-af54-41fd-a74c-2ba0e9cd02c2" providerId="ADAL" clId="{37BA701C-A354-41A5-954B-D02819621D40}" dt="2024-01-30T15:59:42.216" v="3609" actId="2696"/>
          <pc:sldLayoutMkLst>
            <pc:docMk/>
            <pc:sldMasterMk cId="582609979" sldId="2147483648"/>
            <pc:sldLayoutMk cId="580248405" sldId="2147483728"/>
          </pc:sldLayoutMkLst>
          <pc:spChg chg="add del mod">
            <ac:chgData name="Stappen, Sjanne van der" userId="b2eaea05-af54-41fd-a74c-2ba0e9cd02c2" providerId="ADAL" clId="{37BA701C-A354-41A5-954B-D02819621D40}" dt="2024-01-30T15:53:19.573" v="3590" actId="478"/>
            <ac:spMkLst>
              <pc:docMk/>
              <pc:sldMasterMk cId="582609979" sldId="2147483648"/>
              <pc:sldLayoutMk cId="580248405" sldId="2147483728"/>
              <ac:spMk id="2" creationId="{F2A591B0-324E-105A-AC6C-91B015140422}"/>
            </ac:spMkLst>
          </pc:spChg>
          <pc:spChg chg="add del mod">
            <ac:chgData name="Stappen, Sjanne van der" userId="b2eaea05-af54-41fd-a74c-2ba0e9cd02c2" providerId="ADAL" clId="{37BA701C-A354-41A5-954B-D02819621D40}" dt="2024-01-30T15:56:12.628" v="3598" actId="478"/>
            <ac:spMkLst>
              <pc:docMk/>
              <pc:sldMasterMk cId="582609979" sldId="2147483648"/>
              <pc:sldLayoutMk cId="580248405" sldId="2147483728"/>
              <ac:spMk id="3" creationId="{6EA86FEA-3887-C071-0C7B-66914CEBDC55}"/>
            </ac:spMkLst>
          </pc:spChg>
          <pc:spChg chg="mod">
            <ac:chgData name="Stappen, Sjanne van der" userId="b2eaea05-af54-41fd-a74c-2ba0e9cd02c2" providerId="ADAL" clId="{37BA701C-A354-41A5-954B-D02819621D40}" dt="2024-01-30T15:48:19.326" v="3330" actId="20577"/>
            <ac:spMkLst>
              <pc:docMk/>
              <pc:sldMasterMk cId="582609979" sldId="2147483648"/>
              <pc:sldLayoutMk cId="580248405" sldId="2147483728"/>
              <ac:spMk id="5" creationId="{C8E810BC-BB83-0EF4-A68A-11710F6ADC62}"/>
            </ac:spMkLst>
          </pc:spChg>
          <pc:spChg chg="mod modVis">
            <ac:chgData name="Stappen, Sjanne van der" userId="b2eaea05-af54-41fd-a74c-2ba0e9cd02c2" providerId="ADAL" clId="{37BA701C-A354-41A5-954B-D02819621D40}" dt="2024-01-30T15:51:49.442" v="3584" actId="14430"/>
            <ac:spMkLst>
              <pc:docMk/>
              <pc:sldMasterMk cId="582609979" sldId="2147483648"/>
              <pc:sldLayoutMk cId="580248405" sldId="2147483728"/>
              <ac:spMk id="16" creationId="{04DF77A6-1736-356F-A506-7281562CC5FC}"/>
            </ac:spMkLst>
          </pc:spChg>
          <pc:spChg chg="mod modVis">
            <ac:chgData name="Stappen, Sjanne van der" userId="b2eaea05-af54-41fd-a74c-2ba0e9cd02c2" providerId="ADAL" clId="{37BA701C-A354-41A5-954B-D02819621D40}" dt="2024-01-30T15:51:49.881" v="3585" actId="14430"/>
            <ac:spMkLst>
              <pc:docMk/>
              <pc:sldMasterMk cId="582609979" sldId="2147483648"/>
              <pc:sldLayoutMk cId="580248405" sldId="2147483728"/>
              <ac:spMk id="21" creationId="{8548F7D7-8105-5D9E-9100-031F4E66ADC1}"/>
            </ac:spMkLst>
          </pc:spChg>
          <pc:spChg chg="mod modVis">
            <ac:chgData name="Stappen, Sjanne van der" userId="b2eaea05-af54-41fd-a74c-2ba0e9cd02c2" providerId="ADAL" clId="{37BA701C-A354-41A5-954B-D02819621D40}" dt="2024-01-30T15:51:50.321" v="3586" actId="14430"/>
            <ac:spMkLst>
              <pc:docMk/>
              <pc:sldMasterMk cId="582609979" sldId="2147483648"/>
              <pc:sldLayoutMk cId="580248405" sldId="2147483728"/>
              <ac:spMk id="22" creationId="{EB561CEC-8DA0-72E9-2D9C-D9FDB4F344CB}"/>
            </ac:spMkLst>
          </pc:spChg>
          <pc:cxnChg chg="mod modVis">
            <ac:chgData name="Stappen, Sjanne van der" userId="b2eaea05-af54-41fd-a74c-2ba0e9cd02c2" providerId="ADAL" clId="{37BA701C-A354-41A5-954B-D02819621D40}" dt="2024-01-30T15:51:57.313" v="3587" actId="14430"/>
            <ac:cxnSpMkLst>
              <pc:docMk/>
              <pc:sldMasterMk cId="582609979" sldId="2147483648"/>
              <pc:sldLayoutMk cId="580248405" sldId="2147483728"/>
              <ac:cxnSpMk id="15" creationId="{658A1A85-0B9E-3DC0-4198-73399E6F2402}"/>
            </ac:cxnSpMkLst>
          </pc:cxnChg>
        </pc:sldLayoutChg>
      </pc:sldMasterChg>
      <pc:sldMasterChg chg="addSldLayout delSldLayout modSldLayout sldLayoutOrd">
        <pc:chgData name="Stappen, Sjanne van der" userId="b2eaea05-af54-41fd-a74c-2ba0e9cd02c2" providerId="ADAL" clId="{37BA701C-A354-41A5-954B-D02819621D40}" dt="2024-01-30T15:47:45.679" v="3322" actId="20578"/>
        <pc:sldMasterMkLst>
          <pc:docMk/>
          <pc:sldMasterMk cId="3287193470" sldId="2147483692"/>
        </pc:sldMasterMkLst>
        <pc:sldLayoutChg chg="modSp mod">
          <pc:chgData name="Stappen, Sjanne van der" userId="b2eaea05-af54-41fd-a74c-2ba0e9cd02c2" providerId="ADAL" clId="{37BA701C-A354-41A5-954B-D02819621D40}" dt="2024-01-02T15:13:45.507" v="581"/>
          <pc:sldLayoutMkLst>
            <pc:docMk/>
            <pc:sldMasterMk cId="3287193470" sldId="2147483692"/>
            <pc:sldLayoutMk cId="3472353611" sldId="2147483694"/>
          </pc:sldLayoutMkLst>
          <pc:spChg chg="mod">
            <ac:chgData name="Stappen, Sjanne van der" userId="b2eaea05-af54-41fd-a74c-2ba0e9cd02c2" providerId="ADAL" clId="{37BA701C-A354-41A5-954B-D02819621D40}" dt="2024-01-02T15:13:45.507" v="581"/>
            <ac:spMkLst>
              <pc:docMk/>
              <pc:sldMasterMk cId="3287193470" sldId="2147483692"/>
              <pc:sldLayoutMk cId="3472353611" sldId="2147483694"/>
              <ac:spMk id="5" creationId="{C8E810BC-BB83-0EF4-A68A-11710F6ADC62}"/>
            </ac:spMkLst>
          </pc:spChg>
          <pc:spChg chg="mod">
            <ac:chgData name="Stappen, Sjanne van der" userId="b2eaea05-af54-41fd-a74c-2ba0e9cd02c2" providerId="ADAL" clId="{37BA701C-A354-41A5-954B-D02819621D40}" dt="2024-01-02T15:13:44.129" v="580"/>
            <ac:spMkLst>
              <pc:docMk/>
              <pc:sldMasterMk cId="3287193470" sldId="2147483692"/>
              <pc:sldLayoutMk cId="3472353611" sldId="2147483694"/>
              <ac:spMk id="8" creationId="{D2D695B2-2980-84BF-A44A-4D9E100B6A2D}"/>
            </ac:spMkLst>
          </pc:spChg>
          <pc:spChg chg="mod">
            <ac:chgData name="Stappen, Sjanne van der" userId="b2eaea05-af54-41fd-a74c-2ba0e9cd02c2" providerId="ADAL" clId="{37BA701C-A354-41A5-954B-D02819621D40}" dt="2024-01-02T15:13:43.674" v="579"/>
            <ac:spMkLst>
              <pc:docMk/>
              <pc:sldMasterMk cId="3287193470" sldId="2147483692"/>
              <pc:sldLayoutMk cId="3472353611" sldId="2147483694"/>
              <ac:spMk id="16" creationId="{04DF77A6-1736-356F-A506-7281562CC5FC}"/>
            </ac:spMkLst>
          </pc:spChg>
          <pc:spChg chg="mod">
            <ac:chgData name="Stappen, Sjanne van der" userId="b2eaea05-af54-41fd-a74c-2ba0e9cd02c2" providerId="ADAL" clId="{37BA701C-A354-41A5-954B-D02819621D40}" dt="2024-01-02T15:13:42.730" v="577"/>
            <ac:spMkLst>
              <pc:docMk/>
              <pc:sldMasterMk cId="3287193470" sldId="2147483692"/>
              <pc:sldLayoutMk cId="3472353611" sldId="2147483694"/>
              <ac:spMk id="21" creationId="{8548F7D7-8105-5D9E-9100-031F4E66ADC1}"/>
            </ac:spMkLst>
          </pc:spChg>
          <pc:spChg chg="mod">
            <ac:chgData name="Stappen, Sjanne van der" userId="b2eaea05-af54-41fd-a74c-2ba0e9cd02c2" providerId="ADAL" clId="{37BA701C-A354-41A5-954B-D02819621D40}" dt="2024-01-02T15:13:43.136" v="578"/>
            <ac:spMkLst>
              <pc:docMk/>
              <pc:sldMasterMk cId="3287193470" sldId="2147483692"/>
              <pc:sldLayoutMk cId="3472353611" sldId="2147483694"/>
              <ac:spMk id="22" creationId="{EB561CEC-8DA0-72E9-2D9C-D9FDB4F344CB}"/>
            </ac:spMkLst>
          </pc:spChg>
          <pc:cxnChg chg="mod">
            <ac:chgData name="Stappen, Sjanne van der" userId="b2eaea05-af54-41fd-a74c-2ba0e9cd02c2" providerId="ADAL" clId="{37BA701C-A354-41A5-954B-D02819621D40}" dt="2024-01-02T15:13:41.663" v="576"/>
            <ac:cxnSpMkLst>
              <pc:docMk/>
              <pc:sldMasterMk cId="3287193470" sldId="2147483692"/>
              <pc:sldLayoutMk cId="3472353611" sldId="2147483694"/>
              <ac:cxnSpMk id="14" creationId="{05B0000E-CB62-82A2-E0B8-AE2010E700FA}"/>
            </ac:cxnSpMkLst>
          </pc:cxnChg>
          <pc:cxnChg chg="mod">
            <ac:chgData name="Stappen, Sjanne van der" userId="b2eaea05-af54-41fd-a74c-2ba0e9cd02c2" providerId="ADAL" clId="{37BA701C-A354-41A5-954B-D02819621D40}" dt="2024-01-02T15:13:41.135" v="575"/>
            <ac:cxnSpMkLst>
              <pc:docMk/>
              <pc:sldMasterMk cId="3287193470" sldId="2147483692"/>
              <pc:sldLayoutMk cId="3472353611" sldId="2147483694"/>
              <ac:cxnSpMk id="15" creationId="{658A1A85-0B9E-3DC0-4198-73399E6F2402}"/>
            </ac:cxnSpMkLst>
          </pc:cxnChg>
        </pc:sldLayoutChg>
        <pc:sldLayoutChg chg="modSp mod">
          <pc:chgData name="Stappen, Sjanne van der" userId="b2eaea05-af54-41fd-a74c-2ba0e9cd02c2" providerId="ADAL" clId="{37BA701C-A354-41A5-954B-D02819621D40}" dt="2024-01-02T15:13:51.736" v="588"/>
          <pc:sldLayoutMkLst>
            <pc:docMk/>
            <pc:sldMasterMk cId="3287193470" sldId="2147483692"/>
            <pc:sldLayoutMk cId="1586364890" sldId="2147483695"/>
          </pc:sldLayoutMkLst>
          <pc:spChg chg="mod">
            <ac:chgData name="Stappen, Sjanne van der" userId="b2eaea05-af54-41fd-a74c-2ba0e9cd02c2" providerId="ADAL" clId="{37BA701C-A354-41A5-954B-D02819621D40}" dt="2024-01-02T15:13:48.534" v="582"/>
            <ac:spMkLst>
              <pc:docMk/>
              <pc:sldMasterMk cId="3287193470" sldId="2147483692"/>
              <pc:sldLayoutMk cId="1586364890" sldId="2147483695"/>
              <ac:spMk id="5" creationId="{C8E810BC-BB83-0EF4-A68A-11710F6ADC62}"/>
            </ac:spMkLst>
          </pc:spChg>
          <pc:spChg chg="mod">
            <ac:chgData name="Stappen, Sjanne van der" userId="b2eaea05-af54-41fd-a74c-2ba0e9cd02c2" providerId="ADAL" clId="{37BA701C-A354-41A5-954B-D02819621D40}" dt="2024-01-02T15:13:48.928" v="583"/>
            <ac:spMkLst>
              <pc:docMk/>
              <pc:sldMasterMk cId="3287193470" sldId="2147483692"/>
              <pc:sldLayoutMk cId="1586364890" sldId="2147483695"/>
              <ac:spMk id="8" creationId="{D2D695B2-2980-84BF-A44A-4D9E100B6A2D}"/>
            </ac:spMkLst>
          </pc:spChg>
          <pc:spChg chg="mod">
            <ac:chgData name="Stappen, Sjanne van der" userId="b2eaea05-af54-41fd-a74c-2ba0e9cd02c2" providerId="ADAL" clId="{37BA701C-A354-41A5-954B-D02819621D40}" dt="2024-01-02T15:13:49.343" v="584"/>
            <ac:spMkLst>
              <pc:docMk/>
              <pc:sldMasterMk cId="3287193470" sldId="2147483692"/>
              <pc:sldLayoutMk cId="1586364890" sldId="2147483695"/>
              <ac:spMk id="16" creationId="{04DF77A6-1736-356F-A506-7281562CC5FC}"/>
            </ac:spMkLst>
          </pc:spChg>
          <pc:spChg chg="mod">
            <ac:chgData name="Stappen, Sjanne van der" userId="b2eaea05-af54-41fd-a74c-2ba0e9cd02c2" providerId="ADAL" clId="{37BA701C-A354-41A5-954B-D02819621D40}" dt="2024-01-02T15:13:50.802" v="586"/>
            <ac:spMkLst>
              <pc:docMk/>
              <pc:sldMasterMk cId="3287193470" sldId="2147483692"/>
              <pc:sldLayoutMk cId="1586364890" sldId="2147483695"/>
              <ac:spMk id="21" creationId="{8548F7D7-8105-5D9E-9100-031F4E66ADC1}"/>
            </ac:spMkLst>
          </pc:spChg>
          <pc:spChg chg="mod">
            <ac:chgData name="Stappen, Sjanne van der" userId="b2eaea05-af54-41fd-a74c-2ba0e9cd02c2" providerId="ADAL" clId="{37BA701C-A354-41A5-954B-D02819621D40}" dt="2024-01-02T15:13:50.344" v="585"/>
            <ac:spMkLst>
              <pc:docMk/>
              <pc:sldMasterMk cId="3287193470" sldId="2147483692"/>
              <pc:sldLayoutMk cId="1586364890" sldId="2147483695"/>
              <ac:spMk id="22" creationId="{EB561CEC-8DA0-72E9-2D9C-D9FDB4F344CB}"/>
            </ac:spMkLst>
          </pc:spChg>
          <pc:cxnChg chg="mod">
            <ac:chgData name="Stappen, Sjanne van der" userId="b2eaea05-af54-41fd-a74c-2ba0e9cd02c2" providerId="ADAL" clId="{37BA701C-A354-41A5-954B-D02819621D40}" dt="2024-01-02T15:13:51.344" v="587"/>
            <ac:cxnSpMkLst>
              <pc:docMk/>
              <pc:sldMasterMk cId="3287193470" sldId="2147483692"/>
              <pc:sldLayoutMk cId="1586364890" sldId="2147483695"/>
              <ac:cxnSpMk id="14" creationId="{05B0000E-CB62-82A2-E0B8-AE2010E700FA}"/>
            </ac:cxnSpMkLst>
          </pc:cxnChg>
          <pc:cxnChg chg="mod">
            <ac:chgData name="Stappen, Sjanne van der" userId="b2eaea05-af54-41fd-a74c-2ba0e9cd02c2" providerId="ADAL" clId="{37BA701C-A354-41A5-954B-D02819621D40}" dt="2024-01-02T15:13:51.736" v="588"/>
            <ac:cxnSpMkLst>
              <pc:docMk/>
              <pc:sldMasterMk cId="3287193470" sldId="2147483692"/>
              <pc:sldLayoutMk cId="1586364890" sldId="2147483695"/>
              <ac:cxnSpMk id="15" creationId="{658A1A85-0B9E-3DC0-4198-73399E6F2402}"/>
            </ac:cxnSpMkLst>
          </pc:cxnChg>
        </pc:sldLayoutChg>
        <pc:sldLayoutChg chg="add mod ord replId modTransition">
          <pc:chgData name="Stappen, Sjanne van der" userId="b2eaea05-af54-41fd-a74c-2ba0e9cd02c2" providerId="ADAL" clId="{37BA701C-A354-41A5-954B-D02819621D40}" dt="2024-01-02T14:19:28.079" v="5" actId="20578"/>
          <pc:sldLayoutMkLst>
            <pc:docMk/>
            <pc:sldMasterMk cId="582609979" sldId="2147483648"/>
            <pc:sldLayoutMk cId="2053915124" sldId="2147483701"/>
          </pc:sldLayoutMkLst>
        </pc:sldLayoutChg>
        <pc:sldLayoutChg chg="add mod ord replId modTransition">
          <pc:chgData name="Stappen, Sjanne van der" userId="b2eaea05-af54-41fd-a74c-2ba0e9cd02c2" providerId="ADAL" clId="{37BA701C-A354-41A5-954B-D02819621D40}" dt="2024-01-02T15:09:02.648" v="296" actId="20578"/>
          <pc:sldLayoutMkLst>
            <pc:docMk/>
            <pc:sldMasterMk cId="582609979" sldId="2147483648"/>
            <pc:sldLayoutMk cId="1404157371" sldId="2147483702"/>
          </pc:sldLayoutMkLst>
        </pc:sldLayoutChg>
        <pc:sldLayoutChg chg="add mod ord replId modTransition">
          <pc:chgData name="Stappen, Sjanne van der" userId="b2eaea05-af54-41fd-a74c-2ba0e9cd02c2" providerId="ADAL" clId="{37BA701C-A354-41A5-954B-D02819621D40}" dt="2024-01-02T15:46:29.536" v="620" actId="20578"/>
          <pc:sldLayoutMkLst>
            <pc:docMk/>
            <pc:sldMasterMk cId="582609979" sldId="2147483648"/>
            <pc:sldLayoutMk cId="1379087725" sldId="2147483703"/>
          </pc:sldLayoutMkLst>
        </pc:sldLayoutChg>
        <pc:sldLayoutChg chg="add mod ord replId modTransition">
          <pc:chgData name="Stappen, Sjanne van der" userId="b2eaea05-af54-41fd-a74c-2ba0e9cd02c2" providerId="ADAL" clId="{37BA701C-A354-41A5-954B-D02819621D40}" dt="2024-01-03T06:52:24.844" v="706" actId="20578"/>
          <pc:sldLayoutMkLst>
            <pc:docMk/>
            <pc:sldMasterMk cId="582609979" sldId="2147483648"/>
            <pc:sldLayoutMk cId="2571963322" sldId="2147483704"/>
          </pc:sldLayoutMkLst>
        </pc:sldLayoutChg>
        <pc:sldLayoutChg chg="add mod ord replId modTransition">
          <pc:chgData name="Stappen, Sjanne van der" userId="b2eaea05-af54-41fd-a74c-2ba0e9cd02c2" providerId="ADAL" clId="{37BA701C-A354-41A5-954B-D02819621D40}" dt="2024-01-03T08:14:37.912" v="914" actId="20578"/>
          <pc:sldLayoutMkLst>
            <pc:docMk/>
            <pc:sldMasterMk cId="582609979" sldId="2147483648"/>
            <pc:sldLayoutMk cId="1589850530" sldId="2147483705"/>
          </pc:sldLayoutMkLst>
        </pc:sldLayoutChg>
        <pc:sldLayoutChg chg="new del mod replId">
          <pc:chgData name="Stappen, Sjanne van der" userId="b2eaea05-af54-41fd-a74c-2ba0e9cd02c2" providerId="ADAL" clId="{37BA701C-A354-41A5-954B-D02819621D40}" dt="2024-01-03T08:14:29.649" v="912" actId="11236"/>
          <pc:sldLayoutMkLst>
            <pc:docMk/>
            <pc:sldMasterMk cId="3287193470" sldId="2147483692"/>
            <pc:sldLayoutMk cId="3998961848" sldId="2147483705"/>
          </pc:sldLayoutMkLst>
        </pc:sldLayoutChg>
        <pc:sldLayoutChg chg="add mod ord replId modTransition">
          <pc:chgData name="Stappen, Sjanne van der" userId="b2eaea05-af54-41fd-a74c-2ba0e9cd02c2" providerId="ADAL" clId="{37BA701C-A354-41A5-954B-D02819621D40}" dt="2024-01-03T11:19:24.426" v="955" actId="20578"/>
          <pc:sldLayoutMkLst>
            <pc:docMk/>
            <pc:sldMasterMk cId="582609979" sldId="2147483648"/>
            <pc:sldLayoutMk cId="3668422592" sldId="2147483706"/>
          </pc:sldLayoutMkLst>
        </pc:sldLayoutChg>
        <pc:sldLayoutChg chg="add mod ord replId modTransition">
          <pc:chgData name="Stappen, Sjanne van der" userId="b2eaea05-af54-41fd-a74c-2ba0e9cd02c2" providerId="ADAL" clId="{37BA701C-A354-41A5-954B-D02819621D40}" dt="2024-01-30T15:47:43.290" v="3321" actId="20578"/>
          <pc:sldLayoutMkLst>
            <pc:docMk/>
            <pc:sldMasterMk cId="582609979" sldId="2147483648"/>
            <pc:sldLayoutMk cId="580248405" sldId="2147483728"/>
          </pc:sldLayoutMkLst>
        </pc:sldLayoutChg>
      </pc:sldMasterChg>
      <pc:sldMasterChg chg="addSldLayout delSldLayout">
        <pc:chgData name="Stappen, Sjanne van der" userId="b2eaea05-af54-41fd-a74c-2ba0e9cd02c2" providerId="ADAL" clId="{37BA701C-A354-41A5-954B-D02819621D40}" dt="2024-01-23T08:18:20.946" v="1167" actId="2696"/>
        <pc:sldMasterMkLst>
          <pc:docMk/>
          <pc:sldMasterMk cId="447926890" sldId="2147483699"/>
        </pc:sldMasterMkLst>
        <pc:sldLayoutChg chg="del">
          <pc:chgData name="Stappen, Sjanne van der" userId="b2eaea05-af54-41fd-a74c-2ba0e9cd02c2" providerId="ADAL" clId="{37BA701C-A354-41A5-954B-D02819621D40}" dt="2024-01-23T08:18:20.946" v="1167" actId="2696"/>
          <pc:sldLayoutMkLst>
            <pc:docMk/>
            <pc:sldMasterMk cId="447926890" sldId="2147483699"/>
            <pc:sldLayoutMk cId="3791835919" sldId="2147483691"/>
          </pc:sldLayoutMkLst>
        </pc:sldLayoutChg>
        <pc:sldLayoutChg chg="add del">
          <pc:chgData name="Stappen, Sjanne van der" userId="b2eaea05-af54-41fd-a74c-2ba0e9cd02c2" providerId="ADAL" clId="{37BA701C-A354-41A5-954B-D02819621D40}" dt="2024-01-23T08:17:52.527" v="1149" actId="2696"/>
          <pc:sldLayoutMkLst>
            <pc:docMk/>
            <pc:sldMasterMk cId="447926890" sldId="2147483699"/>
            <pc:sldLayoutMk cId="3677198686" sldId="2147483707"/>
          </pc:sldLayoutMkLst>
        </pc:sldLayoutChg>
      </pc:sldMasterChg>
      <pc:sldMasterChg chg="mod delSldLayout modSldLayout">
        <pc:chgData name="Stappen, Sjanne van der" userId="b2eaea05-af54-41fd-a74c-2ba0e9cd02c2" providerId="ADAL" clId="{37BA701C-A354-41A5-954B-D02819621D40}" dt="2024-02-01T15:03:40.538" v="3934" actId="6549"/>
        <pc:sldMasterMkLst>
          <pc:docMk/>
          <pc:sldMasterMk cId="4261899512" sldId="2147483710"/>
        </pc:sldMasterMkLst>
        <pc:sldLayoutChg chg="del">
          <pc:chgData name="Stappen, Sjanne van der" userId="b2eaea05-af54-41fd-a74c-2ba0e9cd02c2" providerId="ADAL" clId="{37BA701C-A354-41A5-954B-D02819621D40}" dt="2024-01-23T08:19:17.116" v="1172" actId="2696"/>
          <pc:sldLayoutMkLst>
            <pc:docMk/>
            <pc:sldMasterMk cId="4261899512" sldId="2147483710"/>
            <pc:sldLayoutMk cId="296401550" sldId="2147483711"/>
          </pc:sldLayoutMkLst>
        </pc:sldLayoutChg>
        <pc:sldLayoutChg chg="modSp mod">
          <pc:chgData name="Stappen, Sjanne van der" userId="b2eaea05-af54-41fd-a74c-2ba0e9cd02c2" providerId="ADAL" clId="{37BA701C-A354-41A5-954B-D02819621D40}" dt="2024-01-30T08:33:57.323" v="1614" actId="14430"/>
          <pc:sldLayoutMkLst>
            <pc:docMk/>
            <pc:sldMasterMk cId="4261899512" sldId="2147483710"/>
            <pc:sldLayoutMk cId="1342954396" sldId="2147483711"/>
          </pc:sldLayoutMkLst>
          <pc:spChg chg="mod modVis">
            <ac:chgData name="Stappen, Sjanne van der" userId="b2eaea05-af54-41fd-a74c-2ba0e9cd02c2" providerId="ADAL" clId="{37BA701C-A354-41A5-954B-D02819621D40}" dt="2024-01-30T08:33:56.635" v="1613" actId="14430"/>
            <ac:spMkLst>
              <pc:docMk/>
              <pc:sldMasterMk cId="4261899512" sldId="2147483710"/>
              <pc:sldLayoutMk cId="1342954396" sldId="2147483711"/>
              <ac:spMk id="6" creationId="{C48817EE-9108-2543-1BCB-27B17B31E919}"/>
            </ac:spMkLst>
          </pc:spChg>
          <pc:spChg chg="mod modVis">
            <ac:chgData name="Stappen, Sjanne van der" userId="b2eaea05-af54-41fd-a74c-2ba0e9cd02c2" providerId="ADAL" clId="{37BA701C-A354-41A5-954B-D02819621D40}" dt="2024-01-30T08:33:57.323" v="1614" actId="14430"/>
            <ac:spMkLst>
              <pc:docMk/>
              <pc:sldMasterMk cId="4261899512" sldId="2147483710"/>
              <pc:sldLayoutMk cId="1342954396" sldId="2147483711"/>
              <ac:spMk id="8" creationId="{D6EE9A9C-0C94-24AE-98D4-30E97FD9D95E}"/>
            </ac:spMkLst>
          </pc:spChg>
          <pc:cxnChg chg="mod modVis">
            <ac:chgData name="Stappen, Sjanne van der" userId="b2eaea05-af54-41fd-a74c-2ba0e9cd02c2" providerId="ADAL" clId="{37BA701C-A354-41A5-954B-D02819621D40}" dt="2024-01-30T08:27:58.135" v="1493" actId="14429"/>
            <ac:cxnSpMkLst>
              <pc:docMk/>
              <pc:sldMasterMk cId="4261899512" sldId="2147483710"/>
              <pc:sldLayoutMk cId="1342954396" sldId="2147483711"/>
              <ac:cxnSpMk id="2" creationId="{4F24702C-E64E-2547-EF7A-D18982DAC4CD}"/>
            </ac:cxnSpMkLst>
          </pc:cxnChg>
          <pc:cxnChg chg="mod modVis">
            <ac:chgData name="Stappen, Sjanne van der" userId="b2eaea05-af54-41fd-a74c-2ba0e9cd02c2" providerId="ADAL" clId="{37BA701C-A354-41A5-954B-D02819621D40}" dt="2024-01-30T08:27:58.669" v="1494" actId="14429"/>
            <ac:cxnSpMkLst>
              <pc:docMk/>
              <pc:sldMasterMk cId="4261899512" sldId="2147483710"/>
              <pc:sldLayoutMk cId="1342954396" sldId="2147483711"/>
              <ac:cxnSpMk id="5" creationId="{024B5762-4C9B-2E1A-D584-EA7C43CAD9B0}"/>
            </ac:cxnSpMkLst>
          </pc:cxnChg>
        </pc:sldLayoutChg>
        <pc:sldLayoutChg chg="addSp delSp modSp mod">
          <pc:chgData name="Stappen, Sjanne van der" userId="b2eaea05-af54-41fd-a74c-2ba0e9cd02c2" providerId="ADAL" clId="{37BA701C-A354-41A5-954B-D02819621D40}" dt="2024-02-01T14:43:42.895" v="3764" actId="20577"/>
          <pc:sldLayoutMkLst>
            <pc:docMk/>
            <pc:sldMasterMk cId="4261899512" sldId="2147483710"/>
            <pc:sldLayoutMk cId="960500664" sldId="2147483712"/>
          </pc:sldLayoutMkLst>
          <pc:spChg chg="add del mod">
            <ac:chgData name="Stappen, Sjanne van der" userId="b2eaea05-af54-41fd-a74c-2ba0e9cd02c2" providerId="ADAL" clId="{37BA701C-A354-41A5-954B-D02819621D40}" dt="2024-01-30T13:21:05.448" v="2868" actId="478"/>
            <ac:spMkLst>
              <pc:docMk/>
              <pc:sldMasterMk cId="4261899512" sldId="2147483710"/>
              <pc:sldLayoutMk cId="960500664" sldId="2147483712"/>
              <ac:spMk id="2" creationId="{F91B93D0-02EA-B640-E14C-33C4FF66BAA1}"/>
            </ac:spMkLst>
          </pc:spChg>
          <pc:spChg chg="mod">
            <ac:chgData name="Stappen, Sjanne van der" userId="b2eaea05-af54-41fd-a74c-2ba0e9cd02c2" providerId="ADAL" clId="{37BA701C-A354-41A5-954B-D02819621D40}" dt="2024-02-01T14:43:42.895" v="3764" actId="20577"/>
            <ac:spMkLst>
              <pc:docMk/>
              <pc:sldMasterMk cId="4261899512" sldId="2147483710"/>
              <pc:sldLayoutMk cId="960500664" sldId="2147483712"/>
              <ac:spMk id="7" creationId="{AA0CA219-2428-2DC8-8B60-DFF85A1CC921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17.992" v="1173" actId="2696"/>
          <pc:sldLayoutMkLst>
            <pc:docMk/>
            <pc:sldMasterMk cId="4261899512" sldId="2147483710"/>
            <pc:sldLayoutMk cId="4285407897" sldId="2147483712"/>
          </pc:sldLayoutMkLst>
        </pc:sldLayoutChg>
        <pc:sldLayoutChg chg="modSp mod">
          <pc:chgData name="Stappen, Sjanne van der" userId="b2eaea05-af54-41fd-a74c-2ba0e9cd02c2" providerId="ADAL" clId="{37BA701C-A354-41A5-954B-D02819621D40}" dt="2024-02-01T14:44:22.751" v="3768" actId="20577"/>
          <pc:sldLayoutMkLst>
            <pc:docMk/>
            <pc:sldMasterMk cId="4261899512" sldId="2147483710"/>
            <pc:sldLayoutMk cId="230212294" sldId="2147483713"/>
          </pc:sldLayoutMkLst>
          <pc:spChg chg="mod">
            <ac:chgData name="Stappen, Sjanne van der" userId="b2eaea05-af54-41fd-a74c-2ba0e9cd02c2" providerId="ADAL" clId="{37BA701C-A354-41A5-954B-D02819621D40}" dt="2024-02-01T14:44:22.751" v="3768" actId="20577"/>
            <ac:spMkLst>
              <pc:docMk/>
              <pc:sldMasterMk cId="4261899512" sldId="2147483710"/>
              <pc:sldLayoutMk cId="230212294" sldId="2147483713"/>
              <ac:spMk id="2" creationId="{6F19E014-4ACE-EB8C-D81A-6956EF3C72F5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33.813" v="1176" actId="2696"/>
          <pc:sldLayoutMkLst>
            <pc:docMk/>
            <pc:sldMasterMk cId="4261899512" sldId="2147483710"/>
            <pc:sldLayoutMk cId="3531303820" sldId="2147483713"/>
          </pc:sldLayoutMkLst>
        </pc:sldLayoutChg>
        <pc:sldLayoutChg chg="addSp modSp mod">
          <pc:chgData name="Stappen, Sjanne van der" userId="b2eaea05-af54-41fd-a74c-2ba0e9cd02c2" providerId="ADAL" clId="{37BA701C-A354-41A5-954B-D02819621D40}" dt="2024-01-30T09:58:25.552" v="2211" actId="14430"/>
          <pc:sldLayoutMkLst>
            <pc:docMk/>
            <pc:sldMasterMk cId="4261899512" sldId="2147483710"/>
            <pc:sldLayoutMk cId="1303949703" sldId="2147483714"/>
          </pc:sldLayoutMkLst>
          <pc:spChg chg="mod">
            <ac:chgData name="Stappen, Sjanne van der" userId="b2eaea05-af54-41fd-a74c-2ba0e9cd02c2" providerId="ADAL" clId="{37BA701C-A354-41A5-954B-D02819621D40}" dt="2024-01-30T08:35:32.007" v="1618" actId="20577"/>
            <ac:spMkLst>
              <pc:docMk/>
              <pc:sldMasterMk cId="4261899512" sldId="2147483710"/>
              <pc:sldLayoutMk cId="1303949703" sldId="2147483714"/>
              <ac:spMk id="2" creationId="{4B5A45BB-80B5-73BF-FC9F-4223CC528737}"/>
            </ac:spMkLst>
          </pc:spChg>
          <pc:spChg chg="mod">
            <ac:chgData name="Stappen, Sjanne van der" userId="b2eaea05-af54-41fd-a74c-2ba0e9cd02c2" providerId="ADAL" clId="{37BA701C-A354-41A5-954B-D02819621D40}" dt="2024-01-30T08:35:35.569" v="1619" actId="17032"/>
            <ac:spMkLst>
              <pc:docMk/>
              <pc:sldMasterMk cId="4261899512" sldId="2147483710"/>
              <pc:sldLayoutMk cId="1303949703" sldId="2147483714"/>
              <ac:spMk id="4" creationId="{EFF1B14F-18F7-4044-4D12-0D32740F4BFE}"/>
            </ac:spMkLst>
          </pc:spChg>
          <pc:spChg chg="add mod">
            <ac:chgData name="Stappen, Sjanne van der" userId="b2eaea05-af54-41fd-a74c-2ba0e9cd02c2" providerId="ADAL" clId="{37BA701C-A354-41A5-954B-D02819621D40}" dt="2024-01-30T09:58:06.227" v="2208" actId="20577"/>
            <ac:spMkLst>
              <pc:docMk/>
              <pc:sldMasterMk cId="4261899512" sldId="2147483710"/>
              <pc:sldLayoutMk cId="1303949703" sldId="2147483714"/>
              <ac:spMk id="5" creationId="{39712C0E-A860-D2B6-EEB9-CFF988F96771}"/>
            </ac:spMkLst>
          </pc:spChg>
          <pc:spChg chg="add mod">
            <ac:chgData name="Stappen, Sjanne van der" userId="b2eaea05-af54-41fd-a74c-2ba0e9cd02c2" providerId="ADAL" clId="{37BA701C-A354-41A5-954B-D02819621D40}" dt="2024-01-30T09:57:14.823" v="2128" actId="962"/>
            <ac:spMkLst>
              <pc:docMk/>
              <pc:sldMasterMk cId="4261899512" sldId="2147483710"/>
              <pc:sldLayoutMk cId="1303949703" sldId="2147483714"/>
              <ac:spMk id="8" creationId="{4D9F2114-32F7-E607-49CF-7A86064E54F2}"/>
            </ac:spMkLst>
          </pc:spChg>
          <pc:spChg chg="mod modVis">
            <ac:chgData name="Stappen, Sjanne van der" userId="b2eaea05-af54-41fd-a74c-2ba0e9cd02c2" providerId="ADAL" clId="{37BA701C-A354-41A5-954B-D02819621D40}" dt="2024-01-30T09:58:25.552" v="2211" actId="14430"/>
            <ac:spMkLst>
              <pc:docMk/>
              <pc:sldMasterMk cId="4261899512" sldId="2147483710"/>
              <pc:sldLayoutMk cId="1303949703" sldId="2147483714"/>
              <ac:spMk id="10" creationId="{B9960E8F-57BD-3DCF-B371-0A6126CDD8DA}"/>
            </ac:spMkLst>
          </pc:spChg>
          <pc:spChg chg="mod modVis">
            <ac:chgData name="Stappen, Sjanne van der" userId="b2eaea05-af54-41fd-a74c-2ba0e9cd02c2" providerId="ADAL" clId="{37BA701C-A354-41A5-954B-D02819621D40}" dt="2024-01-30T09:56:18.423" v="2117" actId="14430"/>
            <ac:spMkLst>
              <pc:docMk/>
              <pc:sldMasterMk cId="4261899512" sldId="2147483710"/>
              <pc:sldLayoutMk cId="1303949703" sldId="2147483714"/>
              <ac:spMk id="14" creationId="{6C314E6A-C204-A841-92CA-87E155DB53E8}"/>
            </ac:spMkLst>
          </pc:spChg>
          <pc:spChg chg="mod modVis">
            <ac:chgData name="Stappen, Sjanne van der" userId="b2eaea05-af54-41fd-a74c-2ba0e9cd02c2" providerId="ADAL" clId="{37BA701C-A354-41A5-954B-D02819621D40}" dt="2024-01-30T09:56:16.799" v="2115" actId="14430"/>
            <ac:spMkLst>
              <pc:docMk/>
              <pc:sldMasterMk cId="4261899512" sldId="2147483710"/>
              <pc:sldLayoutMk cId="1303949703" sldId="2147483714"/>
              <ac:spMk id="15" creationId="{A6AD40A5-1A1D-9698-9442-A8638AAF036E}"/>
            </ac:spMkLst>
          </pc:spChg>
          <pc:spChg chg="mod modVis">
            <ac:chgData name="Stappen, Sjanne van der" userId="b2eaea05-af54-41fd-a74c-2ba0e9cd02c2" providerId="ADAL" clId="{37BA701C-A354-41A5-954B-D02819621D40}" dt="2024-01-30T09:58:22.229" v="2210" actId="14429"/>
            <ac:spMkLst>
              <pc:docMk/>
              <pc:sldMasterMk cId="4261899512" sldId="2147483710"/>
              <pc:sldLayoutMk cId="1303949703" sldId="2147483714"/>
              <ac:spMk id="33" creationId="{285F66EB-314B-6AD9-72DF-2654F84224BF}"/>
            </ac:spMkLst>
          </pc:spChg>
          <pc:spChg chg="mod">
            <ac:chgData name="Stappen, Sjanne van der" userId="b2eaea05-af54-41fd-a74c-2ba0e9cd02c2" providerId="ADAL" clId="{37BA701C-A354-41A5-954B-D02819621D40}" dt="2024-01-30T09:56:49.485" v="2127" actId="1035"/>
            <ac:spMkLst>
              <pc:docMk/>
              <pc:sldMasterMk cId="4261899512" sldId="2147483710"/>
              <pc:sldLayoutMk cId="1303949703" sldId="2147483714"/>
              <ac:spMk id="34" creationId="{2B3ADC1B-9DF3-E97E-D245-7B7EEAC1F05E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34.825" v="1177" actId="2696"/>
          <pc:sldLayoutMkLst>
            <pc:docMk/>
            <pc:sldMasterMk cId="4261899512" sldId="2147483710"/>
            <pc:sldLayoutMk cId="1695306565" sldId="2147483714"/>
          </pc:sldLayoutMkLst>
        </pc:sldLayoutChg>
        <pc:sldLayoutChg chg="addSp modSp mod">
          <pc:chgData name="Stappen, Sjanne van der" userId="b2eaea05-af54-41fd-a74c-2ba0e9cd02c2" providerId="ADAL" clId="{37BA701C-A354-41A5-954B-D02819621D40}" dt="2024-01-30T08:51:49.074" v="1795" actId="20577"/>
          <pc:sldLayoutMkLst>
            <pc:docMk/>
            <pc:sldMasterMk cId="4261899512" sldId="2147483710"/>
            <pc:sldLayoutMk cId="67916228" sldId="2147483715"/>
          </pc:sldLayoutMkLst>
          <pc:spChg chg="mod">
            <ac:chgData name="Stappen, Sjanne van der" userId="b2eaea05-af54-41fd-a74c-2ba0e9cd02c2" providerId="ADAL" clId="{37BA701C-A354-41A5-954B-D02819621D40}" dt="2024-01-23T15:49:01.535" v="1302" actId="1076"/>
            <ac:spMkLst>
              <pc:docMk/>
              <pc:sldMasterMk cId="4261899512" sldId="2147483710"/>
              <pc:sldLayoutMk cId="67916228" sldId="2147483715"/>
              <ac:spMk id="3" creationId="{9D425F28-A08D-2E93-F585-7DCB06C12ED1}"/>
            </ac:spMkLst>
          </pc:spChg>
          <pc:spChg chg="mod">
            <ac:chgData name="Stappen, Sjanne van der" userId="b2eaea05-af54-41fd-a74c-2ba0e9cd02c2" providerId="ADAL" clId="{37BA701C-A354-41A5-954B-D02819621D40}" dt="2024-01-23T15:50:11.681" v="1309" actId="1076"/>
            <ac:spMkLst>
              <pc:docMk/>
              <pc:sldMasterMk cId="4261899512" sldId="2147483710"/>
              <pc:sldLayoutMk cId="67916228" sldId="2147483715"/>
              <ac:spMk id="4" creationId="{DD5BEB99-7026-F31A-DCB0-D675FCF9957D}"/>
            </ac:spMkLst>
          </pc:spChg>
          <pc:spChg chg="mod">
            <ac:chgData name="Stappen, Sjanne van der" userId="b2eaea05-af54-41fd-a74c-2ba0e9cd02c2" providerId="ADAL" clId="{37BA701C-A354-41A5-954B-D02819621D40}" dt="2024-01-30T08:51:49.074" v="1795" actId="20577"/>
            <ac:spMkLst>
              <pc:docMk/>
              <pc:sldMasterMk cId="4261899512" sldId="2147483710"/>
              <pc:sldLayoutMk cId="67916228" sldId="2147483715"/>
              <ac:spMk id="5" creationId="{4BEFB0FC-6068-D09D-E746-9ED1F84593F8}"/>
            </ac:spMkLst>
          </pc:spChg>
          <pc:spChg chg="add mod">
            <ac:chgData name="Stappen, Sjanne van der" userId="b2eaea05-af54-41fd-a74c-2ba0e9cd02c2" providerId="ADAL" clId="{37BA701C-A354-41A5-954B-D02819621D40}" dt="2024-01-23T15:49:24.706" v="1307" actId="14100"/>
            <ac:spMkLst>
              <pc:docMk/>
              <pc:sldMasterMk cId="4261899512" sldId="2147483710"/>
              <pc:sldLayoutMk cId="67916228" sldId="2147483715"/>
              <ac:spMk id="12" creationId="{3D514867-287A-89D5-D460-DF25AF0237BA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35.816" v="1178" actId="2696"/>
          <pc:sldLayoutMkLst>
            <pc:docMk/>
            <pc:sldMasterMk cId="4261899512" sldId="2147483710"/>
            <pc:sldLayoutMk cId="2810677639" sldId="2147483715"/>
          </pc:sldLayoutMkLst>
        </pc:sldLayoutChg>
        <pc:sldLayoutChg chg="modSp del mod">
          <pc:chgData name="Stappen, Sjanne van der" userId="b2eaea05-af54-41fd-a74c-2ba0e9cd02c2" providerId="ADAL" clId="{37BA701C-A354-41A5-954B-D02819621D40}" dt="2024-02-01T14:45:49.889" v="3769" actId="2696"/>
          <pc:sldLayoutMkLst>
            <pc:docMk/>
            <pc:sldMasterMk cId="4261899512" sldId="2147483710"/>
            <pc:sldLayoutMk cId="496465477" sldId="2147483716"/>
          </pc:sldLayoutMkLst>
          <pc:spChg chg="mod">
            <ac:chgData name="Stappen, Sjanne van der" userId="b2eaea05-af54-41fd-a74c-2ba0e9cd02c2" providerId="ADAL" clId="{37BA701C-A354-41A5-954B-D02819621D40}" dt="2024-01-30T08:35:40.165" v="1621" actId="17032"/>
            <ac:spMkLst>
              <pc:docMk/>
              <pc:sldMasterMk cId="4261899512" sldId="2147483710"/>
              <pc:sldLayoutMk cId="496465477" sldId="2147483716"/>
              <ac:spMk id="7" creationId="{28B0E0AF-56FA-B90F-C70F-31CE5DD79402}"/>
            </ac:spMkLst>
          </pc:spChg>
          <pc:spChg chg="mod">
            <ac:chgData name="Stappen, Sjanne van der" userId="b2eaea05-af54-41fd-a74c-2ba0e9cd02c2" providerId="ADAL" clId="{37BA701C-A354-41A5-954B-D02819621D40}" dt="2024-01-30T08:35:42.347" v="1622" actId="17032"/>
            <ac:spMkLst>
              <pc:docMk/>
              <pc:sldMasterMk cId="4261899512" sldId="2147483710"/>
              <pc:sldLayoutMk cId="496465477" sldId="2147483716"/>
              <ac:spMk id="8" creationId="{C8FF4879-212C-D941-2604-B2BD54A17402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36.664" v="1179" actId="2696"/>
          <pc:sldLayoutMkLst>
            <pc:docMk/>
            <pc:sldMasterMk cId="4261899512" sldId="2147483710"/>
            <pc:sldLayoutMk cId="4147791395" sldId="2147483716"/>
          </pc:sldLayoutMkLst>
        </pc:sldLayoutChg>
        <pc:sldLayoutChg chg="modSp mod">
          <pc:chgData name="Stappen, Sjanne van der" userId="b2eaea05-af54-41fd-a74c-2ba0e9cd02c2" providerId="ADAL" clId="{37BA701C-A354-41A5-954B-D02819621D40}" dt="2024-01-30T08:38:31.909" v="1665" actId="20577"/>
          <pc:sldLayoutMkLst>
            <pc:docMk/>
            <pc:sldMasterMk cId="4261899512" sldId="2147483710"/>
            <pc:sldLayoutMk cId="3280561133" sldId="2147483717"/>
          </pc:sldLayoutMkLst>
          <pc:spChg chg="mod">
            <ac:chgData name="Stappen, Sjanne van der" userId="b2eaea05-af54-41fd-a74c-2ba0e9cd02c2" providerId="ADAL" clId="{37BA701C-A354-41A5-954B-D02819621D40}" dt="2024-01-30T08:38:31.909" v="1665" actId="20577"/>
            <ac:spMkLst>
              <pc:docMk/>
              <pc:sldMasterMk cId="4261899512" sldId="2147483710"/>
              <pc:sldLayoutMk cId="3280561133" sldId="2147483717"/>
              <ac:spMk id="10" creationId="{C41DE5DE-AB70-720A-1D42-E507A0A8F0E0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37.584" v="1180" actId="2696"/>
          <pc:sldLayoutMkLst>
            <pc:docMk/>
            <pc:sldMasterMk cId="4261899512" sldId="2147483710"/>
            <pc:sldLayoutMk cId="4088449439" sldId="2147483717"/>
          </pc:sldLayoutMkLst>
        </pc:sldLayoutChg>
        <pc:sldLayoutChg chg="del">
          <pc:chgData name="Stappen, Sjanne van der" userId="b2eaea05-af54-41fd-a74c-2ba0e9cd02c2" providerId="ADAL" clId="{37BA701C-A354-41A5-954B-D02819621D40}" dt="2024-01-23T08:19:38.544" v="1181" actId="2696"/>
          <pc:sldLayoutMkLst>
            <pc:docMk/>
            <pc:sldMasterMk cId="4261899512" sldId="2147483710"/>
            <pc:sldLayoutMk cId="1104828430" sldId="2147483718"/>
          </pc:sldLayoutMkLst>
        </pc:sldLayoutChg>
        <pc:sldLayoutChg chg="modSp mod">
          <pc:chgData name="Stappen, Sjanne van der" userId="b2eaea05-af54-41fd-a74c-2ba0e9cd02c2" providerId="ADAL" clId="{37BA701C-A354-41A5-954B-D02819621D40}" dt="2024-01-30T08:39:07.391" v="1675" actId="20577"/>
          <pc:sldLayoutMkLst>
            <pc:docMk/>
            <pc:sldMasterMk cId="4261899512" sldId="2147483710"/>
            <pc:sldLayoutMk cId="3849022405" sldId="2147483718"/>
          </pc:sldLayoutMkLst>
          <pc:spChg chg="mod">
            <ac:chgData name="Stappen, Sjanne van der" userId="b2eaea05-af54-41fd-a74c-2ba0e9cd02c2" providerId="ADAL" clId="{37BA701C-A354-41A5-954B-D02819621D40}" dt="2024-01-30T08:39:07.391" v="1675" actId="20577"/>
            <ac:spMkLst>
              <pc:docMk/>
              <pc:sldMasterMk cId="4261899512" sldId="2147483710"/>
              <pc:sldLayoutMk cId="3849022405" sldId="2147483718"/>
              <ac:spMk id="13" creationId="{FFC755C8-10C8-9F86-DCD8-6BB57DFFE2DA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42.881" v="1182" actId="2696"/>
          <pc:sldLayoutMkLst>
            <pc:docMk/>
            <pc:sldMasterMk cId="4261899512" sldId="2147483710"/>
            <pc:sldLayoutMk cId="19500642" sldId="2147483719"/>
          </pc:sldLayoutMkLst>
        </pc:sldLayoutChg>
        <pc:sldLayoutChg chg="addSp delSp modSp mod">
          <pc:chgData name="Stappen, Sjanne van der" userId="b2eaea05-af54-41fd-a74c-2ba0e9cd02c2" providerId="ADAL" clId="{37BA701C-A354-41A5-954B-D02819621D40}" dt="2024-01-30T12:41:26.399" v="2836" actId="14100"/>
          <pc:sldLayoutMkLst>
            <pc:docMk/>
            <pc:sldMasterMk cId="4261899512" sldId="2147483710"/>
            <pc:sldLayoutMk cId="3194526488" sldId="2147483719"/>
          </pc:sldLayoutMkLst>
          <pc:spChg chg="mod">
            <ac:chgData name="Stappen, Sjanne van der" userId="b2eaea05-af54-41fd-a74c-2ba0e9cd02c2" providerId="ADAL" clId="{37BA701C-A354-41A5-954B-D02819621D40}" dt="2024-01-30T08:35:53.005" v="1624" actId="17032"/>
            <ac:spMkLst>
              <pc:docMk/>
              <pc:sldMasterMk cId="4261899512" sldId="2147483710"/>
              <pc:sldLayoutMk cId="3194526488" sldId="2147483719"/>
              <ac:spMk id="2" creationId="{B6BF3C13-0B8D-B876-CA99-4EB8EDF38894}"/>
            </ac:spMkLst>
          </pc:spChg>
          <pc:spChg chg="add mod">
            <ac:chgData name="Stappen, Sjanne van der" userId="b2eaea05-af54-41fd-a74c-2ba0e9cd02c2" providerId="ADAL" clId="{37BA701C-A354-41A5-954B-D02819621D40}" dt="2024-01-30T12:40:57.636" v="2833" actId="20577"/>
            <ac:spMkLst>
              <pc:docMk/>
              <pc:sldMasterMk cId="4261899512" sldId="2147483710"/>
              <pc:sldLayoutMk cId="3194526488" sldId="2147483719"/>
              <ac:spMk id="3" creationId="{9899692D-40A3-93FD-21FC-9D1E63D46DBD}"/>
            </ac:spMkLst>
          </pc:spChg>
          <pc:spChg chg="mod">
            <ac:chgData name="Stappen, Sjanne van der" userId="b2eaea05-af54-41fd-a74c-2ba0e9cd02c2" providerId="ADAL" clId="{37BA701C-A354-41A5-954B-D02819621D40}" dt="2024-01-30T08:35:54.824" v="1625" actId="17032"/>
            <ac:spMkLst>
              <pc:docMk/>
              <pc:sldMasterMk cId="4261899512" sldId="2147483710"/>
              <pc:sldLayoutMk cId="3194526488" sldId="2147483719"/>
              <ac:spMk id="4" creationId="{D34995F2-B332-2C63-237F-A0C7A76A7CCC}"/>
            </ac:spMkLst>
          </pc:spChg>
          <pc:spChg chg="mod modVis">
            <ac:chgData name="Stappen, Sjanne van der" userId="b2eaea05-af54-41fd-a74c-2ba0e9cd02c2" providerId="ADAL" clId="{37BA701C-A354-41A5-954B-D02819621D40}" dt="2024-01-30T12:40:46.508" v="2829" actId="14430"/>
            <ac:spMkLst>
              <pc:docMk/>
              <pc:sldMasterMk cId="4261899512" sldId="2147483710"/>
              <pc:sldLayoutMk cId="3194526488" sldId="2147483719"/>
              <ac:spMk id="7" creationId="{F0CACEFD-2912-1558-C592-441FE65291F5}"/>
            </ac:spMkLst>
          </pc:spChg>
          <pc:spChg chg="add mod">
            <ac:chgData name="Stappen, Sjanne van der" userId="b2eaea05-af54-41fd-a74c-2ba0e9cd02c2" providerId="ADAL" clId="{37BA701C-A354-41A5-954B-D02819621D40}" dt="2024-01-30T12:31:09.371" v="2340" actId="1076"/>
            <ac:spMkLst>
              <pc:docMk/>
              <pc:sldMasterMk cId="4261899512" sldId="2147483710"/>
              <pc:sldLayoutMk cId="3194526488" sldId="2147483719"/>
              <ac:spMk id="8" creationId="{2787A630-296B-9DFF-D171-75570571DEFA}"/>
            </ac:spMkLst>
          </pc:spChg>
          <pc:spChg chg="del">
            <ac:chgData name="Stappen, Sjanne van der" userId="b2eaea05-af54-41fd-a74c-2ba0e9cd02c2" providerId="ADAL" clId="{37BA701C-A354-41A5-954B-D02819621D40}" dt="2024-01-23T16:02:13.944" v="1317" actId="478"/>
            <ac:spMkLst>
              <pc:docMk/>
              <pc:sldMasterMk cId="4261899512" sldId="2147483710"/>
              <pc:sldLayoutMk cId="3194526488" sldId="2147483719"/>
              <ac:spMk id="8" creationId="{D20EC947-3C86-DA80-4BD4-31DAF91090C6}"/>
            </ac:spMkLst>
          </pc:spChg>
          <pc:spChg chg="mod">
            <ac:chgData name="Stappen, Sjanne van der" userId="b2eaea05-af54-41fd-a74c-2ba0e9cd02c2" providerId="ADAL" clId="{37BA701C-A354-41A5-954B-D02819621D40}" dt="2024-01-30T12:41:24.568" v="2835" actId="14100"/>
            <ac:spMkLst>
              <pc:docMk/>
              <pc:sldMasterMk cId="4261899512" sldId="2147483710"/>
              <pc:sldLayoutMk cId="3194526488" sldId="2147483719"/>
              <ac:spMk id="9" creationId="{D49DC992-DF28-3243-BCAF-54A3259D705E}"/>
            </ac:spMkLst>
          </pc:spChg>
          <pc:spChg chg="mod">
            <ac:chgData name="Stappen, Sjanne van der" userId="b2eaea05-af54-41fd-a74c-2ba0e9cd02c2" providerId="ADAL" clId="{37BA701C-A354-41A5-954B-D02819621D40}" dt="2024-01-30T12:41:17.721" v="2834" actId="14100"/>
            <ac:spMkLst>
              <pc:docMk/>
              <pc:sldMasterMk cId="4261899512" sldId="2147483710"/>
              <pc:sldLayoutMk cId="3194526488" sldId="2147483719"/>
              <ac:spMk id="10" creationId="{C29E5EF3-0767-8049-6E8E-38558D31AE9D}"/>
            </ac:spMkLst>
          </pc:spChg>
          <pc:spChg chg="mod modVis">
            <ac:chgData name="Stappen, Sjanne van der" userId="b2eaea05-af54-41fd-a74c-2ba0e9cd02c2" providerId="ADAL" clId="{37BA701C-A354-41A5-954B-D02819621D40}" dt="2024-01-30T12:40:46.034" v="2828" actId="14430"/>
            <ac:spMkLst>
              <pc:docMk/>
              <pc:sldMasterMk cId="4261899512" sldId="2147483710"/>
              <pc:sldLayoutMk cId="3194526488" sldId="2147483719"/>
              <ac:spMk id="11" creationId="{BC9659CF-F321-E5FE-84DC-58878DBD6E08}"/>
            </ac:spMkLst>
          </pc:spChg>
          <pc:spChg chg="mod">
            <ac:chgData name="Stappen, Sjanne van der" userId="b2eaea05-af54-41fd-a74c-2ba0e9cd02c2" providerId="ADAL" clId="{37BA701C-A354-41A5-954B-D02819621D40}" dt="2024-01-30T12:41:26.399" v="2836" actId="14100"/>
            <ac:spMkLst>
              <pc:docMk/>
              <pc:sldMasterMk cId="4261899512" sldId="2147483710"/>
              <pc:sldLayoutMk cId="3194526488" sldId="2147483719"/>
              <ac:spMk id="12" creationId="{09B3F5E6-6B26-6BC7-1251-2C198289419C}"/>
            </ac:spMkLst>
          </pc:spChg>
          <pc:spChg chg="mod modVis">
            <ac:chgData name="Stappen, Sjanne van der" userId="b2eaea05-af54-41fd-a74c-2ba0e9cd02c2" providerId="ADAL" clId="{37BA701C-A354-41A5-954B-D02819621D40}" dt="2024-01-30T12:40:45.276" v="2827" actId="14430"/>
            <ac:spMkLst>
              <pc:docMk/>
              <pc:sldMasterMk cId="4261899512" sldId="2147483710"/>
              <pc:sldLayoutMk cId="3194526488" sldId="2147483719"/>
              <ac:spMk id="13" creationId="{EECD570F-3436-CD09-34BB-4D836599E675}"/>
            </ac:spMkLst>
          </pc:spChg>
        </pc:sldLayoutChg>
        <pc:sldLayoutChg chg="addSp delSp modSp mod">
          <pc:chgData name="Stappen, Sjanne van der" userId="b2eaea05-af54-41fd-a74c-2ba0e9cd02c2" providerId="ADAL" clId="{37BA701C-A354-41A5-954B-D02819621D40}" dt="2024-02-01T14:54:24.703" v="3793" actId="1076"/>
          <pc:sldLayoutMkLst>
            <pc:docMk/>
            <pc:sldMasterMk cId="4261899512" sldId="2147483710"/>
            <pc:sldLayoutMk cId="2115964709" sldId="2147483720"/>
          </pc:sldLayoutMkLst>
          <pc:spChg chg="add del mod">
            <ac:chgData name="Stappen, Sjanne van der" userId="b2eaea05-af54-41fd-a74c-2ba0e9cd02c2" providerId="ADAL" clId="{37BA701C-A354-41A5-954B-D02819621D40}" dt="2024-01-30T12:18:15.675" v="2225" actId="478"/>
            <ac:spMkLst>
              <pc:docMk/>
              <pc:sldMasterMk cId="4261899512" sldId="2147483710"/>
              <pc:sldLayoutMk cId="2115964709" sldId="2147483720"/>
              <ac:spMk id="4" creationId="{1D52B83E-5B88-F6F4-5C53-14BCC77FAADD}"/>
            </ac:spMkLst>
          </pc:spChg>
          <pc:spChg chg="mod">
            <ac:chgData name="Stappen, Sjanne van der" userId="b2eaea05-af54-41fd-a74c-2ba0e9cd02c2" providerId="ADAL" clId="{37BA701C-A354-41A5-954B-D02819621D40}" dt="2024-02-01T14:54:18.372" v="3792" actId="1076"/>
            <ac:spMkLst>
              <pc:docMk/>
              <pc:sldMasterMk cId="4261899512" sldId="2147483710"/>
              <pc:sldLayoutMk cId="2115964709" sldId="2147483720"/>
              <ac:spMk id="16" creationId="{8F420DF3-08AB-13DE-256A-E3019FFD42A6}"/>
            </ac:spMkLst>
          </pc:spChg>
          <pc:spChg chg="add del mod">
            <ac:chgData name="Stappen, Sjanne van der" userId="b2eaea05-af54-41fd-a74c-2ba0e9cd02c2" providerId="ADAL" clId="{37BA701C-A354-41A5-954B-D02819621D40}" dt="2024-01-30T12:18:15.675" v="2225" actId="478"/>
            <ac:spMkLst>
              <pc:docMk/>
              <pc:sldMasterMk cId="4261899512" sldId="2147483710"/>
              <pc:sldLayoutMk cId="2115964709" sldId="2147483720"/>
              <ac:spMk id="17" creationId="{48854E43-710A-59CF-674D-138F8CDC83B2}"/>
            </ac:spMkLst>
          </pc:spChg>
          <pc:spChg chg="mod">
            <ac:chgData name="Stappen, Sjanne van der" userId="b2eaea05-af54-41fd-a74c-2ba0e9cd02c2" providerId="ADAL" clId="{37BA701C-A354-41A5-954B-D02819621D40}" dt="2024-02-01T14:54:24.703" v="3793" actId="1076"/>
            <ac:spMkLst>
              <pc:docMk/>
              <pc:sldMasterMk cId="4261899512" sldId="2147483710"/>
              <pc:sldLayoutMk cId="2115964709" sldId="2147483720"/>
              <ac:spMk id="18" creationId="{0B0064D4-86A9-7E89-D86F-62FA5684ABBD}"/>
            </ac:spMkLst>
          </pc:spChg>
          <pc:spChg chg="add del mod">
            <ac:chgData name="Stappen, Sjanne van der" userId="b2eaea05-af54-41fd-a74c-2ba0e9cd02c2" providerId="ADAL" clId="{37BA701C-A354-41A5-954B-D02819621D40}" dt="2024-01-30T12:18:15.675" v="2225" actId="478"/>
            <ac:spMkLst>
              <pc:docMk/>
              <pc:sldMasterMk cId="4261899512" sldId="2147483710"/>
              <pc:sldLayoutMk cId="2115964709" sldId="2147483720"/>
              <ac:spMk id="20" creationId="{34859847-FBC2-754B-91F3-BDBDA40DBC27}"/>
            </ac:spMkLst>
          </pc:spChg>
          <pc:spChg chg="mod">
            <ac:chgData name="Stappen, Sjanne van der" userId="b2eaea05-af54-41fd-a74c-2ba0e9cd02c2" providerId="ADAL" clId="{37BA701C-A354-41A5-954B-D02819621D40}" dt="2024-02-01T14:54:04.311" v="3791" actId="6549"/>
            <ac:spMkLst>
              <pc:docMk/>
              <pc:sldMasterMk cId="4261899512" sldId="2147483710"/>
              <pc:sldLayoutMk cId="2115964709" sldId="2147483720"/>
              <ac:spMk id="21" creationId="{2E750E47-DA83-6F0C-AEA2-9DAC1FC64330}"/>
            </ac:spMkLst>
          </pc:spChg>
          <pc:spChg chg="mod modVis">
            <ac:chgData name="Stappen, Sjanne van der" userId="b2eaea05-af54-41fd-a74c-2ba0e9cd02c2" providerId="ADAL" clId="{37BA701C-A354-41A5-954B-D02819621D40}" dt="2024-01-30T12:21:30.890" v="2323" actId="14430"/>
            <ac:spMkLst>
              <pc:docMk/>
              <pc:sldMasterMk cId="4261899512" sldId="2147483710"/>
              <pc:sldLayoutMk cId="2115964709" sldId="2147483720"/>
              <ac:spMk id="22" creationId="{DFA1B2BC-C81F-380F-18FA-AF03643B636F}"/>
            </ac:spMkLst>
          </pc:spChg>
          <pc:spChg chg="add del mod">
            <ac:chgData name="Stappen, Sjanne van der" userId="b2eaea05-af54-41fd-a74c-2ba0e9cd02c2" providerId="ADAL" clId="{37BA701C-A354-41A5-954B-D02819621D40}" dt="2024-01-30T12:18:15.675" v="2225" actId="478"/>
            <ac:spMkLst>
              <pc:docMk/>
              <pc:sldMasterMk cId="4261899512" sldId="2147483710"/>
              <pc:sldLayoutMk cId="2115964709" sldId="2147483720"/>
              <ac:spMk id="23" creationId="{78D6C1FD-8BEE-89B3-1850-ED26C7D0C2D7}"/>
            </ac:spMkLst>
          </pc:spChg>
          <pc:spChg chg="add del mod">
            <ac:chgData name="Stappen, Sjanne van der" userId="b2eaea05-af54-41fd-a74c-2ba0e9cd02c2" providerId="ADAL" clId="{37BA701C-A354-41A5-954B-D02819621D40}" dt="2024-01-30T12:18:15.675" v="2225" actId="478"/>
            <ac:spMkLst>
              <pc:docMk/>
              <pc:sldMasterMk cId="4261899512" sldId="2147483710"/>
              <pc:sldLayoutMk cId="2115964709" sldId="2147483720"/>
              <ac:spMk id="24" creationId="{4B22653A-CE9F-94DC-149F-8A13D60BB02D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44.032" v="1183" actId="2696"/>
          <pc:sldLayoutMkLst>
            <pc:docMk/>
            <pc:sldMasterMk cId="4261899512" sldId="2147483710"/>
            <pc:sldLayoutMk cId="2206341551" sldId="2147483720"/>
          </pc:sldLayoutMkLst>
        </pc:sldLayoutChg>
        <pc:sldLayoutChg chg="del">
          <pc:chgData name="Stappen, Sjanne van der" userId="b2eaea05-af54-41fd-a74c-2ba0e9cd02c2" providerId="ADAL" clId="{37BA701C-A354-41A5-954B-D02819621D40}" dt="2024-01-23T08:19:44.950" v="1184" actId="2696"/>
          <pc:sldLayoutMkLst>
            <pc:docMk/>
            <pc:sldMasterMk cId="4261899512" sldId="2147483710"/>
            <pc:sldLayoutMk cId="45712002" sldId="2147483721"/>
          </pc:sldLayoutMkLst>
        </pc:sldLayoutChg>
        <pc:sldLayoutChg chg="delSp modSp del mod">
          <pc:chgData name="Stappen, Sjanne van der" userId="b2eaea05-af54-41fd-a74c-2ba0e9cd02c2" providerId="ADAL" clId="{37BA701C-A354-41A5-954B-D02819621D40}" dt="2024-01-30T12:29:37.029" v="2331" actId="2696"/>
          <pc:sldLayoutMkLst>
            <pc:docMk/>
            <pc:sldMasterMk cId="4261899512" sldId="2147483710"/>
            <pc:sldLayoutMk cId="3927372786" sldId="2147483721"/>
          </pc:sldLayoutMkLst>
          <pc:spChg chg="mod">
            <ac:chgData name="Stappen, Sjanne van der" userId="b2eaea05-af54-41fd-a74c-2ba0e9cd02c2" providerId="ADAL" clId="{37BA701C-A354-41A5-954B-D02819621D40}" dt="2024-01-30T08:36:11.340" v="1628" actId="17032"/>
            <ac:spMkLst>
              <pc:docMk/>
              <pc:sldMasterMk cId="4261899512" sldId="2147483710"/>
              <pc:sldLayoutMk cId="3927372786" sldId="2147483721"/>
              <ac:spMk id="21" creationId="{21B134B6-8770-5116-9C38-3B3F380F4B00}"/>
            </ac:spMkLst>
          </pc:spChg>
          <pc:spChg chg="mod">
            <ac:chgData name="Stappen, Sjanne van der" userId="b2eaea05-af54-41fd-a74c-2ba0e9cd02c2" providerId="ADAL" clId="{37BA701C-A354-41A5-954B-D02819621D40}" dt="2024-01-30T08:36:09.019" v="1627" actId="17032"/>
            <ac:spMkLst>
              <pc:docMk/>
              <pc:sldMasterMk cId="4261899512" sldId="2147483710"/>
              <pc:sldLayoutMk cId="3927372786" sldId="2147483721"/>
              <ac:spMk id="22" creationId="{4A4E7343-055A-E338-0CFE-074BB9B9608F}"/>
            </ac:spMkLst>
          </pc:spChg>
          <pc:spChg chg="del">
            <ac:chgData name="Stappen, Sjanne van der" userId="b2eaea05-af54-41fd-a74c-2ba0e9cd02c2" providerId="ADAL" clId="{37BA701C-A354-41A5-954B-D02819621D40}" dt="2024-01-30T12:22:11.636" v="2325" actId="478"/>
            <ac:spMkLst>
              <pc:docMk/>
              <pc:sldMasterMk cId="4261899512" sldId="2147483710"/>
              <pc:sldLayoutMk cId="3927372786" sldId="2147483721"/>
              <ac:spMk id="26" creationId="{BF6DE00D-8866-40CC-79DD-BC5F7DEEF767}"/>
            </ac:spMkLst>
          </pc:spChg>
          <pc:spChg chg="mod">
            <ac:chgData name="Stappen, Sjanne van der" userId="b2eaea05-af54-41fd-a74c-2ba0e9cd02c2" providerId="ADAL" clId="{37BA701C-A354-41A5-954B-D02819621D40}" dt="2024-01-30T12:24:15.234" v="2328" actId="962"/>
            <ac:spMkLst>
              <pc:docMk/>
              <pc:sldMasterMk cId="4261899512" sldId="2147483710"/>
              <pc:sldLayoutMk cId="3927372786" sldId="2147483721"/>
              <ac:spMk id="27" creationId="{5813FBF6-5559-C823-1EF4-7FD090AFAD69}"/>
            </ac:spMkLst>
          </pc:spChg>
          <pc:spChg chg="del">
            <ac:chgData name="Stappen, Sjanne van der" userId="b2eaea05-af54-41fd-a74c-2ba0e9cd02c2" providerId="ADAL" clId="{37BA701C-A354-41A5-954B-D02819621D40}" dt="2024-01-30T12:22:02.239" v="2324" actId="478"/>
            <ac:spMkLst>
              <pc:docMk/>
              <pc:sldMasterMk cId="4261899512" sldId="2147483710"/>
              <pc:sldLayoutMk cId="3927372786" sldId="2147483721"/>
              <ac:spMk id="28" creationId="{FE9722FD-3E9C-C506-B61A-DEE8800A48B0}"/>
            </ac:spMkLst>
          </pc:spChg>
          <pc:spChg chg="del">
            <ac:chgData name="Stappen, Sjanne van der" userId="b2eaea05-af54-41fd-a74c-2ba0e9cd02c2" providerId="ADAL" clId="{37BA701C-A354-41A5-954B-D02819621D40}" dt="2024-01-30T12:22:24.842" v="2327" actId="478"/>
            <ac:spMkLst>
              <pc:docMk/>
              <pc:sldMasterMk cId="4261899512" sldId="2147483710"/>
              <pc:sldLayoutMk cId="3927372786" sldId="2147483721"/>
              <ac:spMk id="29" creationId="{53E102FC-C8A3-1503-184A-01123A6EBF14}"/>
            </ac:spMkLst>
          </pc:spChg>
          <pc:cxnChg chg="mod modVis">
            <ac:chgData name="Stappen, Sjanne van der" userId="b2eaea05-af54-41fd-a74c-2ba0e9cd02c2" providerId="ADAL" clId="{37BA701C-A354-41A5-954B-D02819621D40}" dt="2024-01-30T08:36:30.680" v="1631" actId="14429"/>
            <ac:cxnSpMkLst>
              <pc:docMk/>
              <pc:sldMasterMk cId="4261899512" sldId="2147483710"/>
              <pc:sldLayoutMk cId="3927372786" sldId="2147483721"/>
              <ac:cxnSpMk id="9" creationId="{0E620A24-DF61-5FC4-03CA-5A6296572634}"/>
            </ac:cxnSpMkLst>
          </pc:cxnChg>
        </pc:sldLayoutChg>
        <pc:sldLayoutChg chg="addSp delSp modSp mod">
          <pc:chgData name="Stappen, Sjanne van der" userId="b2eaea05-af54-41fd-a74c-2ba0e9cd02c2" providerId="ADAL" clId="{37BA701C-A354-41A5-954B-D02819621D40}" dt="2024-01-30T13:10:46.337" v="2867" actId="14430"/>
          <pc:sldLayoutMkLst>
            <pc:docMk/>
            <pc:sldMasterMk cId="4261899512" sldId="2147483710"/>
            <pc:sldLayoutMk cId="432088828" sldId="2147483722"/>
          </pc:sldLayoutMkLst>
          <pc:spChg chg="del">
            <ac:chgData name="Stappen, Sjanne van der" userId="b2eaea05-af54-41fd-a74c-2ba0e9cd02c2" providerId="ADAL" clId="{37BA701C-A354-41A5-954B-D02819621D40}" dt="2024-01-30T13:08:35.099" v="2839" actId="478"/>
            <ac:spMkLst>
              <pc:docMk/>
              <pc:sldMasterMk cId="4261899512" sldId="2147483710"/>
              <pc:sldLayoutMk cId="432088828" sldId="2147483722"/>
              <ac:spMk id="2" creationId="{FA269D41-D39D-6A4D-F573-6508C2A61379}"/>
            </ac:spMkLst>
          </pc:spChg>
          <pc:spChg chg="del">
            <ac:chgData name="Stappen, Sjanne van der" userId="b2eaea05-af54-41fd-a74c-2ba0e9cd02c2" providerId="ADAL" clId="{37BA701C-A354-41A5-954B-D02819621D40}" dt="2024-01-30T13:08:37.152" v="2841" actId="478"/>
            <ac:spMkLst>
              <pc:docMk/>
              <pc:sldMasterMk cId="4261899512" sldId="2147483710"/>
              <pc:sldLayoutMk cId="432088828" sldId="2147483722"/>
              <ac:spMk id="3" creationId="{DBB94449-5BD6-0E92-A1D1-7AB05F3ABB97}"/>
            </ac:spMkLst>
          </pc:spChg>
          <pc:spChg chg="del mod">
            <ac:chgData name="Stappen, Sjanne van der" userId="b2eaea05-af54-41fd-a74c-2ba0e9cd02c2" providerId="ADAL" clId="{37BA701C-A354-41A5-954B-D02819621D40}" dt="2024-01-30T13:08:39.791" v="2843" actId="478"/>
            <ac:spMkLst>
              <pc:docMk/>
              <pc:sldMasterMk cId="4261899512" sldId="2147483710"/>
              <pc:sldLayoutMk cId="432088828" sldId="2147483722"/>
              <ac:spMk id="4" creationId="{90719C87-AD08-2C55-B688-CD3815C29D24}"/>
            </ac:spMkLst>
          </pc:spChg>
          <pc:spChg chg="del">
            <ac:chgData name="Stappen, Sjanne van der" userId="b2eaea05-af54-41fd-a74c-2ba0e9cd02c2" providerId="ADAL" clId="{37BA701C-A354-41A5-954B-D02819621D40}" dt="2024-01-30T13:08:35.838" v="2840" actId="478"/>
            <ac:spMkLst>
              <pc:docMk/>
              <pc:sldMasterMk cId="4261899512" sldId="2147483710"/>
              <pc:sldLayoutMk cId="432088828" sldId="2147483722"/>
              <ac:spMk id="5" creationId="{4FED4988-52D7-E973-BD1E-C58DB3109DFA}"/>
            </ac:spMkLst>
          </pc:spChg>
          <pc:spChg chg="add mod">
            <ac:chgData name="Stappen, Sjanne van der" userId="b2eaea05-af54-41fd-a74c-2ba0e9cd02c2" providerId="ADAL" clId="{37BA701C-A354-41A5-954B-D02819621D40}" dt="2024-01-30T13:10:00.110" v="2864" actId="962"/>
            <ac:spMkLst>
              <pc:docMk/>
              <pc:sldMasterMk cId="4261899512" sldId="2147483710"/>
              <pc:sldLayoutMk cId="432088828" sldId="2147483722"/>
              <ac:spMk id="8" creationId="{A1E68E24-0CA5-25A3-178F-2782100C35AB}"/>
            </ac:spMkLst>
          </pc:spChg>
          <pc:spChg chg="add del mod">
            <ac:chgData name="Stappen, Sjanne van der" userId="b2eaea05-af54-41fd-a74c-2ba0e9cd02c2" providerId="ADAL" clId="{37BA701C-A354-41A5-954B-D02819621D40}" dt="2024-01-30T13:09:23.063" v="2857" actId="478"/>
            <ac:spMkLst>
              <pc:docMk/>
              <pc:sldMasterMk cId="4261899512" sldId="2147483710"/>
              <pc:sldLayoutMk cId="432088828" sldId="2147483722"/>
              <ac:spMk id="9" creationId="{64438770-6C58-1130-3990-5F6B4F831298}"/>
            </ac:spMkLst>
          </pc:spChg>
          <pc:spChg chg="add del mod">
            <ac:chgData name="Stappen, Sjanne van der" userId="b2eaea05-af54-41fd-a74c-2ba0e9cd02c2" providerId="ADAL" clId="{37BA701C-A354-41A5-954B-D02819621D40}" dt="2024-01-30T13:09:17.108" v="2855" actId="478"/>
            <ac:spMkLst>
              <pc:docMk/>
              <pc:sldMasterMk cId="4261899512" sldId="2147483710"/>
              <pc:sldLayoutMk cId="432088828" sldId="2147483722"/>
              <ac:spMk id="10" creationId="{76CE548B-B219-8269-0A9D-348198B060A4}"/>
            </ac:spMkLst>
          </pc:spChg>
          <pc:spChg chg="add mod">
            <ac:chgData name="Stappen, Sjanne van der" userId="b2eaea05-af54-41fd-a74c-2ba0e9cd02c2" providerId="ADAL" clId="{37BA701C-A354-41A5-954B-D02819621D40}" dt="2024-01-30T13:10:10.473" v="2865" actId="962"/>
            <ac:spMkLst>
              <pc:docMk/>
              <pc:sldMasterMk cId="4261899512" sldId="2147483710"/>
              <pc:sldLayoutMk cId="432088828" sldId="2147483722"/>
              <ac:spMk id="13" creationId="{CFAA0EC1-CC5F-3E3C-1084-646D13A3ADB6}"/>
            </ac:spMkLst>
          </pc:spChg>
          <pc:spChg chg="mod modVis">
            <ac:chgData name="Stappen, Sjanne van der" userId="b2eaea05-af54-41fd-a74c-2ba0e9cd02c2" providerId="ADAL" clId="{37BA701C-A354-41A5-954B-D02819621D40}" dt="2024-01-30T13:10:46.337" v="2867" actId="14430"/>
            <ac:spMkLst>
              <pc:docMk/>
              <pc:sldMasterMk cId="4261899512" sldId="2147483710"/>
              <pc:sldLayoutMk cId="432088828" sldId="2147483722"/>
              <ac:spMk id="14" creationId="{C49D12F7-13AF-A61C-E6A3-0B8A65611D07}"/>
            </ac:spMkLst>
          </pc:spChg>
          <pc:spChg chg="add mod">
            <ac:chgData name="Stappen, Sjanne van der" userId="b2eaea05-af54-41fd-a74c-2ba0e9cd02c2" providerId="ADAL" clId="{37BA701C-A354-41A5-954B-D02819621D40}" dt="2024-01-30T13:10:19.409" v="2866" actId="962"/>
            <ac:spMkLst>
              <pc:docMk/>
              <pc:sldMasterMk cId="4261899512" sldId="2147483710"/>
              <pc:sldLayoutMk cId="432088828" sldId="2147483722"/>
              <ac:spMk id="16" creationId="{AC3AAE11-1C6A-C78B-1CAC-2F41ED549F2C}"/>
            </ac:spMkLst>
          </pc:spChg>
          <pc:spChg chg="del">
            <ac:chgData name="Stappen, Sjanne van der" userId="b2eaea05-af54-41fd-a74c-2ba0e9cd02c2" providerId="ADAL" clId="{37BA701C-A354-41A5-954B-D02819621D40}" dt="2024-01-30T13:08:42.926" v="2845" actId="478"/>
            <ac:spMkLst>
              <pc:docMk/>
              <pc:sldMasterMk cId="4261899512" sldId="2147483710"/>
              <pc:sldLayoutMk cId="432088828" sldId="2147483722"/>
              <ac:spMk id="25" creationId="{2C1FF96D-C9DF-9B2F-072C-FCB4861BDE1B}"/>
            </ac:spMkLst>
          </pc:spChg>
          <pc:spChg chg="del">
            <ac:chgData name="Stappen, Sjanne van der" userId="b2eaea05-af54-41fd-a74c-2ba0e9cd02c2" providerId="ADAL" clId="{37BA701C-A354-41A5-954B-D02819621D40}" dt="2024-01-30T13:07:21.357" v="2837" actId="478"/>
            <ac:spMkLst>
              <pc:docMk/>
              <pc:sldMasterMk cId="4261899512" sldId="2147483710"/>
              <pc:sldLayoutMk cId="432088828" sldId="2147483722"/>
              <ac:spMk id="26" creationId="{328E56B4-6226-AF25-E071-43C93EFB16C0}"/>
            </ac:spMkLst>
          </pc:spChg>
          <pc:spChg chg="del">
            <ac:chgData name="Stappen, Sjanne van der" userId="b2eaea05-af54-41fd-a74c-2ba0e9cd02c2" providerId="ADAL" clId="{37BA701C-A354-41A5-954B-D02819621D40}" dt="2024-01-30T13:08:41.638" v="2844" actId="478"/>
            <ac:spMkLst>
              <pc:docMk/>
              <pc:sldMasterMk cId="4261899512" sldId="2147483710"/>
              <pc:sldLayoutMk cId="432088828" sldId="2147483722"/>
              <ac:spMk id="27" creationId="{A5CC8173-9B87-A08D-E980-4D3A1FADF5A9}"/>
            </ac:spMkLst>
          </pc:spChg>
          <pc:spChg chg="del">
            <ac:chgData name="Stappen, Sjanne van der" userId="b2eaea05-af54-41fd-a74c-2ba0e9cd02c2" providerId="ADAL" clId="{37BA701C-A354-41A5-954B-D02819621D40}" dt="2024-01-30T13:07:23.321" v="2838" actId="478"/>
            <ac:spMkLst>
              <pc:docMk/>
              <pc:sldMasterMk cId="4261899512" sldId="2147483710"/>
              <pc:sldLayoutMk cId="432088828" sldId="2147483722"/>
              <ac:spMk id="28" creationId="{598C2014-A440-5456-43F2-9486CC91FA5A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47.594" v="1185" actId="2696"/>
          <pc:sldLayoutMkLst>
            <pc:docMk/>
            <pc:sldMasterMk cId="4261899512" sldId="2147483710"/>
            <pc:sldLayoutMk cId="3685630174" sldId="2147483722"/>
          </pc:sldLayoutMkLst>
        </pc:sldLayoutChg>
        <pc:sldLayoutChg chg="addSp modSp mod">
          <pc:chgData name="Stappen, Sjanne van der" userId="b2eaea05-af54-41fd-a74c-2ba0e9cd02c2" providerId="ADAL" clId="{37BA701C-A354-41A5-954B-D02819621D40}" dt="2024-01-30T13:31:26.864" v="2893" actId="962"/>
          <pc:sldLayoutMkLst>
            <pc:docMk/>
            <pc:sldMasterMk cId="4261899512" sldId="2147483710"/>
            <pc:sldLayoutMk cId="2481463061" sldId="2147483723"/>
          </pc:sldLayoutMkLst>
          <pc:spChg chg="add mod">
            <ac:chgData name="Stappen, Sjanne van der" userId="b2eaea05-af54-41fd-a74c-2ba0e9cd02c2" providerId="ADAL" clId="{37BA701C-A354-41A5-954B-D02819621D40}" dt="2024-01-30T13:31:01.258" v="2891" actId="1076"/>
            <ac:spMkLst>
              <pc:docMk/>
              <pc:sldMasterMk cId="4261899512" sldId="2147483710"/>
              <pc:sldLayoutMk cId="2481463061" sldId="2147483723"/>
              <ac:spMk id="3" creationId="{389A6CE5-CCB1-B2E0-96C8-4613F4461ABA}"/>
            </ac:spMkLst>
          </pc:spChg>
          <pc:spChg chg="add mod">
            <ac:chgData name="Stappen, Sjanne van der" userId="b2eaea05-af54-41fd-a74c-2ba0e9cd02c2" providerId="ADAL" clId="{37BA701C-A354-41A5-954B-D02819621D40}" dt="2024-01-30T13:31:01.258" v="2891" actId="1076"/>
            <ac:spMkLst>
              <pc:docMk/>
              <pc:sldMasterMk cId="4261899512" sldId="2147483710"/>
              <pc:sldLayoutMk cId="2481463061" sldId="2147483723"/>
              <ac:spMk id="8" creationId="{A3FA7120-8AC4-E3C3-F234-B5B498E937B3}"/>
            </ac:spMkLst>
          </pc:spChg>
          <pc:spChg chg="add mod">
            <ac:chgData name="Stappen, Sjanne van der" userId="b2eaea05-af54-41fd-a74c-2ba0e9cd02c2" providerId="ADAL" clId="{37BA701C-A354-41A5-954B-D02819621D40}" dt="2024-01-30T13:31:01.258" v="2891" actId="1076"/>
            <ac:spMkLst>
              <pc:docMk/>
              <pc:sldMasterMk cId="4261899512" sldId="2147483710"/>
              <pc:sldLayoutMk cId="2481463061" sldId="2147483723"/>
              <ac:spMk id="12" creationId="{ED4A2605-5F79-3A62-F706-FCA46EC02C05}"/>
            </ac:spMkLst>
          </pc:spChg>
          <pc:spChg chg="add mod">
            <ac:chgData name="Stappen, Sjanne van der" userId="b2eaea05-af54-41fd-a74c-2ba0e9cd02c2" providerId="ADAL" clId="{37BA701C-A354-41A5-954B-D02819621D40}" dt="2024-01-30T13:31:26.864" v="2893" actId="962"/>
            <ac:spMkLst>
              <pc:docMk/>
              <pc:sldMasterMk cId="4261899512" sldId="2147483710"/>
              <pc:sldLayoutMk cId="2481463061" sldId="2147483723"/>
              <ac:spMk id="13" creationId="{C6AC90CE-8216-10E2-CB18-47FC15B202CD}"/>
            </ac:spMkLst>
          </pc:spChg>
          <pc:spChg chg="add mod">
            <ac:chgData name="Stappen, Sjanne van der" userId="b2eaea05-af54-41fd-a74c-2ba0e9cd02c2" providerId="ADAL" clId="{37BA701C-A354-41A5-954B-D02819621D40}" dt="2024-01-30T13:31:22.685" v="2892" actId="962"/>
            <ac:spMkLst>
              <pc:docMk/>
              <pc:sldMasterMk cId="4261899512" sldId="2147483710"/>
              <pc:sldLayoutMk cId="2481463061" sldId="2147483723"/>
              <ac:spMk id="17" creationId="{9848EF82-B353-DC97-F596-636DB9F3C953}"/>
            </ac:spMkLst>
          </pc:spChg>
          <pc:spChg chg="mod">
            <ac:chgData name="Stappen, Sjanne van der" userId="b2eaea05-af54-41fd-a74c-2ba0e9cd02c2" providerId="ADAL" clId="{37BA701C-A354-41A5-954B-D02819621D40}" dt="2024-01-30T08:40:56.448" v="1733" actId="20577"/>
            <ac:spMkLst>
              <pc:docMk/>
              <pc:sldMasterMk cId="4261899512" sldId="2147483710"/>
              <pc:sldLayoutMk cId="2481463061" sldId="2147483723"/>
              <ac:spMk id="23" creationId="{57A71AE0-D2B3-1911-088D-37D42F5E7D7C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49.147" v="1186" actId="2696"/>
          <pc:sldLayoutMkLst>
            <pc:docMk/>
            <pc:sldMasterMk cId="4261899512" sldId="2147483710"/>
            <pc:sldLayoutMk cId="3451604078" sldId="2147483723"/>
          </pc:sldLayoutMkLst>
        </pc:sldLayoutChg>
        <pc:sldLayoutChg chg="del">
          <pc:chgData name="Stappen, Sjanne van der" userId="b2eaea05-af54-41fd-a74c-2ba0e9cd02c2" providerId="ADAL" clId="{37BA701C-A354-41A5-954B-D02819621D40}" dt="2024-01-23T08:19:50.302" v="1187" actId="2696"/>
          <pc:sldLayoutMkLst>
            <pc:docMk/>
            <pc:sldMasterMk cId="4261899512" sldId="2147483710"/>
            <pc:sldLayoutMk cId="1537677124" sldId="2147483724"/>
          </pc:sldLayoutMkLst>
        </pc:sldLayoutChg>
        <pc:sldLayoutChg chg="addSp delSp modSp mod">
          <pc:chgData name="Stappen, Sjanne van der" userId="b2eaea05-af54-41fd-a74c-2ba0e9cd02c2" providerId="ADAL" clId="{37BA701C-A354-41A5-954B-D02819621D40}" dt="2024-01-30T14:34:29.817" v="3160" actId="20577"/>
          <pc:sldLayoutMkLst>
            <pc:docMk/>
            <pc:sldMasterMk cId="4261899512" sldId="2147483710"/>
            <pc:sldLayoutMk cId="3924417300" sldId="2147483724"/>
          </pc:sldLayoutMkLst>
          <pc:spChg chg="add mod">
            <ac:chgData name="Stappen, Sjanne van der" userId="b2eaea05-af54-41fd-a74c-2ba0e9cd02c2" providerId="ADAL" clId="{37BA701C-A354-41A5-954B-D02819621D40}" dt="2024-01-30T14:34:27.644" v="3158" actId="20577"/>
            <ac:spMkLst>
              <pc:docMk/>
              <pc:sldMasterMk cId="4261899512" sldId="2147483710"/>
              <pc:sldLayoutMk cId="3924417300" sldId="2147483724"/>
              <ac:spMk id="2" creationId="{19A789E1-EF66-500D-776E-DEB0769B6D65}"/>
            </ac:spMkLst>
          </pc:spChg>
          <pc:spChg chg="add mod">
            <ac:chgData name="Stappen, Sjanne van der" userId="b2eaea05-af54-41fd-a74c-2ba0e9cd02c2" providerId="ADAL" clId="{37BA701C-A354-41A5-954B-D02819621D40}" dt="2024-01-30T14:34:29.817" v="3160" actId="20577"/>
            <ac:spMkLst>
              <pc:docMk/>
              <pc:sldMasterMk cId="4261899512" sldId="2147483710"/>
              <pc:sldLayoutMk cId="3924417300" sldId="2147483724"/>
              <ac:spMk id="3" creationId="{A89AE38A-5436-795A-5724-180D8537C172}"/>
            </ac:spMkLst>
          </pc:spChg>
          <pc:spChg chg="add mod">
            <ac:chgData name="Stappen, Sjanne van der" userId="b2eaea05-af54-41fd-a74c-2ba0e9cd02c2" providerId="ADAL" clId="{37BA701C-A354-41A5-954B-D02819621D40}" dt="2024-01-30T13:51:55.954" v="3047" actId="1036"/>
            <ac:spMkLst>
              <pc:docMk/>
              <pc:sldMasterMk cId="4261899512" sldId="2147483710"/>
              <pc:sldLayoutMk cId="3924417300" sldId="2147483724"/>
              <ac:spMk id="4" creationId="{3288502C-48CA-619A-3AEC-EBC25AC2AED6}"/>
            </ac:spMkLst>
          </pc:spChg>
          <pc:spChg chg="add mod">
            <ac:chgData name="Stappen, Sjanne van der" userId="b2eaea05-af54-41fd-a74c-2ba0e9cd02c2" providerId="ADAL" clId="{37BA701C-A354-41A5-954B-D02819621D40}" dt="2024-01-30T13:51:55.954" v="3047" actId="1036"/>
            <ac:spMkLst>
              <pc:docMk/>
              <pc:sldMasterMk cId="4261899512" sldId="2147483710"/>
              <pc:sldLayoutMk cId="3924417300" sldId="2147483724"/>
              <ac:spMk id="5" creationId="{B32C304E-2FA0-8DAA-1224-65723F46FD34}"/>
            </ac:spMkLst>
          </pc:spChg>
          <pc:spChg chg="add mod">
            <ac:chgData name="Stappen, Sjanne van der" userId="b2eaea05-af54-41fd-a74c-2ba0e9cd02c2" providerId="ADAL" clId="{37BA701C-A354-41A5-954B-D02819621D40}" dt="2024-01-30T13:45:11.956" v="2992" actId="1076"/>
            <ac:spMkLst>
              <pc:docMk/>
              <pc:sldMasterMk cId="4261899512" sldId="2147483710"/>
              <pc:sldLayoutMk cId="3924417300" sldId="2147483724"/>
              <ac:spMk id="6" creationId="{F1A0DDF5-435F-D525-BD9F-2BA0CEF50E39}"/>
            </ac:spMkLst>
          </pc:spChg>
          <pc:spChg chg="add mod">
            <ac:chgData name="Stappen, Sjanne van der" userId="b2eaea05-af54-41fd-a74c-2ba0e9cd02c2" providerId="ADAL" clId="{37BA701C-A354-41A5-954B-D02819621D40}" dt="2024-01-30T13:45:11.956" v="2992" actId="1076"/>
            <ac:spMkLst>
              <pc:docMk/>
              <pc:sldMasterMk cId="4261899512" sldId="2147483710"/>
              <pc:sldLayoutMk cId="3924417300" sldId="2147483724"/>
              <ac:spMk id="7" creationId="{EAE30E9C-A03B-C8E0-EFFB-3B040038CEF4}"/>
            </ac:spMkLst>
          </pc:spChg>
          <pc:spChg chg="add mod">
            <ac:chgData name="Stappen, Sjanne van der" userId="b2eaea05-af54-41fd-a74c-2ba0e9cd02c2" providerId="ADAL" clId="{37BA701C-A354-41A5-954B-D02819621D40}" dt="2024-01-30T13:45:11.956" v="2992" actId="1076"/>
            <ac:spMkLst>
              <pc:docMk/>
              <pc:sldMasterMk cId="4261899512" sldId="2147483710"/>
              <pc:sldLayoutMk cId="3924417300" sldId="2147483724"/>
              <ac:spMk id="8" creationId="{215BAA54-F09D-23ED-D6AE-7B5F75E1397F}"/>
            </ac:spMkLst>
          </pc:spChg>
          <pc:spChg chg="add mod">
            <ac:chgData name="Stappen, Sjanne van der" userId="b2eaea05-af54-41fd-a74c-2ba0e9cd02c2" providerId="ADAL" clId="{37BA701C-A354-41A5-954B-D02819621D40}" dt="2024-01-30T13:45:11.956" v="2992" actId="1076"/>
            <ac:spMkLst>
              <pc:docMk/>
              <pc:sldMasterMk cId="4261899512" sldId="2147483710"/>
              <pc:sldLayoutMk cId="3924417300" sldId="2147483724"/>
              <ac:spMk id="9" creationId="{34CE61A1-A4AF-AE2F-BE40-17D7DAB1A4A8}"/>
            </ac:spMkLst>
          </pc:spChg>
          <pc:spChg chg="add mod">
            <ac:chgData name="Stappen, Sjanne van der" userId="b2eaea05-af54-41fd-a74c-2ba0e9cd02c2" providerId="ADAL" clId="{37BA701C-A354-41A5-954B-D02819621D40}" dt="2024-01-30T13:51:55.954" v="3047" actId="1036"/>
            <ac:spMkLst>
              <pc:docMk/>
              <pc:sldMasterMk cId="4261899512" sldId="2147483710"/>
              <pc:sldLayoutMk cId="3924417300" sldId="2147483724"/>
              <ac:spMk id="12" creationId="{34891B5F-52D7-7906-109F-623AFDA93F39}"/>
            </ac:spMkLst>
          </pc:spChg>
          <pc:spChg chg="mod modVis">
            <ac:chgData name="Stappen, Sjanne van der" userId="b2eaea05-af54-41fd-a74c-2ba0e9cd02c2" providerId="ADAL" clId="{37BA701C-A354-41A5-954B-D02819621D40}" dt="2024-01-30T13:49:08.908" v="3000" actId="14430"/>
            <ac:spMkLst>
              <pc:docMk/>
              <pc:sldMasterMk cId="4261899512" sldId="2147483710"/>
              <pc:sldLayoutMk cId="3924417300" sldId="2147483724"/>
              <ac:spMk id="13" creationId="{7DF4F21F-9A2B-0C9A-AC40-046A7A62D9E3}"/>
            </ac:spMkLst>
          </pc:spChg>
          <pc:spChg chg="mod modVis">
            <ac:chgData name="Stappen, Sjanne van der" userId="b2eaea05-af54-41fd-a74c-2ba0e9cd02c2" providerId="ADAL" clId="{37BA701C-A354-41A5-954B-D02819621D40}" dt="2024-01-30T13:49:08.467" v="2999" actId="14430"/>
            <ac:spMkLst>
              <pc:docMk/>
              <pc:sldMasterMk cId="4261899512" sldId="2147483710"/>
              <pc:sldLayoutMk cId="3924417300" sldId="2147483724"/>
              <ac:spMk id="14" creationId="{9F8E816A-05D0-856B-1613-EE66C3B2145B}"/>
            </ac:spMkLst>
          </pc:spChg>
          <pc:spChg chg="add mod">
            <ac:chgData name="Stappen, Sjanne van der" userId="b2eaea05-af54-41fd-a74c-2ba0e9cd02c2" providerId="ADAL" clId="{37BA701C-A354-41A5-954B-D02819621D40}" dt="2024-01-30T13:51:55.954" v="3047" actId="1036"/>
            <ac:spMkLst>
              <pc:docMk/>
              <pc:sldMasterMk cId="4261899512" sldId="2147483710"/>
              <pc:sldLayoutMk cId="3924417300" sldId="2147483724"/>
              <ac:spMk id="16" creationId="{AC4A6BF5-19E5-3663-46CB-FC9AB5E7B7A7}"/>
            </ac:spMkLst>
          </pc:spChg>
          <pc:spChg chg="mod">
            <ac:chgData name="Stappen, Sjanne van der" userId="b2eaea05-af54-41fd-a74c-2ba0e9cd02c2" providerId="ADAL" clId="{37BA701C-A354-41A5-954B-D02819621D40}" dt="2024-01-30T13:51:14.288" v="3001" actId="6549"/>
            <ac:spMkLst>
              <pc:docMk/>
              <pc:sldMasterMk cId="4261899512" sldId="2147483710"/>
              <pc:sldLayoutMk cId="3924417300" sldId="2147483724"/>
              <ac:spMk id="19" creationId="{9A86CBD4-1AD7-E279-F824-02CB6FAAF01B}"/>
            </ac:spMkLst>
          </pc:spChg>
          <pc:spChg chg="add del mod">
            <ac:chgData name="Stappen, Sjanne van der" userId="b2eaea05-af54-41fd-a74c-2ba0e9cd02c2" providerId="ADAL" clId="{37BA701C-A354-41A5-954B-D02819621D40}" dt="2024-01-30T13:52:05.218" v="3048" actId="478"/>
            <ac:spMkLst>
              <pc:docMk/>
              <pc:sldMasterMk cId="4261899512" sldId="2147483710"/>
              <pc:sldLayoutMk cId="3924417300" sldId="2147483724"/>
              <ac:spMk id="20" creationId="{DAE149BA-3683-074C-7439-031325300B78}"/>
            </ac:spMkLst>
          </pc:spChg>
          <pc:spChg chg="mod">
            <ac:chgData name="Stappen, Sjanne van der" userId="b2eaea05-af54-41fd-a74c-2ba0e9cd02c2" providerId="ADAL" clId="{37BA701C-A354-41A5-954B-D02819621D40}" dt="2024-01-30T13:48:41.899" v="2994" actId="1076"/>
            <ac:spMkLst>
              <pc:docMk/>
              <pc:sldMasterMk cId="4261899512" sldId="2147483710"/>
              <pc:sldLayoutMk cId="3924417300" sldId="2147483724"/>
              <ac:spMk id="21" creationId="{1DDD0BBA-992E-954B-3133-E91AF60C80AE}"/>
            </ac:spMkLst>
          </pc:spChg>
          <pc:spChg chg="mod">
            <ac:chgData name="Stappen, Sjanne van der" userId="b2eaea05-af54-41fd-a74c-2ba0e9cd02c2" providerId="ADAL" clId="{37BA701C-A354-41A5-954B-D02819621D40}" dt="2024-01-30T13:49:04.948" v="2998" actId="1076"/>
            <ac:spMkLst>
              <pc:docMk/>
              <pc:sldMasterMk cId="4261899512" sldId="2147483710"/>
              <pc:sldLayoutMk cId="3924417300" sldId="2147483724"/>
              <ac:spMk id="22" creationId="{0215BF44-86D1-CC85-0C70-2885C5B9D015}"/>
            </ac:spMkLst>
          </pc:spChg>
          <pc:spChg chg="mod">
            <ac:chgData name="Stappen, Sjanne van der" userId="b2eaea05-af54-41fd-a74c-2ba0e9cd02c2" providerId="ADAL" clId="{37BA701C-A354-41A5-954B-D02819621D40}" dt="2024-01-30T13:48:55.544" v="2996" actId="1076"/>
            <ac:spMkLst>
              <pc:docMk/>
              <pc:sldMasterMk cId="4261899512" sldId="2147483710"/>
              <pc:sldLayoutMk cId="3924417300" sldId="2147483724"/>
              <ac:spMk id="23" creationId="{4B234F3E-7548-862E-8A79-4253EFF94217}"/>
            </ac:spMkLst>
          </pc:spChg>
        </pc:sldLayoutChg>
        <pc:sldLayoutChg chg="addSp delSp modSp mod">
          <pc:chgData name="Stappen, Sjanne van der" userId="b2eaea05-af54-41fd-a74c-2ba0e9cd02c2" providerId="ADAL" clId="{37BA701C-A354-41A5-954B-D02819621D40}" dt="2024-02-01T15:02:17.320" v="3931" actId="14100"/>
          <pc:sldLayoutMkLst>
            <pc:docMk/>
            <pc:sldMasterMk cId="4261899512" sldId="2147483710"/>
            <pc:sldLayoutMk cId="1078569555" sldId="2147483725"/>
          </pc:sldLayoutMkLst>
          <pc:spChg chg="mod">
            <ac:chgData name="Stappen, Sjanne van der" userId="b2eaea05-af54-41fd-a74c-2ba0e9cd02c2" providerId="ADAL" clId="{37BA701C-A354-41A5-954B-D02819621D40}" dt="2024-02-01T15:02:12.135" v="3930" actId="1035"/>
            <ac:spMkLst>
              <pc:docMk/>
              <pc:sldMasterMk cId="4261899512" sldId="2147483710"/>
              <pc:sldLayoutMk cId="1078569555" sldId="2147483725"/>
              <ac:spMk id="2" creationId="{97B049BD-C340-7F9D-24EE-0B7B19E3E26E}"/>
            </ac:spMkLst>
          </pc:spChg>
          <pc:spChg chg="mod">
            <ac:chgData name="Stappen, Sjanne van der" userId="b2eaea05-af54-41fd-a74c-2ba0e9cd02c2" providerId="ADAL" clId="{37BA701C-A354-41A5-954B-D02819621D40}" dt="2024-02-01T15:02:12.135" v="3930" actId="1035"/>
            <ac:spMkLst>
              <pc:docMk/>
              <pc:sldMasterMk cId="4261899512" sldId="2147483710"/>
              <pc:sldLayoutMk cId="1078569555" sldId="2147483725"/>
              <ac:spMk id="5" creationId="{4FED4988-52D7-E973-BD1E-C58DB3109DFA}"/>
            </ac:spMkLst>
          </pc:spChg>
          <pc:spChg chg="mod">
            <ac:chgData name="Stappen, Sjanne van der" userId="b2eaea05-af54-41fd-a74c-2ba0e9cd02c2" providerId="ADAL" clId="{37BA701C-A354-41A5-954B-D02819621D40}" dt="2024-02-01T15:02:17.320" v="3931" actId="14100"/>
            <ac:spMkLst>
              <pc:docMk/>
              <pc:sldMasterMk cId="4261899512" sldId="2147483710"/>
              <pc:sldLayoutMk cId="1078569555" sldId="2147483725"/>
              <ac:spMk id="6" creationId="{68CBF841-FAF0-2946-073C-8823C059A383}"/>
            </ac:spMkLst>
          </pc:spChg>
          <pc:spChg chg="add mod">
            <ac:chgData name="Stappen, Sjanne van der" userId="b2eaea05-af54-41fd-a74c-2ba0e9cd02c2" providerId="ADAL" clId="{37BA701C-A354-41A5-954B-D02819621D40}" dt="2024-01-30T09:03:14.178" v="1841" actId="1076"/>
            <ac:spMkLst>
              <pc:docMk/>
              <pc:sldMasterMk cId="4261899512" sldId="2147483710"/>
              <pc:sldLayoutMk cId="1078569555" sldId="2147483725"/>
              <ac:spMk id="8" creationId="{776328F7-9289-3C67-C5BA-4DAEEB84D8F9}"/>
            </ac:spMkLst>
          </pc:spChg>
          <pc:spChg chg="add del mod">
            <ac:chgData name="Stappen, Sjanne van der" userId="b2eaea05-af54-41fd-a74c-2ba0e9cd02c2" providerId="ADAL" clId="{37BA701C-A354-41A5-954B-D02819621D40}" dt="2024-02-01T15:01:35.787" v="3883" actId="478"/>
            <ac:spMkLst>
              <pc:docMk/>
              <pc:sldMasterMk cId="4261899512" sldId="2147483710"/>
              <pc:sldLayoutMk cId="1078569555" sldId="2147483725"/>
              <ac:spMk id="8" creationId="{949D9ED7-CF32-D4B4-4E90-59DC840F19FB}"/>
            </ac:spMkLst>
          </pc:spChg>
          <pc:spChg chg="mod">
            <ac:chgData name="Stappen, Sjanne van der" userId="b2eaea05-af54-41fd-a74c-2ba0e9cd02c2" providerId="ADAL" clId="{37BA701C-A354-41A5-954B-D02819621D40}" dt="2024-01-30T13:58:14.113" v="3053" actId="1076"/>
            <ac:spMkLst>
              <pc:docMk/>
              <pc:sldMasterMk cId="4261899512" sldId="2147483710"/>
              <pc:sldLayoutMk cId="1078569555" sldId="2147483725"/>
              <ac:spMk id="9" creationId="{D49DC992-DF28-3243-BCAF-54A3259D705E}"/>
            </ac:spMkLst>
          </pc:spChg>
          <pc:spChg chg="add mod">
            <ac:chgData name="Stappen, Sjanne van der" userId="b2eaea05-af54-41fd-a74c-2ba0e9cd02c2" providerId="ADAL" clId="{37BA701C-A354-41A5-954B-D02819621D40}" dt="2024-01-30T13:58:33.685" v="3054" actId="962"/>
            <ac:spMkLst>
              <pc:docMk/>
              <pc:sldMasterMk cId="4261899512" sldId="2147483710"/>
              <pc:sldLayoutMk cId="1078569555" sldId="2147483725"/>
              <ac:spMk id="11" creationId="{59210E49-3C79-819F-8514-A0B0EF4D998D}"/>
            </ac:spMkLst>
          </pc:spChg>
          <pc:spChg chg="mod modVis">
            <ac:chgData name="Stappen, Sjanne van der" userId="b2eaea05-af54-41fd-a74c-2ba0e9cd02c2" providerId="ADAL" clId="{37BA701C-A354-41A5-954B-D02819621D40}" dt="2024-01-30T09:06:29.910" v="1913" actId="14430"/>
            <ac:spMkLst>
              <pc:docMk/>
              <pc:sldMasterMk cId="4261899512" sldId="2147483710"/>
              <pc:sldLayoutMk cId="1078569555" sldId="2147483725"/>
              <ac:spMk id="15" creationId="{C2CAEE8C-556B-29C7-37EF-7C1457D08E69}"/>
            </ac:spMkLst>
          </pc:spChg>
          <pc:spChg chg="mod">
            <ac:chgData name="Stappen, Sjanne van der" userId="b2eaea05-af54-41fd-a74c-2ba0e9cd02c2" providerId="ADAL" clId="{37BA701C-A354-41A5-954B-D02819621D40}" dt="2024-02-01T15:02:02.646" v="3910" actId="6549"/>
            <ac:spMkLst>
              <pc:docMk/>
              <pc:sldMasterMk cId="4261899512" sldId="2147483710"/>
              <pc:sldLayoutMk cId="1078569555" sldId="2147483725"/>
              <ac:spMk id="17" creationId="{A176243C-05D5-DC27-33BB-A7A46BD7EA31}"/>
            </ac:spMkLst>
          </pc:spChg>
          <pc:spChg chg="mod modVis">
            <ac:chgData name="Stappen, Sjanne van der" userId="b2eaea05-af54-41fd-a74c-2ba0e9cd02c2" providerId="ADAL" clId="{37BA701C-A354-41A5-954B-D02819621D40}" dt="2024-01-30T13:58:33.739" v="3055" actId="14430"/>
            <ac:spMkLst>
              <pc:docMk/>
              <pc:sldMasterMk cId="4261899512" sldId="2147483710"/>
              <pc:sldLayoutMk cId="1078569555" sldId="2147483725"/>
              <ac:spMk id="18" creationId="{373953B5-B251-AA92-8D2B-177354BE722C}"/>
            </ac:spMkLst>
          </pc:spChg>
          <pc:spChg chg="mod">
            <ac:chgData name="Stappen, Sjanne van der" userId="b2eaea05-af54-41fd-a74c-2ba0e9cd02c2" providerId="ADAL" clId="{37BA701C-A354-41A5-954B-D02819621D40}" dt="2024-02-01T15:02:12.135" v="3930" actId="1035"/>
            <ac:spMkLst>
              <pc:docMk/>
              <pc:sldMasterMk cId="4261899512" sldId="2147483710"/>
              <pc:sldLayoutMk cId="1078569555" sldId="2147483725"/>
              <ac:spMk id="19" creationId="{B004666B-21AE-9F89-B82B-CBD0406F4E1E}"/>
            </ac:spMkLst>
          </pc:spChg>
          <pc:spChg chg="mod">
            <ac:chgData name="Stappen, Sjanne van der" userId="b2eaea05-af54-41fd-a74c-2ba0e9cd02c2" providerId="ADAL" clId="{37BA701C-A354-41A5-954B-D02819621D40}" dt="2024-01-30T14:34:35.780" v="3164" actId="20577"/>
            <ac:spMkLst>
              <pc:docMk/>
              <pc:sldMasterMk cId="4261899512" sldId="2147483710"/>
              <pc:sldLayoutMk cId="1078569555" sldId="2147483725"/>
              <ac:spMk id="23" creationId="{F798C622-AF3E-C2C9-141C-7C72B7B9D103}"/>
            </ac:spMkLst>
          </pc:spChg>
          <pc:spChg chg="mod">
            <ac:chgData name="Stappen, Sjanne van der" userId="b2eaea05-af54-41fd-a74c-2ba0e9cd02c2" providerId="ADAL" clId="{37BA701C-A354-41A5-954B-D02819621D40}" dt="2024-01-30T14:34:33.272" v="3162" actId="20577"/>
            <ac:spMkLst>
              <pc:docMk/>
              <pc:sldMasterMk cId="4261899512" sldId="2147483710"/>
              <pc:sldLayoutMk cId="1078569555" sldId="2147483725"/>
              <ac:spMk id="25" creationId="{B64B914D-5D3C-4E1A-6D67-576965BAC666}"/>
            </ac:spMkLst>
          </pc:spChg>
          <pc:spChg chg="mod">
            <ac:chgData name="Stappen, Sjanne van der" userId="b2eaea05-af54-41fd-a74c-2ba0e9cd02c2" providerId="ADAL" clId="{37BA701C-A354-41A5-954B-D02819621D40}" dt="2024-02-01T15:02:12.135" v="3930" actId="1035"/>
            <ac:spMkLst>
              <pc:docMk/>
              <pc:sldMasterMk cId="4261899512" sldId="2147483710"/>
              <pc:sldLayoutMk cId="1078569555" sldId="2147483725"/>
              <ac:spMk id="33" creationId="{4870C31C-C55C-3770-D945-4997D034D85A}"/>
            </ac:spMkLst>
          </pc:spChg>
          <pc:spChg chg="mod">
            <ac:chgData name="Stappen, Sjanne van der" userId="b2eaea05-af54-41fd-a74c-2ba0e9cd02c2" providerId="ADAL" clId="{37BA701C-A354-41A5-954B-D02819621D40}" dt="2024-02-01T15:02:12.135" v="3930" actId="1035"/>
            <ac:spMkLst>
              <pc:docMk/>
              <pc:sldMasterMk cId="4261899512" sldId="2147483710"/>
              <pc:sldLayoutMk cId="1078569555" sldId="2147483725"/>
              <ac:spMk id="34" creationId="{ECB664D7-4AD4-FAF9-F41F-B505AC5E3CF7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19:28.220" v="1175" actId="2696"/>
          <pc:sldLayoutMkLst>
            <pc:docMk/>
            <pc:sldMasterMk cId="4261899512" sldId="2147483710"/>
            <pc:sldLayoutMk cId="3219105152" sldId="2147483725"/>
          </pc:sldLayoutMkLst>
        </pc:sldLayoutChg>
        <pc:sldLayoutChg chg="del">
          <pc:chgData name="Stappen, Sjanne van der" userId="b2eaea05-af54-41fd-a74c-2ba0e9cd02c2" providerId="ADAL" clId="{37BA701C-A354-41A5-954B-D02819621D40}" dt="2024-01-23T08:19:27.091" v="1174" actId="2696"/>
          <pc:sldLayoutMkLst>
            <pc:docMk/>
            <pc:sldMasterMk cId="4261899512" sldId="2147483710"/>
            <pc:sldLayoutMk cId="766532201" sldId="2147483726"/>
          </pc:sldLayoutMkLst>
        </pc:sldLayoutChg>
        <pc:sldLayoutChg chg="addSp modSp mod">
          <pc:chgData name="Stappen, Sjanne van der" userId="b2eaea05-af54-41fd-a74c-2ba0e9cd02c2" providerId="ADAL" clId="{37BA701C-A354-41A5-954B-D02819621D40}" dt="2024-01-30T14:39:44.231" v="3240" actId="962"/>
          <pc:sldLayoutMkLst>
            <pc:docMk/>
            <pc:sldMasterMk cId="4261899512" sldId="2147483710"/>
            <pc:sldLayoutMk cId="2591157040" sldId="2147483726"/>
          </pc:sldLayoutMkLst>
          <pc:spChg chg="add mod">
            <ac:chgData name="Stappen, Sjanne van der" userId="b2eaea05-af54-41fd-a74c-2ba0e9cd02c2" providerId="ADAL" clId="{37BA701C-A354-41A5-954B-D02819621D40}" dt="2024-01-30T14:34:43.761" v="3168" actId="20577"/>
            <ac:spMkLst>
              <pc:docMk/>
              <pc:sldMasterMk cId="4261899512" sldId="2147483710"/>
              <pc:sldLayoutMk cId="2591157040" sldId="2147483726"/>
              <ac:spMk id="19" creationId="{7827346B-59AA-CCAA-1179-9571E2AF332F}"/>
            </ac:spMkLst>
          </pc:spChg>
          <pc:spChg chg="mod">
            <ac:chgData name="Stappen, Sjanne van der" userId="b2eaea05-af54-41fd-a74c-2ba0e9cd02c2" providerId="ADAL" clId="{37BA701C-A354-41A5-954B-D02819621D40}" dt="2024-01-23T16:18:04.505" v="1337" actId="20577"/>
            <ac:spMkLst>
              <pc:docMk/>
              <pc:sldMasterMk cId="4261899512" sldId="2147483710"/>
              <pc:sldLayoutMk cId="2591157040" sldId="2147483726"/>
              <ac:spMk id="21" creationId="{257A0B1C-F264-C7F7-4BDF-045BFAD4E3E5}"/>
            </ac:spMkLst>
          </pc:spChg>
          <pc:spChg chg="mod">
            <ac:chgData name="Stappen, Sjanne van der" userId="b2eaea05-af54-41fd-a74c-2ba0e9cd02c2" providerId="ADAL" clId="{37BA701C-A354-41A5-954B-D02819621D40}" dt="2024-01-29T12:57:00.808" v="1423" actId="6549"/>
            <ac:spMkLst>
              <pc:docMk/>
              <pc:sldMasterMk cId="4261899512" sldId="2147483710"/>
              <pc:sldLayoutMk cId="2591157040" sldId="2147483726"/>
              <ac:spMk id="26" creationId="{B28BC3C5-55B8-2A34-D7D8-66EC58D3D459}"/>
            </ac:spMkLst>
          </pc:spChg>
          <pc:spChg chg="add mod">
            <ac:chgData name="Stappen, Sjanne van der" userId="b2eaea05-af54-41fd-a74c-2ba0e9cd02c2" providerId="ADAL" clId="{37BA701C-A354-41A5-954B-D02819621D40}" dt="2024-01-30T14:34:41.613" v="3166" actId="20577"/>
            <ac:spMkLst>
              <pc:docMk/>
              <pc:sldMasterMk cId="4261899512" sldId="2147483710"/>
              <pc:sldLayoutMk cId="2591157040" sldId="2147483726"/>
              <ac:spMk id="28" creationId="{978135B2-B42E-97CF-097D-4E0C76F8855E}"/>
            </ac:spMkLst>
          </pc:spChg>
          <pc:spChg chg="add mod">
            <ac:chgData name="Stappen, Sjanne van der" userId="b2eaea05-af54-41fd-a74c-2ba0e9cd02c2" providerId="ADAL" clId="{37BA701C-A354-41A5-954B-D02819621D40}" dt="2024-01-30T14:32:48.622" v="3057"/>
            <ac:spMkLst>
              <pc:docMk/>
              <pc:sldMasterMk cId="4261899512" sldId="2147483710"/>
              <pc:sldLayoutMk cId="2591157040" sldId="2147483726"/>
              <ac:spMk id="29" creationId="{A6128A37-ACAF-EAE5-CF45-793D0740E58A}"/>
            </ac:spMkLst>
          </pc:spChg>
          <pc:spChg chg="add mod">
            <ac:chgData name="Stappen, Sjanne van der" userId="b2eaea05-af54-41fd-a74c-2ba0e9cd02c2" providerId="ADAL" clId="{37BA701C-A354-41A5-954B-D02819621D40}" dt="2024-01-30T14:32:48.622" v="3057"/>
            <ac:spMkLst>
              <pc:docMk/>
              <pc:sldMasterMk cId="4261899512" sldId="2147483710"/>
              <pc:sldLayoutMk cId="2591157040" sldId="2147483726"/>
              <ac:spMk id="30" creationId="{7EFE29E5-D6F1-2C18-A595-C84D5B634B57}"/>
            </ac:spMkLst>
          </pc:spChg>
          <pc:spChg chg="add mod">
            <ac:chgData name="Stappen, Sjanne van der" userId="b2eaea05-af54-41fd-a74c-2ba0e9cd02c2" providerId="ADAL" clId="{37BA701C-A354-41A5-954B-D02819621D40}" dt="2024-01-30T14:32:48.622" v="3057"/>
            <ac:spMkLst>
              <pc:docMk/>
              <pc:sldMasterMk cId="4261899512" sldId="2147483710"/>
              <pc:sldLayoutMk cId="2591157040" sldId="2147483726"/>
              <ac:spMk id="31" creationId="{BA164601-9D10-F632-6CAB-42D779A34BB0}"/>
            </ac:spMkLst>
          </pc:spChg>
          <pc:spChg chg="add mod">
            <ac:chgData name="Stappen, Sjanne van der" userId="b2eaea05-af54-41fd-a74c-2ba0e9cd02c2" providerId="ADAL" clId="{37BA701C-A354-41A5-954B-D02819621D40}" dt="2024-01-30T14:32:48.622" v="3057"/>
            <ac:spMkLst>
              <pc:docMk/>
              <pc:sldMasterMk cId="4261899512" sldId="2147483710"/>
              <pc:sldLayoutMk cId="2591157040" sldId="2147483726"/>
              <ac:spMk id="32" creationId="{40D5402A-90E7-6698-C9AA-954093658313}"/>
            </ac:spMkLst>
          </pc:spChg>
          <pc:spChg chg="add mod">
            <ac:chgData name="Stappen, Sjanne van der" userId="b2eaea05-af54-41fd-a74c-2ba0e9cd02c2" providerId="ADAL" clId="{37BA701C-A354-41A5-954B-D02819621D40}" dt="2024-01-30T14:39:44.231" v="3240" actId="962"/>
            <ac:spMkLst>
              <pc:docMk/>
              <pc:sldMasterMk cId="4261899512" sldId="2147483710"/>
              <pc:sldLayoutMk cId="2591157040" sldId="2147483726"/>
              <ac:spMk id="33" creationId="{BD59E5F6-154A-765F-1718-302620CB6A43}"/>
            </ac:spMkLst>
          </pc:spChg>
          <pc:spChg chg="add mod">
            <ac:chgData name="Stappen, Sjanne van der" userId="b2eaea05-af54-41fd-a74c-2ba0e9cd02c2" providerId="ADAL" clId="{37BA701C-A354-41A5-954B-D02819621D40}" dt="2024-01-30T14:39:39.478" v="3239" actId="962"/>
            <ac:spMkLst>
              <pc:docMk/>
              <pc:sldMasterMk cId="4261899512" sldId="2147483710"/>
              <pc:sldLayoutMk cId="2591157040" sldId="2147483726"/>
              <ac:spMk id="34" creationId="{701827E6-5C2C-E59F-562A-E6B755EAD6F9}"/>
            </ac:spMkLst>
          </pc:spChg>
          <pc:spChg chg="add mod">
            <ac:chgData name="Stappen, Sjanne van der" userId="b2eaea05-af54-41fd-a74c-2ba0e9cd02c2" providerId="ADAL" clId="{37BA701C-A354-41A5-954B-D02819621D40}" dt="2024-01-30T14:38:40.992" v="3237" actId="962"/>
            <ac:spMkLst>
              <pc:docMk/>
              <pc:sldMasterMk cId="4261899512" sldId="2147483710"/>
              <pc:sldLayoutMk cId="2591157040" sldId="2147483726"/>
              <ac:spMk id="35" creationId="{72C1D808-CC66-D8AF-3ABF-BD8899B2DCE9}"/>
            </ac:spMkLst>
          </pc:spChg>
          <pc:spChg chg="add mod">
            <ac:chgData name="Stappen, Sjanne van der" userId="b2eaea05-af54-41fd-a74c-2ba0e9cd02c2" providerId="ADAL" clId="{37BA701C-A354-41A5-954B-D02819621D40}" dt="2024-01-30T14:38:44.390" v="3238" actId="962"/>
            <ac:spMkLst>
              <pc:docMk/>
              <pc:sldMasterMk cId="4261899512" sldId="2147483710"/>
              <pc:sldLayoutMk cId="2591157040" sldId="2147483726"/>
              <ac:spMk id="36" creationId="{070FAFE5-094C-A370-68B5-B86112BFEF88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20:32.159" v="1210" actId="2696"/>
          <pc:sldLayoutMkLst>
            <pc:docMk/>
            <pc:sldMasterMk cId="4261899512" sldId="2147483710"/>
            <pc:sldLayoutMk cId="2458425472" sldId="2147483727"/>
          </pc:sldLayoutMkLst>
        </pc:sldLayoutChg>
        <pc:sldLayoutChg chg="addSp modSp mod">
          <pc:chgData name="Stappen, Sjanne van der" userId="b2eaea05-af54-41fd-a74c-2ba0e9cd02c2" providerId="ADAL" clId="{37BA701C-A354-41A5-954B-D02819621D40}" dt="2024-02-01T15:03:40.538" v="3934" actId="6549"/>
          <pc:sldLayoutMkLst>
            <pc:docMk/>
            <pc:sldMasterMk cId="4261899512" sldId="2147483710"/>
            <pc:sldLayoutMk cId="3373872112" sldId="2147483727"/>
          </pc:sldLayoutMkLst>
          <pc:spChg chg="mod">
            <ac:chgData name="Stappen, Sjanne van der" userId="b2eaea05-af54-41fd-a74c-2ba0e9cd02c2" providerId="ADAL" clId="{37BA701C-A354-41A5-954B-D02819621D40}" dt="2024-02-01T15:03:40.538" v="3934" actId="6549"/>
            <ac:spMkLst>
              <pc:docMk/>
              <pc:sldMasterMk cId="4261899512" sldId="2147483710"/>
              <pc:sldLayoutMk cId="3373872112" sldId="2147483727"/>
              <ac:spMk id="2" creationId="{C2476068-E2B6-7339-058E-54043EBA822F}"/>
            </ac:spMkLst>
          </pc:spChg>
          <pc:spChg chg="mod ord">
            <ac:chgData name="Stappen, Sjanne van der" userId="b2eaea05-af54-41fd-a74c-2ba0e9cd02c2" providerId="ADAL" clId="{37BA701C-A354-41A5-954B-D02819621D40}" dt="2024-01-30T14:56:25.903" v="3258" actId="962"/>
            <ac:spMkLst>
              <pc:docMk/>
              <pc:sldMasterMk cId="4261899512" sldId="2147483710"/>
              <pc:sldLayoutMk cId="3373872112" sldId="2147483727"/>
              <ac:spMk id="3" creationId="{D8114CEC-E309-9282-3F79-54FE3D9B1FBB}"/>
            </ac:spMkLst>
          </pc:spChg>
          <pc:spChg chg="mod ord">
            <ac:chgData name="Stappen, Sjanne van der" userId="b2eaea05-af54-41fd-a74c-2ba0e9cd02c2" providerId="ADAL" clId="{37BA701C-A354-41A5-954B-D02819621D40}" dt="2024-01-30T14:56:30.866" v="3259" actId="962"/>
            <ac:spMkLst>
              <pc:docMk/>
              <pc:sldMasterMk cId="4261899512" sldId="2147483710"/>
              <pc:sldLayoutMk cId="3373872112" sldId="2147483727"/>
              <ac:spMk id="4" creationId="{7A1898A4-BCF8-0C5C-BE7C-87897B2EA66E}"/>
            </ac:spMkLst>
          </pc:spChg>
          <pc:spChg chg="add mod">
            <ac:chgData name="Stappen, Sjanne van der" userId="b2eaea05-af54-41fd-a74c-2ba0e9cd02c2" providerId="ADAL" clId="{37BA701C-A354-41A5-954B-D02819621D40}" dt="2024-01-30T14:52:56.297" v="3244" actId="20577"/>
            <ac:spMkLst>
              <pc:docMk/>
              <pc:sldMasterMk cId="4261899512" sldId="2147483710"/>
              <pc:sldLayoutMk cId="3373872112" sldId="2147483727"/>
              <ac:spMk id="5" creationId="{33E5A8CC-3E5D-686A-9BA8-E48AF2F1F904}"/>
            </ac:spMkLst>
          </pc:spChg>
          <pc:spChg chg="add mod">
            <ac:chgData name="Stappen, Sjanne van der" userId="b2eaea05-af54-41fd-a74c-2ba0e9cd02c2" providerId="ADAL" clId="{37BA701C-A354-41A5-954B-D02819621D40}" dt="2024-01-30T14:51:19.006" v="3241"/>
            <ac:spMkLst>
              <pc:docMk/>
              <pc:sldMasterMk cId="4261899512" sldId="2147483710"/>
              <pc:sldLayoutMk cId="3373872112" sldId="2147483727"/>
              <ac:spMk id="6" creationId="{03CF5E2A-48C9-CBCD-B1B6-67E334DC8499}"/>
            </ac:spMkLst>
          </pc:spChg>
          <pc:spChg chg="add mod">
            <ac:chgData name="Stappen, Sjanne van der" userId="b2eaea05-af54-41fd-a74c-2ba0e9cd02c2" providerId="ADAL" clId="{37BA701C-A354-41A5-954B-D02819621D40}" dt="2024-01-30T14:51:19.006" v="3241"/>
            <ac:spMkLst>
              <pc:docMk/>
              <pc:sldMasterMk cId="4261899512" sldId="2147483710"/>
              <pc:sldLayoutMk cId="3373872112" sldId="2147483727"/>
              <ac:spMk id="7" creationId="{95E931BB-2B95-A02C-6E8A-E944951907A3}"/>
            </ac:spMkLst>
          </pc:spChg>
          <pc:spChg chg="add mod">
            <ac:chgData name="Stappen, Sjanne van der" userId="b2eaea05-af54-41fd-a74c-2ba0e9cd02c2" providerId="ADAL" clId="{37BA701C-A354-41A5-954B-D02819621D40}" dt="2024-01-30T14:54:22.800" v="3246" actId="962"/>
            <ac:spMkLst>
              <pc:docMk/>
              <pc:sldMasterMk cId="4261899512" sldId="2147483710"/>
              <pc:sldLayoutMk cId="3373872112" sldId="2147483727"/>
              <ac:spMk id="8" creationId="{93C9CDDF-D45A-5826-A091-39143772BDA4}"/>
            </ac:spMkLst>
          </pc:spChg>
          <pc:spChg chg="add mod">
            <ac:chgData name="Stappen, Sjanne van der" userId="b2eaea05-af54-41fd-a74c-2ba0e9cd02c2" providerId="ADAL" clId="{37BA701C-A354-41A5-954B-D02819621D40}" dt="2024-01-30T14:54:16.134" v="3245" actId="962"/>
            <ac:spMkLst>
              <pc:docMk/>
              <pc:sldMasterMk cId="4261899512" sldId="2147483710"/>
              <pc:sldLayoutMk cId="3373872112" sldId="2147483727"/>
              <ac:spMk id="10" creationId="{706CAC29-2C17-6F5F-C44C-1C4C36B0B5B7}"/>
            </ac:spMkLst>
          </pc:spChg>
          <pc:spChg chg="add mod ord">
            <ac:chgData name="Stappen, Sjanne van der" userId="b2eaea05-af54-41fd-a74c-2ba0e9cd02c2" providerId="ADAL" clId="{37BA701C-A354-41A5-954B-D02819621D40}" dt="2024-01-30T14:55:58.890" v="3255" actId="13244"/>
            <ac:spMkLst>
              <pc:docMk/>
              <pc:sldMasterMk cId="4261899512" sldId="2147483710"/>
              <pc:sldLayoutMk cId="3373872112" sldId="2147483727"/>
              <ac:spMk id="11" creationId="{DF33A459-3D5C-930A-F85D-39F59E4597AD}"/>
            </ac:spMkLst>
          </pc:spChg>
          <pc:spChg chg="mod modVis">
            <ac:chgData name="Stappen, Sjanne van der" userId="b2eaea05-af54-41fd-a74c-2ba0e9cd02c2" providerId="ADAL" clId="{37BA701C-A354-41A5-954B-D02819621D40}" dt="2024-01-30T14:55:52.875" v="3254" actId="14430"/>
            <ac:spMkLst>
              <pc:docMk/>
              <pc:sldMasterMk cId="4261899512" sldId="2147483710"/>
              <pc:sldLayoutMk cId="3373872112" sldId="2147483727"/>
              <ac:spMk id="18" creationId="{BF23DF73-A70D-5886-BDA9-8AC739DA40ED}"/>
            </ac:spMkLst>
          </pc:spChg>
          <pc:spChg chg="mod">
            <ac:chgData name="Stappen, Sjanne van der" userId="b2eaea05-af54-41fd-a74c-2ba0e9cd02c2" providerId="ADAL" clId="{37BA701C-A354-41A5-954B-D02819621D40}" dt="2024-01-30T08:36:19.972" v="1630" actId="17032"/>
            <ac:spMkLst>
              <pc:docMk/>
              <pc:sldMasterMk cId="4261899512" sldId="2147483710"/>
              <pc:sldLayoutMk cId="3373872112" sldId="2147483727"/>
              <ac:spMk id="21" creationId="{21B134B6-8770-5116-9C38-3B3F380F4B00}"/>
            </ac:spMkLst>
          </pc:spChg>
          <pc:spChg chg="mod">
            <ac:chgData name="Stappen, Sjanne van der" userId="b2eaea05-af54-41fd-a74c-2ba0e9cd02c2" providerId="ADAL" clId="{37BA701C-A354-41A5-954B-D02819621D40}" dt="2024-01-30T08:36:17.903" v="1629" actId="17032"/>
            <ac:spMkLst>
              <pc:docMk/>
              <pc:sldMasterMk cId="4261899512" sldId="2147483710"/>
              <pc:sldLayoutMk cId="3373872112" sldId="2147483727"/>
              <ac:spMk id="22" creationId="{4A4E7343-055A-E338-0CFE-074BB9B9608F}"/>
            </ac:spMkLst>
          </pc:spChg>
        </pc:sldLayoutChg>
        <pc:sldLayoutChg chg="del">
          <pc:chgData name="Stappen, Sjanne van der" userId="b2eaea05-af54-41fd-a74c-2ba0e9cd02c2" providerId="ADAL" clId="{37BA701C-A354-41A5-954B-D02819621D40}" dt="2024-01-23T08:21:13.597" v="1211" actId="2696"/>
          <pc:sldLayoutMkLst>
            <pc:docMk/>
            <pc:sldMasterMk cId="4261899512" sldId="2147483710"/>
            <pc:sldLayoutMk cId="83649122" sldId="2147483728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1:14.099" v="1212" actId="2696"/>
          <pc:sldLayoutMkLst>
            <pc:docMk/>
            <pc:sldMasterMk cId="4261899512" sldId="2147483710"/>
            <pc:sldLayoutMk cId="364970947" sldId="2147483729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1:14.569" v="1213" actId="2696"/>
          <pc:sldLayoutMkLst>
            <pc:docMk/>
            <pc:sldMasterMk cId="4261899512" sldId="2147483710"/>
            <pc:sldLayoutMk cId="3498885160" sldId="2147483730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1:15.084" v="1214" actId="2696"/>
          <pc:sldLayoutMkLst>
            <pc:docMk/>
            <pc:sldMasterMk cId="4261899512" sldId="2147483710"/>
            <pc:sldLayoutMk cId="3428521957" sldId="2147483731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1:16.458" v="1215" actId="2696"/>
          <pc:sldLayoutMkLst>
            <pc:docMk/>
            <pc:sldMasterMk cId="4261899512" sldId="2147483710"/>
            <pc:sldLayoutMk cId="4143605995" sldId="2147483732"/>
          </pc:sldLayoutMkLst>
        </pc:sldLayoutChg>
        <pc:sldLayoutChg chg="del">
          <pc:chgData name="Stappen, Sjanne van der" userId="b2eaea05-af54-41fd-a74c-2ba0e9cd02c2" providerId="ADAL" clId="{37BA701C-A354-41A5-954B-D02819621D40}" dt="2024-01-23T08:21:17.157" v="1216" actId="2696"/>
          <pc:sldLayoutMkLst>
            <pc:docMk/>
            <pc:sldMasterMk cId="4261899512" sldId="2147483710"/>
            <pc:sldLayoutMk cId="3017011823" sldId="2147483733"/>
          </pc:sldLayoutMkLst>
        </pc:sldLayoutChg>
      </pc:sldMasterChg>
      <pc:sldMasterChg chg="delSp mod delSldLayout">
        <pc:chgData name="Stappen, Sjanne van der" userId="b2eaea05-af54-41fd-a74c-2ba0e9cd02c2" providerId="ADAL" clId="{37BA701C-A354-41A5-954B-D02819621D40}" dt="2024-01-30T16:01:03.382" v="3616" actId="6014"/>
        <pc:sldMasterMkLst>
          <pc:docMk/>
          <pc:sldMasterMk cId="2286782939" sldId="2147483729"/>
        </pc:sldMasterMkLst>
        <pc:grpChg chg="del">
          <ac:chgData name="Stappen, Sjanne van der" userId="b2eaea05-af54-41fd-a74c-2ba0e9cd02c2" providerId="ADAL" clId="{37BA701C-A354-41A5-954B-D02819621D40}" dt="2024-01-30T15:59:47.938" v="3610" actId="478"/>
          <ac:grpSpMkLst>
            <pc:docMk/>
            <pc:sldMasterMk cId="2286782939" sldId="2147483729"/>
            <ac:grpSpMk id="32" creationId="{EFC8F76D-AF70-2D5C-CAF6-ED644D60FF1C}"/>
          </ac:grpSpMkLst>
        </pc:grpChg>
        <pc:sldLayoutChg chg="del">
          <pc:chgData name="Stappen, Sjanne van der" userId="b2eaea05-af54-41fd-a74c-2ba0e9cd02c2" providerId="ADAL" clId="{37BA701C-A354-41A5-954B-D02819621D40}" dt="2024-01-30T15:59:15.774" v="3600" actId="2696"/>
          <pc:sldLayoutMkLst>
            <pc:docMk/>
            <pc:sldMasterMk cId="2286782939" sldId="2147483729"/>
            <pc:sldLayoutMk cId="2181454502" sldId="2147483730"/>
          </pc:sldLayoutMkLst>
        </pc:sldLayoutChg>
        <pc:sldLayoutChg chg="del">
          <pc:chgData name="Stappen, Sjanne van der" userId="b2eaea05-af54-41fd-a74c-2ba0e9cd02c2" providerId="ADAL" clId="{37BA701C-A354-41A5-954B-D02819621D40}" dt="2024-01-30T15:59:16.338" v="3601" actId="2696"/>
          <pc:sldLayoutMkLst>
            <pc:docMk/>
            <pc:sldMasterMk cId="2286782939" sldId="2147483729"/>
            <pc:sldLayoutMk cId="2851085972" sldId="2147483731"/>
          </pc:sldLayoutMkLst>
        </pc:sldLayoutChg>
        <pc:sldLayoutChg chg="del">
          <pc:chgData name="Stappen, Sjanne van der" userId="b2eaea05-af54-41fd-a74c-2ba0e9cd02c2" providerId="ADAL" clId="{37BA701C-A354-41A5-954B-D02819621D40}" dt="2024-01-30T15:59:16.867" v="3602" actId="2696"/>
          <pc:sldLayoutMkLst>
            <pc:docMk/>
            <pc:sldMasterMk cId="2286782939" sldId="2147483729"/>
            <pc:sldLayoutMk cId="4146143770" sldId="2147483732"/>
          </pc:sldLayoutMkLst>
        </pc:sldLayoutChg>
        <pc:sldLayoutChg chg="del">
          <pc:chgData name="Stappen, Sjanne van der" userId="b2eaea05-af54-41fd-a74c-2ba0e9cd02c2" providerId="ADAL" clId="{37BA701C-A354-41A5-954B-D02819621D40}" dt="2024-01-30T15:59:17.355" v="3603" actId="2696"/>
          <pc:sldLayoutMkLst>
            <pc:docMk/>
            <pc:sldMasterMk cId="2286782939" sldId="2147483729"/>
            <pc:sldLayoutMk cId="1933194011" sldId="2147483733"/>
          </pc:sldLayoutMkLst>
        </pc:sldLayoutChg>
        <pc:sldLayoutChg chg="del">
          <pc:chgData name="Stappen, Sjanne van der" userId="b2eaea05-af54-41fd-a74c-2ba0e9cd02c2" providerId="ADAL" clId="{37BA701C-A354-41A5-954B-D02819621D40}" dt="2024-01-30T15:59:17.922" v="3604" actId="2696"/>
          <pc:sldLayoutMkLst>
            <pc:docMk/>
            <pc:sldMasterMk cId="2286782939" sldId="2147483729"/>
            <pc:sldLayoutMk cId="55540052" sldId="2147483734"/>
          </pc:sldLayoutMkLst>
        </pc:sldLayoutChg>
        <pc:sldLayoutChg chg="del">
          <pc:chgData name="Stappen, Sjanne van der" userId="b2eaea05-af54-41fd-a74c-2ba0e9cd02c2" providerId="ADAL" clId="{37BA701C-A354-41A5-954B-D02819621D40}" dt="2024-01-30T15:59:18.539" v="3605" actId="2696"/>
          <pc:sldLayoutMkLst>
            <pc:docMk/>
            <pc:sldMasterMk cId="2286782939" sldId="2147483729"/>
            <pc:sldLayoutMk cId="2051810792" sldId="2147483735"/>
          </pc:sldLayoutMkLst>
        </pc:sldLayoutChg>
        <pc:sldLayoutChg chg="del">
          <pc:chgData name="Stappen, Sjanne van der" userId="b2eaea05-af54-41fd-a74c-2ba0e9cd02c2" providerId="ADAL" clId="{37BA701C-A354-41A5-954B-D02819621D40}" dt="2024-01-30T15:59:19.428" v="3606" actId="2696"/>
          <pc:sldLayoutMkLst>
            <pc:docMk/>
            <pc:sldMasterMk cId="2286782939" sldId="2147483729"/>
            <pc:sldLayoutMk cId="2330196865" sldId="2147483736"/>
          </pc:sldLayoutMkLst>
        </pc:sldLayoutChg>
      </pc:sldMasterChg>
    </pc:docChg>
  </pc:docChgLst>
  <pc:docChgLst>
    <pc:chgData name="Stappen, Sjanne van der" userId="b2eaea05-af54-41fd-a74c-2ba0e9cd02c2" providerId="ADAL" clId="{05435440-A8EF-429C-B464-41196ADB5638}"/>
    <pc:docChg chg="undo custSel addSld delSld modSld modMainMaster">
      <pc:chgData name="Stappen, Sjanne van der" userId="b2eaea05-af54-41fd-a74c-2ba0e9cd02c2" providerId="ADAL" clId="{05435440-A8EF-429C-B464-41196ADB5638}" dt="2024-01-02T14:07:37.755" v="44" actId="478"/>
      <pc:docMkLst>
        <pc:docMk/>
      </pc:docMkLst>
      <pc:sldChg chg="delSp new del mod">
        <pc:chgData name="Stappen, Sjanne van der" userId="b2eaea05-af54-41fd-a74c-2ba0e9cd02c2" providerId="ADAL" clId="{05435440-A8EF-429C-B464-41196ADB5638}" dt="2024-01-02T14:07:29.627" v="41" actId="47"/>
        <pc:sldMkLst>
          <pc:docMk/>
          <pc:sldMk cId="1125832649" sldId="284"/>
        </pc:sldMkLst>
        <pc:spChg chg="del">
          <ac:chgData name="Stappen, Sjanne van der" userId="b2eaea05-af54-41fd-a74c-2ba0e9cd02c2" providerId="ADAL" clId="{05435440-A8EF-429C-B464-41196ADB5638}" dt="2024-01-02T14:02:35.217" v="26" actId="478"/>
          <ac:spMkLst>
            <pc:docMk/>
            <pc:sldMk cId="1125832649" sldId="284"/>
            <ac:spMk id="2" creationId="{8A8B3C7F-1317-597E-8111-0618F988CAC6}"/>
          </ac:spMkLst>
        </pc:spChg>
      </pc:sldChg>
      <pc:sldChg chg="new del">
        <pc:chgData name="Stappen, Sjanne van der" userId="b2eaea05-af54-41fd-a74c-2ba0e9cd02c2" providerId="ADAL" clId="{05435440-A8EF-429C-B464-41196ADB5638}" dt="2024-01-02T14:02:25.212" v="24" actId="47"/>
        <pc:sldMkLst>
          <pc:docMk/>
          <pc:sldMk cId="4009412412" sldId="284"/>
        </pc:sldMkLst>
      </pc:sldChg>
      <pc:sldChg chg="delSp new mod">
        <pc:chgData name="Stappen, Sjanne van der" userId="b2eaea05-af54-41fd-a74c-2ba0e9cd02c2" providerId="ADAL" clId="{05435440-A8EF-429C-B464-41196ADB5638}" dt="2024-01-02T14:07:37.755" v="44" actId="478"/>
        <pc:sldMkLst>
          <pc:docMk/>
          <pc:sldMk cId="4042347207" sldId="284"/>
        </pc:sldMkLst>
        <pc:spChg chg="del">
          <ac:chgData name="Stappen, Sjanne van der" userId="b2eaea05-af54-41fd-a74c-2ba0e9cd02c2" providerId="ADAL" clId="{05435440-A8EF-429C-B464-41196ADB5638}" dt="2024-01-02T14:07:36.537" v="43" actId="478"/>
          <ac:spMkLst>
            <pc:docMk/>
            <pc:sldMk cId="4042347207" sldId="284"/>
            <ac:spMk id="2" creationId="{3AF0F8ED-6C26-33A4-C5EC-DDC140161871}"/>
          </ac:spMkLst>
        </pc:spChg>
        <pc:spChg chg="del">
          <ac:chgData name="Stappen, Sjanne van der" userId="b2eaea05-af54-41fd-a74c-2ba0e9cd02c2" providerId="ADAL" clId="{05435440-A8EF-429C-B464-41196ADB5638}" dt="2024-01-02T14:07:37.755" v="44" actId="478"/>
          <ac:spMkLst>
            <pc:docMk/>
            <pc:sldMk cId="4042347207" sldId="284"/>
            <ac:spMk id="3" creationId="{596EAE57-9BFA-D7BB-D80E-F029DFF9F0AE}"/>
          </ac:spMkLst>
        </pc:spChg>
      </pc:sldChg>
      <pc:sldMasterChg chg="modSldLayout sldLayoutOrd">
        <pc:chgData name="Stappen, Sjanne van der" userId="b2eaea05-af54-41fd-a74c-2ba0e9cd02c2" providerId="ADAL" clId="{05435440-A8EF-429C-B464-41196ADB5638}" dt="2024-01-02T14:06:30.480" v="40" actId="14430"/>
        <pc:sldMasterMkLst>
          <pc:docMk/>
          <pc:sldMasterMk cId="582609979" sldId="2147483648"/>
        </pc:sldMasterMkLst>
        <pc:sldLayoutChg chg="addSp delSp modSp mod ord">
          <pc:chgData name="Stappen, Sjanne van der" userId="b2eaea05-af54-41fd-a74c-2ba0e9cd02c2" providerId="ADAL" clId="{05435440-A8EF-429C-B464-41196ADB5638}" dt="2024-01-02T14:06:30.480" v="40" actId="14430"/>
          <pc:sldLayoutMkLst>
            <pc:docMk/>
            <pc:sldMasterMk cId="582609979" sldId="2147483648"/>
            <pc:sldLayoutMk cId="2179981211" sldId="2147483700"/>
          </pc:sldLayoutMkLst>
          <pc:spChg chg="add mod">
            <ac:chgData name="Stappen, Sjanne van der" userId="b2eaea05-af54-41fd-a74c-2ba0e9cd02c2" providerId="ADAL" clId="{05435440-A8EF-429C-B464-41196ADB5638}" dt="2024-01-02T14:02:15.385" v="23" actId="962"/>
            <ac:spMkLst>
              <pc:docMk/>
              <pc:sldMasterMk cId="582609979" sldId="2147483648"/>
              <pc:sldLayoutMk cId="2179981211" sldId="2147483700"/>
              <ac:spMk id="2" creationId="{89686DA1-04FD-96E4-94CC-8B55F6461014}"/>
            </ac:spMkLst>
          </pc:spChg>
          <pc:spChg chg="add mod">
            <ac:chgData name="Stappen, Sjanne van der" userId="b2eaea05-af54-41fd-a74c-2ba0e9cd02c2" providerId="ADAL" clId="{05435440-A8EF-429C-B464-41196ADB5638}" dt="2024-01-02T14:05:48.988" v="27"/>
            <ac:spMkLst>
              <pc:docMk/>
              <pc:sldMasterMk cId="582609979" sldId="2147483648"/>
              <pc:sldLayoutMk cId="2179981211" sldId="2147483700"/>
              <ac:spMk id="3" creationId="{D413AAB2-7FA6-AB31-F246-28C33C895B45}"/>
            </ac:spMkLst>
          </pc:spChg>
          <pc:spChg chg="add mod">
            <ac:chgData name="Stappen, Sjanne van der" userId="b2eaea05-af54-41fd-a74c-2ba0e9cd02c2" providerId="ADAL" clId="{05435440-A8EF-429C-B464-41196ADB5638}" dt="2024-01-02T14:06:20.619" v="36"/>
            <ac:spMkLst>
              <pc:docMk/>
              <pc:sldMasterMk cId="582609979" sldId="2147483648"/>
              <pc:sldLayoutMk cId="2179981211" sldId="2147483700"/>
              <ac:spMk id="4" creationId="{6E0EDB89-CD51-DC0F-A5AF-D8CBA92F0F35}"/>
            </ac:spMkLst>
          </pc:spChg>
          <pc:spChg chg="mod">
            <ac:chgData name="Stappen, Sjanne van der" userId="b2eaea05-af54-41fd-a74c-2ba0e9cd02c2" providerId="ADAL" clId="{05435440-A8EF-429C-B464-41196ADB5638}" dt="2024-01-02T13:50:46.802" v="16" actId="20577"/>
            <ac:spMkLst>
              <pc:docMk/>
              <pc:sldMasterMk cId="582609979" sldId="2147483648"/>
              <pc:sldLayoutMk cId="2179981211" sldId="2147483700"/>
              <ac:spMk id="5" creationId="{C8E810BC-BB83-0EF4-A68A-11710F6ADC62}"/>
            </ac:spMkLst>
          </pc:spChg>
          <pc:spChg chg="add del mod modVis">
            <ac:chgData name="Stappen, Sjanne van der" userId="b2eaea05-af54-41fd-a74c-2ba0e9cd02c2" providerId="ADAL" clId="{05435440-A8EF-429C-B464-41196ADB5638}" dt="2024-01-02T14:06:07.444" v="32" actId="14430"/>
            <ac:spMkLst>
              <pc:docMk/>
              <pc:sldMasterMk cId="582609979" sldId="2147483648"/>
              <pc:sldLayoutMk cId="2179981211" sldId="2147483700"/>
              <ac:spMk id="16" creationId="{04DF77A6-1736-356F-A506-7281562CC5FC}"/>
            </ac:spMkLst>
          </pc:spChg>
          <pc:spChg chg="add del mod modVis">
            <ac:chgData name="Stappen, Sjanne van der" userId="b2eaea05-af54-41fd-a74c-2ba0e9cd02c2" providerId="ADAL" clId="{05435440-A8EF-429C-B464-41196ADB5638}" dt="2024-01-02T14:06:28.839" v="38" actId="14430"/>
            <ac:spMkLst>
              <pc:docMk/>
              <pc:sldMasterMk cId="582609979" sldId="2147483648"/>
              <pc:sldLayoutMk cId="2179981211" sldId="2147483700"/>
              <ac:spMk id="21" creationId="{8548F7D7-8105-5D9E-9100-031F4E66ADC1}"/>
            </ac:spMkLst>
          </pc:spChg>
          <pc:spChg chg="mod modVis">
            <ac:chgData name="Stappen, Sjanne van der" userId="b2eaea05-af54-41fd-a74c-2ba0e9cd02c2" providerId="ADAL" clId="{05435440-A8EF-429C-B464-41196ADB5638}" dt="2024-01-02T14:06:30.480" v="40" actId="14430"/>
            <ac:spMkLst>
              <pc:docMk/>
              <pc:sldMasterMk cId="582609979" sldId="2147483648"/>
              <pc:sldLayoutMk cId="2179981211" sldId="2147483700"/>
              <ac:spMk id="22" creationId="{EB561CEC-8DA0-72E9-2D9C-D9FDB4F344CB}"/>
            </ac:spMkLst>
          </pc:spChg>
          <pc:cxnChg chg="mod modVis">
            <ac:chgData name="Stappen, Sjanne van der" userId="b2eaea05-af54-41fd-a74c-2ba0e9cd02c2" providerId="ADAL" clId="{05435440-A8EF-429C-B464-41196ADB5638}" dt="2024-01-02T14:06:16.262" v="35" actId="14430"/>
            <ac:cxnSpMkLst>
              <pc:docMk/>
              <pc:sldMasterMk cId="582609979" sldId="2147483648"/>
              <pc:sldLayoutMk cId="2179981211" sldId="2147483700"/>
              <ac:cxnSpMk id="15" creationId="{658A1A85-0B9E-3DC0-4198-73399E6F2402}"/>
            </ac:cxnSpMkLst>
          </pc:cxnChg>
        </pc:sldLayoutChg>
      </pc:sldMasterChg>
      <pc:sldMasterChg chg="addSldLayout modSldLayout sldLayoutOrd">
        <pc:chgData name="Stappen, Sjanne van der" userId="b2eaea05-af54-41fd-a74c-2ba0e9cd02c2" providerId="ADAL" clId="{05435440-A8EF-429C-B464-41196ADB5638}" dt="2024-01-02T13:50:20.374" v="2" actId="20578"/>
        <pc:sldMasterMkLst>
          <pc:docMk/>
          <pc:sldMasterMk cId="3287193470" sldId="2147483692"/>
        </pc:sldMasterMkLst>
        <pc:sldLayoutChg chg="add mod ord replId modTransition">
          <pc:chgData name="Stappen, Sjanne van der" userId="b2eaea05-af54-41fd-a74c-2ba0e9cd02c2" providerId="ADAL" clId="{05435440-A8EF-429C-B464-41196ADB5638}" dt="2024-01-02T13:50:16.500" v="1" actId="20578"/>
          <pc:sldLayoutMkLst>
            <pc:docMk/>
            <pc:sldMasterMk cId="582609979" sldId="2147483648"/>
            <pc:sldLayoutMk cId="2179981211" sldId="2147483700"/>
          </pc:sldLayoutMkLst>
        </pc:sldLayoutChg>
      </pc:sldMasterChg>
    </pc:docChg>
  </pc:docChgLst>
  <pc:docChgLst>
    <pc:chgData name="Vermeulen, Sander" userId="e08259fd-81d2-4a86-9b20-28ba02d67a18" providerId="ADAL" clId="{3841B6D5-E571-4BC0-A63D-2D6F4CD8F2C3}"/>
    <pc:docChg chg="custSel addSld delSld modSld modMainMaster">
      <pc:chgData name="Vermeulen, Sander" userId="e08259fd-81d2-4a86-9b20-28ba02d67a18" providerId="ADAL" clId="{3841B6D5-E571-4BC0-A63D-2D6F4CD8F2C3}" dt="2023-11-21T08:26:58.360" v="13" actId="962"/>
      <pc:docMkLst>
        <pc:docMk/>
      </pc:docMkLst>
      <pc:sldChg chg="addSp modSp new del mod modClrScheme chgLayout">
        <pc:chgData name="Vermeulen, Sander" userId="e08259fd-81d2-4a86-9b20-28ba02d67a18" providerId="ADAL" clId="{3841B6D5-E571-4BC0-A63D-2D6F4CD8F2C3}" dt="2023-11-20T14:15:23.741" v="2" actId="47"/>
        <pc:sldMkLst>
          <pc:docMk/>
          <pc:sldMk cId="525233349" sldId="284"/>
        </pc:sldMkLst>
        <pc:spChg chg="add mod">
          <ac:chgData name="Vermeulen, Sander" userId="e08259fd-81d2-4a86-9b20-28ba02d67a18" providerId="ADAL" clId="{3841B6D5-E571-4BC0-A63D-2D6F4CD8F2C3}" dt="2023-11-20T14:15:15.861" v="1" actId="700"/>
          <ac:spMkLst>
            <pc:docMk/>
            <pc:sldMk cId="525233349" sldId="284"/>
            <ac:spMk id="2" creationId="{AE69EA8D-4F78-ABDD-C247-A8B25389750E}"/>
          </ac:spMkLst>
        </pc:spChg>
        <pc:spChg chg="add mod">
          <ac:chgData name="Vermeulen, Sander" userId="e08259fd-81d2-4a86-9b20-28ba02d67a18" providerId="ADAL" clId="{3841B6D5-E571-4BC0-A63D-2D6F4CD8F2C3}" dt="2023-11-20T14:15:15.861" v="1" actId="700"/>
          <ac:spMkLst>
            <pc:docMk/>
            <pc:sldMk cId="525233349" sldId="284"/>
            <ac:spMk id="3" creationId="{0B3BB17E-3D3E-F1AC-6F26-3FB5446F8FEB}"/>
          </ac:spMkLst>
        </pc:spChg>
        <pc:spChg chg="add mod">
          <ac:chgData name="Vermeulen, Sander" userId="e08259fd-81d2-4a86-9b20-28ba02d67a18" providerId="ADAL" clId="{3841B6D5-E571-4BC0-A63D-2D6F4CD8F2C3}" dt="2023-11-20T14:15:15.861" v="1" actId="700"/>
          <ac:spMkLst>
            <pc:docMk/>
            <pc:sldMk cId="525233349" sldId="284"/>
            <ac:spMk id="4" creationId="{ACA376F9-64CE-B226-6C67-09F5A6378E12}"/>
          </ac:spMkLst>
        </pc:spChg>
        <pc:spChg chg="add mod">
          <ac:chgData name="Vermeulen, Sander" userId="e08259fd-81d2-4a86-9b20-28ba02d67a18" providerId="ADAL" clId="{3841B6D5-E571-4BC0-A63D-2D6F4CD8F2C3}" dt="2023-11-20T14:15:15.861" v="1" actId="700"/>
          <ac:spMkLst>
            <pc:docMk/>
            <pc:sldMk cId="525233349" sldId="284"/>
            <ac:spMk id="5" creationId="{59C763AA-0665-78AB-10FA-9033D8BE6B88}"/>
          </ac:spMkLst>
        </pc:spChg>
      </pc:sldChg>
      <pc:sldChg chg="addSp delSp modSp new del mod modClrScheme chgLayout">
        <pc:chgData name="Vermeulen, Sander" userId="e08259fd-81d2-4a86-9b20-28ba02d67a18" providerId="ADAL" clId="{3841B6D5-E571-4BC0-A63D-2D6F4CD8F2C3}" dt="2023-11-20T14:18:57.478" v="11" actId="47"/>
        <pc:sldMkLst>
          <pc:docMk/>
          <pc:sldMk cId="4219019141" sldId="284"/>
        </pc:sldMkLst>
        <pc:spChg chg="add mod">
          <ac:chgData name="Vermeulen, Sander" userId="e08259fd-81d2-4a86-9b20-28ba02d67a18" providerId="ADAL" clId="{3841B6D5-E571-4BC0-A63D-2D6F4CD8F2C3}" dt="2023-11-20T14:18:05.681" v="5" actId="700"/>
          <ac:spMkLst>
            <pc:docMk/>
            <pc:sldMk cId="4219019141" sldId="284"/>
            <ac:spMk id="2" creationId="{F1028B32-76F3-5053-0C50-9A139CBD5230}"/>
          </ac:spMkLst>
        </pc:spChg>
        <pc:spChg chg="add del mod">
          <ac:chgData name="Vermeulen, Sander" userId="e08259fd-81d2-4a86-9b20-28ba02d67a18" providerId="ADAL" clId="{3841B6D5-E571-4BC0-A63D-2D6F4CD8F2C3}" dt="2023-11-20T14:18:41.918" v="10" actId="478"/>
          <ac:spMkLst>
            <pc:docMk/>
            <pc:sldMk cId="4219019141" sldId="284"/>
            <ac:spMk id="3" creationId="{48338E22-268D-757B-F6D5-14BEC386970C}"/>
          </ac:spMkLst>
        </pc:spChg>
        <pc:graphicFrameChg chg="add del mod">
          <ac:chgData name="Vermeulen, Sander" userId="e08259fd-81d2-4a86-9b20-28ba02d67a18" providerId="ADAL" clId="{3841B6D5-E571-4BC0-A63D-2D6F4CD8F2C3}" dt="2023-11-20T14:18:29.917" v="8" actId="1957"/>
          <ac:graphicFrameMkLst>
            <pc:docMk/>
            <pc:sldMk cId="4219019141" sldId="284"/>
            <ac:graphicFrameMk id="6" creationId="{3451BA9C-F3D6-AA2A-4B9F-35D5323C3435}"/>
          </ac:graphicFrameMkLst>
        </pc:graphicFrameChg>
      </pc:sldChg>
      <pc:sldMasterChg chg="modSldLayout">
        <pc:chgData name="Vermeulen, Sander" userId="e08259fd-81d2-4a86-9b20-28ba02d67a18" providerId="ADAL" clId="{3841B6D5-E571-4BC0-A63D-2D6F4CD8F2C3}" dt="2023-11-21T08:26:58.360" v="13" actId="962"/>
        <pc:sldMasterMkLst>
          <pc:docMk/>
          <pc:sldMasterMk cId="582609979" sldId="2147483648"/>
        </pc:sldMasterMkLst>
        <pc:sldLayoutChg chg="modSp">
          <pc:chgData name="Vermeulen, Sander" userId="e08259fd-81d2-4a86-9b20-28ba02d67a18" providerId="ADAL" clId="{3841B6D5-E571-4BC0-A63D-2D6F4CD8F2C3}" dt="2023-11-21T08:26:58.360" v="13" actId="962"/>
          <pc:sldLayoutMkLst>
            <pc:docMk/>
            <pc:sldMasterMk cId="582609979" sldId="2147483648"/>
            <pc:sldLayoutMk cId="352518537" sldId="2147483663"/>
          </pc:sldLayoutMkLst>
          <pc:spChg chg="mod">
            <ac:chgData name="Vermeulen, Sander" userId="e08259fd-81d2-4a86-9b20-28ba02d67a18" providerId="ADAL" clId="{3841B6D5-E571-4BC0-A63D-2D6F4CD8F2C3}" dt="2023-11-21T08:26:46.020" v="12" actId="962"/>
            <ac:spMkLst>
              <pc:docMk/>
              <pc:sldMasterMk cId="582609979" sldId="2147483648"/>
              <pc:sldLayoutMk cId="352518537" sldId="2147483663"/>
              <ac:spMk id="27" creationId="{A4305FD8-CD4E-6B02-BC32-6D3613367F90}"/>
            </ac:spMkLst>
          </pc:spChg>
          <pc:spChg chg="mod">
            <ac:chgData name="Vermeulen, Sander" userId="e08259fd-81d2-4a86-9b20-28ba02d67a18" providerId="ADAL" clId="{3841B6D5-E571-4BC0-A63D-2D6F4CD8F2C3}" dt="2023-11-21T08:26:58.360" v="13" actId="962"/>
            <ac:spMkLst>
              <pc:docMk/>
              <pc:sldMasterMk cId="582609979" sldId="2147483648"/>
              <pc:sldLayoutMk cId="352518537" sldId="2147483663"/>
              <ac:spMk id="28" creationId="{6ADD03D5-1C37-1E0C-4E42-960808D93124}"/>
            </ac:spMkLst>
          </pc:spChg>
        </pc:sldLayoutChg>
        <pc:sldLayoutChg chg="modSp mod">
          <pc:chgData name="Vermeulen, Sander" userId="e08259fd-81d2-4a86-9b20-28ba02d67a18" providerId="ADAL" clId="{3841B6D5-E571-4BC0-A63D-2D6F4CD8F2C3}" dt="2023-11-20T14:17:32.691" v="3" actId="1076"/>
          <pc:sldLayoutMkLst>
            <pc:docMk/>
            <pc:sldMasterMk cId="582609979" sldId="2147483648"/>
            <pc:sldLayoutMk cId="601542519" sldId="2147483679"/>
          </pc:sldLayoutMkLst>
          <pc:spChg chg="mod">
            <ac:chgData name="Vermeulen, Sander" userId="e08259fd-81d2-4a86-9b20-28ba02d67a18" providerId="ADAL" clId="{3841B6D5-E571-4BC0-A63D-2D6F4CD8F2C3}" dt="2023-11-20T14:17:32.691" v="3" actId="1076"/>
            <ac:spMkLst>
              <pc:docMk/>
              <pc:sldMasterMk cId="582609979" sldId="2147483648"/>
              <pc:sldLayoutMk cId="601542519" sldId="2147483679"/>
              <ac:spMk id="38" creationId="{B7F8EBED-2DFC-E921-9D36-C0D59E3829E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BBECAC4-2E7B-4F8F-9A4B-AD585A9C1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903FDF7-94AC-44A9-8B57-EA4E7EFFAA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BBAB-6028-4680-9556-A8238B314949}" type="datetimeFigureOut">
              <a:rPr lang="nl-NL" smtClean="0"/>
              <a:t>22-2-2024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C166FE-01DB-4F65-AB1C-AC6312E34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D10FC2-8D7C-4786-A51B-666BD7196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DB5A-DDF7-45B4-A85B-ACE6999A94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79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1271-B6F7-4A7E-8F6C-1E1DF4AA2733}" type="datetimeFigureOut">
              <a:t>22-2-2024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CB1C5-35F9-456A-813D-06863788F20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9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blok">
            <a:extLst>
              <a:ext uri="{FF2B5EF4-FFF2-40B4-BE49-F238E27FC236}">
                <a16:creationId xmlns:a16="http://schemas.microsoft.com/office/drawing/2014/main" id="{7D2D2E6E-B61D-2A4E-F02A-09320F332A08}"/>
              </a:ext>
            </a:extLst>
          </p:cNvPr>
          <p:cNvSpPr/>
          <p:nvPr userDrawn="1"/>
        </p:nvSpPr>
        <p:spPr>
          <a:xfrm>
            <a:off x="0" y="2349000"/>
            <a:ext cx="12192000" cy="2160000"/>
          </a:xfrm>
          <a:prstGeom prst="rect">
            <a:avLst/>
          </a:prstGeom>
          <a:solidFill>
            <a:srgbClr val="001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/>
            <a:endParaRPr lang="nl-NL" sz="2400" b="1" noProof="0" dirty="0">
              <a:latin typeface="Century Gothic" panose="020B0502020202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75FED904-F6D1-37C7-25ED-D63084221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2840" y="5127743"/>
            <a:ext cx="4933158" cy="14400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72C81BD5-ACCD-6CC0-1EE4-D331438DB1DE}"/>
              </a:ext>
            </a:extLst>
          </p:cNvPr>
          <p:cNvSpPr txBox="1"/>
          <p:nvPr userDrawn="1"/>
        </p:nvSpPr>
        <p:spPr>
          <a:xfrm>
            <a:off x="3205017" y="728382"/>
            <a:ext cx="5781965" cy="830997"/>
          </a:xfrm>
          <a:prstGeom prst="rect">
            <a:avLst/>
          </a:prstGeom>
        </p:spPr>
        <p:txBody>
          <a:bodyPr anchor="ctr"/>
          <a:lstStyle>
            <a:lvl1pPr lvl="0" indent="0" defTabSz="1339088">
              <a:spcBef>
                <a:spcPct val="20000"/>
              </a:spcBef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669543" indent="0" defTabSz="1339088">
              <a:spcBef>
                <a:spcPct val="20000"/>
              </a:spcBef>
              <a:buFont typeface="Arial" panose="020B0604020202020204" pitchFamily="34" charset="0"/>
              <a:buNone/>
              <a:defRPr sz="4100">
                <a:latin typeface="Serifa Std 45 Light" pitchFamily="18" charset="0"/>
              </a:defRPr>
            </a:lvl2pPr>
            <a:lvl3pPr marL="1339089" indent="0" defTabSz="1339088">
              <a:spcBef>
                <a:spcPct val="20000"/>
              </a:spcBef>
              <a:buFont typeface="Arial" panose="020B0604020202020204" pitchFamily="34" charset="0"/>
              <a:buNone/>
              <a:defRPr sz="3514">
                <a:latin typeface="Serifa Std 45 Light" pitchFamily="18" charset="0"/>
              </a:defRPr>
            </a:lvl3pPr>
            <a:lvl4pPr marL="2008634" indent="0" defTabSz="1339088">
              <a:spcBef>
                <a:spcPct val="20000"/>
              </a:spcBef>
              <a:buFont typeface="Arial" panose="020B0604020202020204" pitchFamily="34" charset="0"/>
              <a:buNone/>
              <a:defRPr sz="2929">
                <a:latin typeface="Serifa Std 45 Light" pitchFamily="18" charset="0"/>
              </a:defRPr>
            </a:lvl4pPr>
            <a:lvl5pPr marL="2678177" indent="0" defTabSz="1339088">
              <a:spcBef>
                <a:spcPct val="20000"/>
              </a:spcBef>
              <a:buFont typeface="Arial" panose="020B0604020202020204" pitchFamily="34" charset="0"/>
              <a:buNone/>
              <a:defRPr sz="2929">
                <a:latin typeface="Serifa Std 45 Light" pitchFamily="18" charset="0"/>
              </a:defRPr>
            </a:lvl5pPr>
            <a:lvl6pPr marL="3682493" indent="-334771" defTabSz="1339088">
              <a:spcBef>
                <a:spcPct val="20000"/>
              </a:spcBef>
              <a:buFont typeface="Arial" panose="020B0604020202020204" pitchFamily="34" charset="0"/>
              <a:buChar char="•"/>
              <a:defRPr sz="2929"/>
            </a:lvl6pPr>
            <a:lvl7pPr marL="4352037" indent="-334771" defTabSz="1339088">
              <a:spcBef>
                <a:spcPct val="20000"/>
              </a:spcBef>
              <a:buFont typeface="Arial" panose="020B0604020202020204" pitchFamily="34" charset="0"/>
              <a:buChar char="•"/>
              <a:defRPr sz="2929"/>
            </a:lvl7pPr>
            <a:lvl8pPr marL="5021580" indent="-334771" defTabSz="1339088">
              <a:spcBef>
                <a:spcPct val="20000"/>
              </a:spcBef>
              <a:buFont typeface="Arial" panose="020B0604020202020204" pitchFamily="34" charset="0"/>
              <a:buChar char="•"/>
              <a:defRPr sz="2929"/>
            </a:lvl8pPr>
            <a:lvl9pPr marL="5691126" indent="-334771" defTabSz="1339088">
              <a:spcBef>
                <a:spcPct val="20000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lvl="0" algn="ctr"/>
            <a:r>
              <a:rPr lang="nl-NL" sz="4000" dirty="0">
                <a:solidFill>
                  <a:srgbClr val="001763"/>
                </a:solidFill>
              </a:rPr>
              <a:t>Figurenboek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D62B1100-7BCA-A505-DACD-539EEB9BF9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989" y="5307743"/>
            <a:ext cx="2025749" cy="1080000"/>
          </a:xfrm>
          <a:prstGeom prst="rect">
            <a:avLst/>
          </a:prstGeom>
        </p:spPr>
      </p:pic>
      <p:sp>
        <p:nvSpPr>
          <p:cNvPr id="20" name="Rapportnaam">
            <a:extLst>
              <a:ext uri="{FF2B5EF4-FFF2-40B4-BE49-F238E27FC236}">
                <a16:creationId xmlns:a16="http://schemas.microsoft.com/office/drawing/2014/main" id="{980C2945-1274-3AC1-026E-64E90F365E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971800"/>
            <a:ext cx="12191999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669543" indent="0">
              <a:buNone/>
              <a:defRPr/>
            </a:lvl2pPr>
            <a:lvl3pPr marL="1339089" indent="0">
              <a:buNone/>
              <a:defRPr/>
            </a:lvl3pPr>
            <a:lvl4pPr marL="2008634" indent="0">
              <a:buNone/>
              <a:defRPr/>
            </a:lvl4pPr>
            <a:lvl5pPr marL="2678177" indent="0">
              <a:buNone/>
              <a:defRPr/>
            </a:lvl5pPr>
          </a:lstStyle>
          <a:p>
            <a:pPr lvl="0"/>
            <a:r>
              <a:rPr lang="nl-NL" dirty="0"/>
              <a:t>Gemeentenaam</a:t>
            </a:r>
          </a:p>
        </p:txBody>
      </p:sp>
    </p:spTree>
    <p:extLst>
      <p:ext uri="{BB962C8B-B14F-4D97-AF65-F5344CB8AC3E}">
        <p14:creationId xmlns:p14="http://schemas.microsoft.com/office/powerpoint/2010/main" val="38564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uisverband mentaal welbevi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Mentaal welbevinden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Kruisverband: Mentaal welbevinden en middelengebruik</a:t>
            </a:r>
          </a:p>
        </p:txBody>
      </p:sp>
      <p:sp>
        <p:nvSpPr>
          <p:cNvPr id="38" name="Grafiek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413015" y="1519200"/>
            <a:ext cx="7365970" cy="48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5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uisverband gez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Gezin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Kruisverband: Gezin</a:t>
            </a:r>
          </a:p>
        </p:txBody>
      </p:sp>
      <p:sp>
        <p:nvSpPr>
          <p:cNvPr id="38" name="Grafiek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413015" y="1519200"/>
            <a:ext cx="7365970" cy="48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562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uisverband 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School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Kruisverband: School</a:t>
            </a:r>
          </a:p>
        </p:txBody>
      </p:sp>
      <p:sp>
        <p:nvSpPr>
          <p:cNvPr id="3" name="Grafiek">
            <a:extLst>
              <a:ext uri="{FF2B5EF4-FFF2-40B4-BE49-F238E27FC236}">
                <a16:creationId xmlns:a16="http://schemas.microsoft.com/office/drawing/2014/main" id="{DD009741-16D0-86DE-8007-41E76BB6D74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413015" y="1519200"/>
            <a:ext cx="7365970" cy="48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668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uisverband leeftijdsgeno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Leeftijdsgenoten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Kruisverband: Leeftijdsgenoten</a:t>
            </a:r>
          </a:p>
        </p:txBody>
      </p:sp>
      <p:sp>
        <p:nvSpPr>
          <p:cNvPr id="3" name="Grafiek">
            <a:extLst>
              <a:ext uri="{FF2B5EF4-FFF2-40B4-BE49-F238E27FC236}">
                <a16:creationId xmlns:a16="http://schemas.microsoft.com/office/drawing/2014/main" id="{28DF4604-C4B8-49A8-CA07-53F03D7C089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413015" y="1519200"/>
            <a:ext cx="7365970" cy="48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6202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uisverband vrije ti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Vrije tijd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Kruisverband: Vrije tijd</a:t>
            </a:r>
          </a:p>
        </p:txBody>
      </p:sp>
      <p:sp>
        <p:nvSpPr>
          <p:cNvPr id="9" name="Grafiek">
            <a:extLst>
              <a:ext uri="{FF2B5EF4-FFF2-40B4-BE49-F238E27FC236}">
                <a16:creationId xmlns:a16="http://schemas.microsoft.com/office/drawing/2014/main" id="{ED2924AE-0480-7B39-788D-CB6F744141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413015" y="1519200"/>
            <a:ext cx="7365970" cy="48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9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elengebru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Prevalentie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Middelengebruik</a:t>
            </a:r>
          </a:p>
        </p:txBody>
      </p:sp>
      <p:sp>
        <p:nvSpPr>
          <p:cNvPr id="38" name="Grafiek klas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860960"/>
            <a:ext cx="540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3" name="Grafiek totaal">
            <a:extLst>
              <a:ext uri="{FF2B5EF4-FFF2-40B4-BE49-F238E27FC236}">
                <a16:creationId xmlns:a16="http://schemas.microsoft.com/office/drawing/2014/main" id="{F998870D-62CC-EDCD-9950-217B034C6A29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259794" y="1860960"/>
            <a:ext cx="396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323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taal welbevi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Prevalentie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Mentaal welbevinden</a:t>
            </a:r>
          </a:p>
        </p:txBody>
      </p:sp>
      <p:sp>
        <p:nvSpPr>
          <p:cNvPr id="38" name="Grafiek klas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860960"/>
            <a:ext cx="540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3" name="Grafiek totaal">
            <a:extLst>
              <a:ext uri="{FF2B5EF4-FFF2-40B4-BE49-F238E27FC236}">
                <a16:creationId xmlns:a16="http://schemas.microsoft.com/office/drawing/2014/main" id="{F998870D-62CC-EDCD-9950-217B034C6A29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259794" y="1860960"/>
            <a:ext cx="396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578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fiek klas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860960"/>
            <a:ext cx="540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3" name="Grafiek totaal">
            <a:extLst>
              <a:ext uri="{FF2B5EF4-FFF2-40B4-BE49-F238E27FC236}">
                <a16:creationId xmlns:a16="http://schemas.microsoft.com/office/drawing/2014/main" id="{F998870D-62CC-EDCD-9950-217B034C6A29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259794" y="1860960"/>
            <a:ext cx="396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5" name="Driehoek">
            <a:extLst>
              <a:ext uri="{FF2B5EF4-FFF2-40B4-BE49-F238E27FC236}">
                <a16:creationId xmlns:a16="http://schemas.microsoft.com/office/drawing/2014/main" id="{C033CFE0-95F5-B927-25B9-43E10EC9A5E3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6" name="Slidetitel: Gezin">
            <a:extLst>
              <a:ext uri="{FF2B5EF4-FFF2-40B4-BE49-F238E27FC236}">
                <a16:creationId xmlns:a16="http://schemas.microsoft.com/office/drawing/2014/main" id="{1806E390-B676-CDEE-CAA0-E4A97223C701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Gezin</a:t>
            </a:r>
          </a:p>
        </p:txBody>
      </p:sp>
    </p:spTree>
    <p:extLst>
      <p:ext uri="{BB962C8B-B14F-4D97-AF65-F5344CB8AC3E}">
        <p14:creationId xmlns:p14="http://schemas.microsoft.com/office/powerpoint/2010/main" val="20890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Gezin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Gezin</a:t>
            </a:r>
          </a:p>
        </p:txBody>
      </p:sp>
      <p:sp>
        <p:nvSpPr>
          <p:cNvPr id="38" name="Grafiek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413015" y="1519200"/>
            <a:ext cx="7365970" cy="48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70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fiek klas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860960"/>
            <a:ext cx="540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3" name="Grafiek totaal">
            <a:extLst>
              <a:ext uri="{FF2B5EF4-FFF2-40B4-BE49-F238E27FC236}">
                <a16:creationId xmlns:a16="http://schemas.microsoft.com/office/drawing/2014/main" id="{F998870D-62CC-EDCD-9950-217B034C6A29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259794" y="1860960"/>
            <a:ext cx="396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5" name="Driehoek">
            <a:extLst>
              <a:ext uri="{FF2B5EF4-FFF2-40B4-BE49-F238E27FC236}">
                <a16:creationId xmlns:a16="http://schemas.microsoft.com/office/drawing/2014/main" id="{5876E143-9C3B-75F8-2BED-A463F13428F6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6" name="Slidetitel: School">
            <a:extLst>
              <a:ext uri="{FF2B5EF4-FFF2-40B4-BE49-F238E27FC236}">
                <a16:creationId xmlns:a16="http://schemas.microsoft.com/office/drawing/2014/main" id="{FC0B282B-7014-41D7-358B-252EE324651C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251294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ftijdsgeno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fiek klas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860960"/>
            <a:ext cx="540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3" name="Grafiek totaal">
            <a:extLst>
              <a:ext uri="{FF2B5EF4-FFF2-40B4-BE49-F238E27FC236}">
                <a16:creationId xmlns:a16="http://schemas.microsoft.com/office/drawing/2014/main" id="{F998870D-62CC-EDCD-9950-217B034C6A29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259794" y="1860960"/>
            <a:ext cx="396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Driehoek">
            <a:extLst>
              <a:ext uri="{FF2B5EF4-FFF2-40B4-BE49-F238E27FC236}">
                <a16:creationId xmlns:a16="http://schemas.microsoft.com/office/drawing/2014/main" id="{7B6D581B-A30D-21E7-4016-3FA3DE7D40F1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8" name="Slidetitel: Leeftijdsgenoten">
            <a:extLst>
              <a:ext uri="{FF2B5EF4-FFF2-40B4-BE49-F238E27FC236}">
                <a16:creationId xmlns:a16="http://schemas.microsoft.com/office/drawing/2014/main" id="{F0B2E6C7-E43F-4C8B-BE79-723657AF35B2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Leeftijdsgenoten</a:t>
            </a:r>
          </a:p>
        </p:txBody>
      </p:sp>
    </p:spTree>
    <p:extLst>
      <p:ext uri="{BB962C8B-B14F-4D97-AF65-F5344CB8AC3E}">
        <p14:creationId xmlns:p14="http://schemas.microsoft.com/office/powerpoint/2010/main" val="85555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rije ti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fiek klas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860960"/>
            <a:ext cx="540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3" name="Grafiek totaal">
            <a:extLst>
              <a:ext uri="{FF2B5EF4-FFF2-40B4-BE49-F238E27FC236}">
                <a16:creationId xmlns:a16="http://schemas.microsoft.com/office/drawing/2014/main" id="{F998870D-62CC-EDCD-9950-217B034C6A29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259794" y="1860960"/>
            <a:ext cx="396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5" name="Driehoek">
            <a:extLst>
              <a:ext uri="{FF2B5EF4-FFF2-40B4-BE49-F238E27FC236}">
                <a16:creationId xmlns:a16="http://schemas.microsoft.com/office/drawing/2014/main" id="{FA27439E-3FCE-E24B-AF7B-E002A5C1361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6" name="Slidetitel: Vrije tijd">
            <a:extLst>
              <a:ext uri="{FF2B5EF4-FFF2-40B4-BE49-F238E27FC236}">
                <a16:creationId xmlns:a16="http://schemas.microsoft.com/office/drawing/2014/main" id="{CD334AAA-9980-EBB9-554C-B87DCE8DCB2A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Vrije tijd</a:t>
            </a:r>
          </a:p>
        </p:txBody>
      </p:sp>
    </p:spTree>
    <p:extLst>
      <p:ext uri="{BB962C8B-B14F-4D97-AF65-F5344CB8AC3E}">
        <p14:creationId xmlns:p14="http://schemas.microsoft.com/office/powerpoint/2010/main" val="39065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uisverband middelengebru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iehoek">
            <a:extLst>
              <a:ext uri="{FF2B5EF4-FFF2-40B4-BE49-F238E27FC236}">
                <a16:creationId xmlns:a16="http://schemas.microsoft.com/office/drawing/2014/main" id="{EFF1B14F-18F7-4044-4D12-0D32740F4BF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Century Gothic" panose="020B0502020202020204" pitchFamily="34" charset="0"/>
            </a:endParaRPr>
          </a:p>
        </p:txBody>
      </p:sp>
      <p:sp>
        <p:nvSpPr>
          <p:cNvPr id="2" name="Slidetitel: Middelengebruik">
            <a:extLst>
              <a:ext uri="{FF2B5EF4-FFF2-40B4-BE49-F238E27FC236}">
                <a16:creationId xmlns:a16="http://schemas.microsoft.com/office/drawing/2014/main" id="{4B5A45BB-80B5-73BF-FC9F-4223CC528737}"/>
              </a:ext>
            </a:extLst>
          </p:cNvPr>
          <p:cNvSpPr/>
          <p:nvPr userDrawn="1"/>
        </p:nvSpPr>
        <p:spPr>
          <a:xfrm>
            <a:off x="0" y="0"/>
            <a:ext cx="9719589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63" algn="l"/>
            <a:r>
              <a:rPr lang="nl-NL" sz="2400" b="1" noProof="0" dirty="0">
                <a:latin typeface="Century Gothic" panose="020B0502020202020204" pitchFamily="34" charset="0"/>
              </a:rPr>
              <a:t>Kruisverband: Middelengebruik en mentaal welbevinden</a:t>
            </a:r>
          </a:p>
        </p:txBody>
      </p:sp>
      <p:sp>
        <p:nvSpPr>
          <p:cNvPr id="38" name="Grafiek">
            <a:extLst>
              <a:ext uri="{FF2B5EF4-FFF2-40B4-BE49-F238E27FC236}">
                <a16:creationId xmlns:a16="http://schemas.microsoft.com/office/drawing/2014/main" id="{B7F8EBED-2DFC-E921-9D36-C0D59E3829E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413015" y="1519200"/>
            <a:ext cx="7365970" cy="48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147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89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8" r:id="rId2"/>
    <p:sldLayoutId id="2147483722" r:id="rId3"/>
    <p:sldLayoutId id="2147483723" r:id="rId4"/>
    <p:sldLayoutId id="2147483727" r:id="rId5"/>
    <p:sldLayoutId id="2147483724" r:id="rId6"/>
    <p:sldLayoutId id="2147483725" r:id="rId7"/>
    <p:sldLayoutId id="2147483726" r:id="rId8"/>
    <p:sldLayoutId id="2147483719" r:id="rId9"/>
    <p:sldLayoutId id="2147483720" r:id="rId10"/>
    <p:sldLayoutId id="2147483717" r:id="rId11"/>
    <p:sldLayoutId id="2147483715" r:id="rId12"/>
    <p:sldLayoutId id="2147483716" r:id="rId13"/>
    <p:sldLayoutId id="2147483714" r:id="rId14"/>
  </p:sldLayoutIdLst>
  <p:txStyles>
    <p:titleStyle>
      <a:lvl1pPr algn="ctr" defTabSz="1339088" rtl="0" eaLnBrk="1" latinLnBrk="0" hangingPunct="1">
        <a:spcBef>
          <a:spcPct val="0"/>
        </a:spcBef>
        <a:buNone/>
        <a:defRPr sz="6443" kern="1200">
          <a:solidFill>
            <a:schemeClr val="tx1"/>
          </a:solidFill>
          <a:latin typeface="Serifa Std 55 Roman" pitchFamily="18" charset="0"/>
          <a:ea typeface="+mj-ea"/>
          <a:cs typeface="+mj-cs"/>
        </a:defRPr>
      </a:lvl1pPr>
    </p:titleStyle>
    <p:bodyStyle>
      <a:lvl1pPr marL="502158" indent="-502158" algn="l" defTabSz="1339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686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1pPr>
      <a:lvl2pPr marL="1088010" indent="-418467" algn="l" defTabSz="1339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2pPr>
      <a:lvl3pPr marL="1673860" indent="-334771" algn="l" defTabSz="1339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14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3pPr>
      <a:lvl4pPr marL="2343405" indent="-334771" algn="l" defTabSz="1339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2929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4pPr>
      <a:lvl5pPr marL="3012948" indent="-334771" algn="l" defTabSz="1339088" rtl="0" eaLnBrk="1" latinLnBrk="0" hangingPunct="1">
        <a:spcBef>
          <a:spcPct val="20000"/>
        </a:spcBef>
        <a:buFont typeface="Arial" panose="020B0604020202020204" pitchFamily="34" charset="0"/>
        <a:buChar char="»"/>
        <a:defRPr sz="2929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5pPr>
      <a:lvl6pPr marL="3682493" indent="-334771" algn="l" defTabSz="1339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352037" indent="-334771" algn="l" defTabSz="1339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021580" indent="-334771" algn="l" defTabSz="1339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691126" indent="-334771" algn="l" defTabSz="1339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1pPr>
      <a:lvl2pPr marL="669545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339088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3pPr>
      <a:lvl4pPr marL="2008634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4pPr>
      <a:lvl5pPr marL="2678176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5pPr>
      <a:lvl6pPr marL="3347721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6pPr>
      <a:lvl7pPr marL="4017265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7pPr>
      <a:lvl8pPr marL="4686808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8pPr>
      <a:lvl9pPr marL="5356353" algn="l" defTabSz="1339088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igurenboek">
  <a:themeElements>
    <a:clrScheme name="OK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0C6"/>
      </a:accent1>
      <a:accent2>
        <a:srgbClr val="DB0A38"/>
      </a:accent2>
      <a:accent3>
        <a:srgbClr val="FABD15"/>
      </a:accent3>
      <a:accent4>
        <a:srgbClr val="36B03F"/>
      </a:accent4>
      <a:accent5>
        <a:srgbClr val="53C3C0"/>
      </a:accent5>
      <a:accent6>
        <a:srgbClr val="951B81"/>
      </a:accent6>
      <a:hlink>
        <a:srgbClr val="951B81"/>
      </a:hlink>
      <a:folHlink>
        <a:srgbClr val="954F7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295FB1FB9547A73C9F5819D6E613" ma:contentTypeVersion="20" ma:contentTypeDescription="Een nieuw document maken." ma:contentTypeScope="" ma:versionID="26426b46a5c0c1d258bf284d595ef36f">
  <xsd:schema xmlns:xsd="http://www.w3.org/2001/XMLSchema" xmlns:xs="http://www.w3.org/2001/XMLSchema" xmlns:p="http://schemas.microsoft.com/office/2006/metadata/properties" xmlns:ns1="http://schemas.microsoft.com/sharepoint/v3" xmlns:ns2="4e95bed8-6d15-4403-ad70-a53422338dca" xmlns:ns3="10d3344f-2d16-43d9-a145-97142f5cb288" xmlns:ns4="d045ab76-3bb7-45f5-ab41-d7b04aa0dc94" targetNamespace="http://schemas.microsoft.com/office/2006/metadata/properties" ma:root="true" ma:fieldsID="7a995b3ef3034e03d49cf2989483892d" ns1:_="" ns2:_="" ns3:_="" ns4:_="">
    <xsd:import namespace="http://schemas.microsoft.com/sharepoint/v3"/>
    <xsd:import namespace="4e95bed8-6d15-4403-ad70-a53422338dca"/>
    <xsd:import namespace="10d3344f-2d16-43d9-a145-97142f5cb288"/>
    <xsd:import namespace="d045ab76-3bb7-45f5-ab41-d7b04aa0d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5bed8-6d15-4403-ad70-a53422338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6a01bbcf-c6fe-4904-b3d7-d8e248b03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3344f-2d16-43d9-a145-97142f5cb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ab76-3bb7-45f5-ab41-d7b04aa0dc94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fa7ae801-cb9e-41d3-a15b-605146dc1d91}" ma:internalName="TaxCatchAll" ma:showField="CatchAllData" ma:web="10d3344f-2d16-43d9-a145-97142f5cb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4e95bed8-6d15-4403-ad70-a53422338dca">
      <Terms xmlns="http://schemas.microsoft.com/office/infopath/2007/PartnerControls"/>
    </lcf76f155ced4ddcb4097134ff3c332f>
    <_ip_UnifiedCompliancePolicyProperties xmlns="http://schemas.microsoft.com/sharepoint/v3" xsi:nil="true"/>
    <TaxCatchAll xmlns="d045ab76-3bb7-45f5-ab41-d7b04aa0dc94" xsi:nil="true"/>
  </documentManagement>
</p:properties>
</file>

<file path=customXml/itemProps1.xml><?xml version="1.0" encoding="utf-8"?>
<ds:datastoreItem xmlns:ds="http://schemas.openxmlformats.org/officeDocument/2006/customXml" ds:itemID="{D4797234-1F06-4080-A1F9-30DCE4CF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0325AE-DD27-4F78-9D66-A272A01FA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95bed8-6d15-4403-ad70-a53422338dca"/>
    <ds:schemaRef ds:uri="10d3344f-2d16-43d9-a145-97142f5cb288"/>
    <ds:schemaRef ds:uri="d045ab76-3bb7-45f5-ab41-d7b04aa0d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8373FD-713A-4C43-B3FE-80F0E3D63506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c1085ce0-992b-4e2c-bc8b-9e7e29361dd3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sharepoint/v3"/>
    <ds:schemaRef ds:uri="4e95bed8-6d15-4403-ad70-a53422338dca"/>
    <ds:schemaRef ds:uri="d045ab76-3bb7-45f5-ab41-d7b04aa0dc9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6" baseType="lpstr">
      <vt:lpstr>Arial</vt:lpstr>
      <vt:lpstr>Calibri</vt:lpstr>
      <vt:lpstr>Century Gothic</vt:lpstr>
      <vt:lpstr>Serifa Std 45 Light</vt:lpstr>
      <vt:lpstr>Serifa Std 55 Roman</vt:lpstr>
      <vt:lpstr>Figurenboek</vt:lpstr>
    </vt:vector>
  </TitlesOfParts>
  <Company>RDP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Maessen, Carla</dc:creator>
  <cp:lastModifiedBy>Vermeulen, Sander</cp:lastModifiedBy>
  <cp:revision>4</cp:revision>
  <dcterms:created xsi:type="dcterms:W3CDTF">2021-07-15T09:01:16Z</dcterms:created>
  <dcterms:modified xsi:type="dcterms:W3CDTF">2024-02-22T18:30:40Z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0x010100C4EA295FB1FB9547A73C9F5819D6E613</vt:lpwstr>
  </property>
  <property fmtid="{D5CDD505-2E9C-101B-9397-08002B2CF9AE}" pid="3" name="Order">
    <vt:r8>6882400</vt:r8>
  </property>
  <property fmtid="{D5CDD505-2E9C-101B-9397-08002B2CF9AE}" pid="4" name="MSIP_Label_ce8bfa01-cc62-4e0e-8713-2f7da2586bef_Enabled">
    <vt:lpwstr>true</vt:lpwstr>
  </property>
  <property fmtid="{D5CDD505-2E9C-101B-9397-08002B2CF9AE}" pid="5" name="MSIP_Label_ce8bfa01-cc62-4e0e-8713-2f7da2586bef_SetDate">
    <vt:lpwstr>2022-02-23T08:06:28Z</vt:lpwstr>
  </property>
  <property fmtid="{D5CDD505-2E9C-101B-9397-08002B2CF9AE}" pid="6" name="MSIP_Label_ce8bfa01-cc62-4e0e-8713-2f7da2586bef_Method">
    <vt:lpwstr>Privileged</vt:lpwstr>
  </property>
  <property fmtid="{D5CDD505-2E9C-101B-9397-08002B2CF9AE}" pid="7" name="MSIP_Label_ce8bfa01-cc62-4e0e-8713-2f7da2586bef_Name">
    <vt:lpwstr>Bedrijfsvertrouwelijk (BBN1)</vt:lpwstr>
  </property>
  <property fmtid="{D5CDD505-2E9C-101B-9397-08002B2CF9AE}" pid="8" name="MSIP_Label_ce8bfa01-cc62-4e0e-8713-2f7da2586bef_SiteId">
    <vt:lpwstr>e90fbc72-bc3b-4475-8f41-70d1d17ccf33</vt:lpwstr>
  </property>
  <property fmtid="{D5CDD505-2E9C-101B-9397-08002B2CF9AE}" pid="9" name="MSIP_Label_ce8bfa01-cc62-4e0e-8713-2f7da2586bef_ActionId">
    <vt:lpwstr>9446abc7-3ad8-491d-928a-af1e5bfbd14d</vt:lpwstr>
  </property>
  <property fmtid="{D5CDD505-2E9C-101B-9397-08002B2CF9AE}" pid="10" name="MSIP_Label_ce8bfa01-cc62-4e0e-8713-2f7da2586bef_ContentBits">
    <vt:lpwstr>2</vt:lpwstr>
  </property>
  <property fmtid="{D5CDD505-2E9C-101B-9397-08002B2CF9AE}" pid="11" name="ClassificationContentMarkingFooterLocations">
    <vt:lpwstr>Gemeenterapportage:5</vt:lpwstr>
  </property>
  <property fmtid="{D5CDD505-2E9C-101B-9397-08002B2CF9AE}" pid="12" name="ClassificationContentMarkingFooterText">
    <vt:lpwstr>Bedrijfsvertrouwelijk (BBN1)</vt:lpwstr>
  </property>
  <property fmtid="{D5CDD505-2E9C-101B-9397-08002B2CF9AE}" pid="13" name="MediaServiceImageTags">
    <vt:lpwstr/>
  </property>
</Properties>
</file>