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49284b43213c.xml" ContentType="application/vnd.openxmlformats-officedocument.drawingml.chart+xml"/>
  <Override PartName="/ppt/charts/chart49282d0a684a.xml" ContentType="application/vnd.openxmlformats-officedocument.drawingml.chart+xml"/>
  <Override PartName="/ppt/charts/chart4928da847e4.xml" ContentType="application/vnd.openxmlformats-officedocument.drawingml.chart+xml"/>
  <Override PartName="/ppt/charts/chart49286e46277f.xml" ContentType="application/vnd.openxmlformats-officedocument.drawingml.chart+xml"/>
  <Override PartName="/ppt/charts/chart49284ee571a.xml" ContentType="application/vnd.openxmlformats-officedocument.drawingml.chart+xml"/>
  <Override PartName="/ppt/charts/chart49281a6d348e.xml" ContentType="application/vnd.openxmlformats-officedocument.drawingml.chart+xml"/>
  <Override PartName="/ppt/charts/chart492859b35df7.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7" r:id="rId6"/>
    <p:sldId id="258" r:id="rId7"/>
    <p:sldId id="259" r:id="rId8"/>
    <p:sldId id="260" r:id="rId9"/>
    <p:sldId id="262" r:id="rId10"/>
    <p:sldId id="263" r:id="rId11"/>
    <p:sldId id="264" r:id="rId12"/>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29" dt="2025-04-17T09:59:24.528"/>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19" d="100"/>
          <a:sy n="119" d="100"/>
        </p:scale>
        <p:origin x="120" y="182"/>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customXml" Target="../customXml/item3.xml"/>
<Relationship Id="rId21" Type="http://schemas.microsoft.com/office/2018/10/relationships/authors" Target="author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viewProps" Target="viewProps.xml"/>
<Relationship Id="rId20" Type="http://schemas.microsoft.com/office/2015/10/relationships/revisionInfo" Target="revisionInfo.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presProps" Target="presProps.xml"/>
<Relationship Id="rId10" Type="http://schemas.openxmlformats.org/officeDocument/2006/relationships/slide" Target="slides/slide6.xml"/>
<Relationship Id="rId19" Type="http://schemas.microsoft.com/office/2016/11/relationships/changesInfo" Target="changesInfos/changesInfo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handoutMaster" Target="handoutMasters/handout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4-17T09:59:29.669" v="148" actId="20577"/>
      <pc:docMkLst>
        <pc:docMk/>
      </pc:docMkLst>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pChg chg="del">
          <ac:chgData name="Vermeulen - van Gent, Sander" userId="e08259fd-81d2-4a86-9b20-28ba02d67a18" providerId="ADAL" clId="{B876D7DA-DFE9-446E-BF99-95F4DD9EE379}" dt="2025-04-17T08:00:16.585" v="133" actId="700"/>
          <ac:spMkLst>
            <pc:docMk/>
            <pc:sldMk cId="1769976180" sldId="264"/>
            <ac:spMk id="2" creationId="{F164BDDB-DF0F-5DFE-BC10-B8A6885C3D92}"/>
          </ac:spMkLst>
        </pc:spChg>
        <pc:spChg chg="del">
          <ac:chgData name="Vermeulen - van Gent, Sander" userId="e08259fd-81d2-4a86-9b20-28ba02d67a18" providerId="ADAL" clId="{B876D7DA-DFE9-446E-BF99-95F4DD9EE379}" dt="2025-04-17T08:00:16.585" v="133" actId="700"/>
          <ac:spMkLst>
            <pc:docMk/>
            <pc:sldMk cId="1769976180" sldId="264"/>
            <ac:spMk id="3" creationId="{7C3DBDC4-A6BF-B5A0-001A-D7E94C271409}"/>
          </ac:spMkLst>
        </pc:spChg>
        <pc:spChg chg="del">
          <ac:chgData name="Vermeulen - van Gent, Sander" userId="e08259fd-81d2-4a86-9b20-28ba02d67a18" providerId="ADAL" clId="{B876D7DA-DFE9-446E-BF99-95F4DD9EE379}" dt="2025-04-17T08:00:16.585" v="133" actId="700"/>
          <ac:spMkLst>
            <pc:docMk/>
            <pc:sldMk cId="1769976180" sldId="264"/>
            <ac:spMk id="4" creationId="{AFCDB6EF-563D-1007-2FD8-D6DD6DAE66AA}"/>
          </ac:spMkLst>
        </pc:spChg>
        <pc:spChg chg="del">
          <ac:chgData name="Vermeulen - van Gent, Sander" userId="e08259fd-81d2-4a86-9b20-28ba02d67a18" providerId="ADAL" clId="{B876D7DA-DFE9-446E-BF99-95F4DD9EE379}" dt="2025-04-17T08:00:16.585" v="133" actId="700"/>
          <ac:spMkLst>
            <pc:docMk/>
            <pc:sldMk cId="1769976180" sldId="264"/>
            <ac:spMk id="5" creationId="{23264F67-0DC7-C588-1FDC-92090CB5AFF6}"/>
          </ac:spMkLst>
        </pc:spChg>
        <pc:spChg chg="add del mod">
          <ac:chgData name="Vermeulen - van Gent, Sander" userId="e08259fd-81d2-4a86-9b20-28ba02d67a18" providerId="ADAL" clId="{B876D7DA-DFE9-446E-BF99-95F4DD9EE379}" dt="2025-04-17T08:00:18.406" v="134" actId="478"/>
          <ac:spMkLst>
            <pc:docMk/>
            <pc:sldMk cId="1769976180" sldId="264"/>
            <ac:spMk id="6" creationId="{A6296924-FD59-FD14-883D-E39A37262778}"/>
          </ac:spMkLst>
        </pc:spChg>
        <pc:spChg chg="add del mod">
          <ac:chgData name="Vermeulen - van Gent, Sander" userId="e08259fd-81d2-4a86-9b20-28ba02d67a18" providerId="ADAL" clId="{B876D7DA-DFE9-446E-BF99-95F4DD9EE379}" dt="2025-04-17T08:00:18.406" v="134" actId="478"/>
          <ac:spMkLst>
            <pc:docMk/>
            <pc:sldMk cId="1769976180" sldId="264"/>
            <ac:spMk id="7" creationId="{B99403B8-3DCA-3298-B590-4356252789AF}"/>
          </ac:spMkLst>
        </pc:spChg>
        <pc:spChg chg="add del mod">
          <ac:chgData name="Vermeulen - van Gent, Sander" userId="e08259fd-81d2-4a86-9b20-28ba02d67a18" providerId="ADAL" clId="{B876D7DA-DFE9-446E-BF99-95F4DD9EE379}" dt="2025-04-17T08:00:18.406" v="134" actId="478"/>
          <ac:spMkLst>
            <pc:docMk/>
            <pc:sldMk cId="1769976180" sldId="264"/>
            <ac:spMk id="8" creationId="{C078BB40-B759-C296-6126-8FA043865572}"/>
          </ac:spMkLst>
        </pc:spChg>
        <pc:spChg chg="add del mod">
          <ac:chgData name="Vermeulen - van Gent, Sander" userId="e08259fd-81d2-4a86-9b20-28ba02d67a18" providerId="ADAL" clId="{B876D7DA-DFE9-446E-BF99-95F4DD9EE379}" dt="2025-04-17T08:00:18.406" v="134" actId="478"/>
          <ac:spMkLst>
            <pc:docMk/>
            <pc:sldMk cId="1769976180" sldId="264"/>
            <ac:spMk id="9" creationId="{B5B039A0-DB41-E178-126F-00041E1F090A}"/>
          </ac:spMkLst>
        </pc:spChg>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pChg chg="del">
          <ac:chgData name="Vermeulen - van Gent, Sander" userId="e08259fd-81d2-4a86-9b20-28ba02d67a18" providerId="ADAL" clId="{B876D7DA-DFE9-446E-BF99-95F4DD9EE379}" dt="2025-04-17T09:26:41.908" v="138" actId="700"/>
          <ac:spMkLst>
            <pc:docMk/>
            <pc:sldMk cId="3211769070" sldId="265"/>
            <ac:spMk id="2" creationId="{F002FDAD-2C90-7F5B-0F2D-C8488C78BF32}"/>
          </ac:spMkLst>
        </pc:spChg>
        <pc:spChg chg="del">
          <ac:chgData name="Vermeulen - van Gent, Sander" userId="e08259fd-81d2-4a86-9b20-28ba02d67a18" providerId="ADAL" clId="{B876D7DA-DFE9-446E-BF99-95F4DD9EE379}" dt="2025-04-17T09:26:41.908" v="138" actId="700"/>
          <ac:spMkLst>
            <pc:docMk/>
            <pc:sldMk cId="3211769070" sldId="265"/>
            <ac:spMk id="3" creationId="{8E2E2B0C-5544-8D99-A58E-A85397595218}"/>
          </ac:spMkLst>
        </pc:spChg>
        <pc:spChg chg="del">
          <ac:chgData name="Vermeulen - van Gent, Sander" userId="e08259fd-81d2-4a86-9b20-28ba02d67a18" providerId="ADAL" clId="{B876D7DA-DFE9-446E-BF99-95F4DD9EE379}" dt="2025-04-17T09:26:41.908" v="138" actId="700"/>
          <ac:spMkLst>
            <pc:docMk/>
            <pc:sldMk cId="3211769070" sldId="265"/>
            <ac:spMk id="4" creationId="{39110194-B834-3B4C-83EE-2CAB98C0B582}"/>
          </ac:spMkLst>
        </pc:spChg>
        <pc:spChg chg="del">
          <ac:chgData name="Vermeulen - van Gent, Sander" userId="e08259fd-81d2-4a86-9b20-28ba02d67a18" providerId="ADAL" clId="{B876D7DA-DFE9-446E-BF99-95F4DD9EE379}" dt="2025-04-17T09:26:41.908" v="138" actId="700"/>
          <ac:spMkLst>
            <pc:docMk/>
            <pc:sldMk cId="3211769070" sldId="265"/>
            <ac:spMk id="5" creationId="{71EEF77A-DB04-EDAF-E3CF-702DBC49E1D6}"/>
          </ac:spMkLst>
        </pc:spChg>
        <pc:spChg chg="add del mod">
          <ac:chgData name="Vermeulen - van Gent, Sander" userId="e08259fd-81d2-4a86-9b20-28ba02d67a18" providerId="ADAL" clId="{B876D7DA-DFE9-446E-BF99-95F4DD9EE379}" dt="2025-04-17T09:27:09.900" v="141" actId="478"/>
          <ac:spMkLst>
            <pc:docMk/>
            <pc:sldMk cId="3211769070" sldId="265"/>
            <ac:spMk id="6" creationId="{D5706145-23FF-45BD-0502-2D0159326E95}"/>
          </ac:spMkLst>
        </pc:spChg>
        <pc:spChg chg="add del mod">
          <ac:chgData name="Vermeulen - van Gent, Sander" userId="e08259fd-81d2-4a86-9b20-28ba02d67a18" providerId="ADAL" clId="{B876D7DA-DFE9-446E-BF99-95F4DD9EE379}" dt="2025-04-17T09:27:09.900" v="141" actId="478"/>
          <ac:spMkLst>
            <pc:docMk/>
            <pc:sldMk cId="3211769070" sldId="265"/>
            <ac:spMk id="7" creationId="{70090F2D-6471-B696-014E-2301DE241151}"/>
          </ac:spMkLst>
        </pc:spChg>
        <pc:spChg chg="add del mod">
          <ac:chgData name="Vermeulen - van Gent, Sander" userId="e08259fd-81d2-4a86-9b20-28ba02d67a18" providerId="ADAL" clId="{B876D7DA-DFE9-446E-BF99-95F4DD9EE379}" dt="2025-04-17T09:27:09.900" v="141" actId="478"/>
          <ac:spMkLst>
            <pc:docMk/>
            <pc:sldMk cId="3211769070" sldId="265"/>
            <ac:spMk id="8" creationId="{B6239C86-4BC4-29AC-D225-858347F161D5}"/>
          </ac:spMkLst>
        </pc:spChg>
        <pc:spChg chg="add del mod">
          <ac:chgData name="Vermeulen - van Gent, Sander" userId="e08259fd-81d2-4a86-9b20-28ba02d67a18" providerId="ADAL" clId="{B876D7DA-DFE9-446E-BF99-95F4DD9EE379}" dt="2025-04-17T09:27:09.900" v="141" actId="478"/>
          <ac:spMkLst>
            <pc:docMk/>
            <pc:sldMk cId="3211769070" sldId="265"/>
            <ac:spMk id="9" creationId="{2E30B5F7-35E1-80B8-1C3E-D7CE5F8FC9AD}"/>
          </ac:spMkLst>
        </pc:spChg>
        <pc:spChg chg="add del mod">
          <ac:chgData name="Vermeulen - van Gent, Sander" userId="e08259fd-81d2-4a86-9b20-28ba02d67a18" providerId="ADAL" clId="{B876D7DA-DFE9-446E-BF99-95F4DD9EE379}" dt="2025-04-17T09:27:09.900" v="141" actId="478"/>
          <ac:spMkLst>
            <pc:docMk/>
            <pc:sldMk cId="3211769070" sldId="265"/>
            <ac:spMk id="10" creationId="{D58D8F3F-F136-4899-D09B-92E79EED7900}"/>
          </ac:spMkLst>
        </pc:spChg>
      </pc:sldChg>
      <pc:sldMasterChg chg="modSp mod addSldLayout delSldLayout modSldLayout sldLayoutOrd">
        <pc:chgData name="Vermeulen - van Gent, Sander" userId="e08259fd-81d2-4a86-9b20-28ba02d67a18" providerId="ADAL" clId="{B876D7DA-DFE9-446E-BF99-95F4DD9EE379}" dt="2025-04-17T09:59:29.669" v="148" actId="20577"/>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modSp mod">
          <pc:chgData name="Vermeulen - van Gent, Sander" userId="e08259fd-81d2-4a86-9b20-28ba02d67a18" providerId="ADAL" clId="{B876D7DA-DFE9-446E-BF99-95F4DD9EE379}" dt="2025-04-09T09:47:40.585" v="11" actId="2711"/>
          <pc:sldLayoutMkLst>
            <pc:docMk/>
            <pc:sldMasterMk cId="582609979" sldId="2147483648"/>
            <pc:sldLayoutMk cId="3849775906" sldId="2147483704"/>
          </pc:sldLayoutMkLst>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09T09:47:40.585" v="11" actId="2711"/>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3" creationId="{B5C74B2A-748B-0740-1934-6885F2B1E828}"/>
            </ac:spMkLst>
          </pc:spChg>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4" creationId="{5571B4FA-5AE5-9A9D-0255-A58C8CD0F28C}"/>
            </ac:spMkLst>
          </pc:spChg>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5" creationId="{C2E38561-545A-6019-51B5-5CBFC5E5C694}"/>
            </ac:spMkLst>
          </pc:spChg>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6" creationId="{264F8129-EEB5-1B75-B965-D4B83E379692}"/>
            </ac:spMkLst>
          </pc:spChg>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7" creationId="{3D7EF6FF-2FDF-DFF5-CEBD-A0147DE93889}"/>
            </ac:spMkLst>
          </pc:sp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0" creationId="{0AECDC42-FE32-55F5-E0D6-9EB431CF9F43}"/>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modSp mod">
          <pc:chgData name="Vermeulen - van Gent, Sander" userId="e08259fd-81d2-4a86-9b20-28ba02d67a18" providerId="ADAL" clId="{B876D7DA-DFE9-446E-BF99-95F4DD9EE379}" dt="2025-04-17T05:41:30.526" v="113"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4-17T05:41:28.046" v="11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4-17T05:41:23.723" v="111" actId="962"/>
            <ac:spMkLst>
              <pc:docMk/>
              <pc:sldMasterMk cId="582609979" sldId="2147483648"/>
              <pc:sldLayoutMk cId="3906690126" sldId="2147483705"/>
              <ac:spMk id="4" creationId="{F803B63F-8571-0196-55B1-AE4F8394FD43}"/>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4-09T09:47:53.860" v="14" actId="2711"/>
            <ac:spMkLst>
              <pc:docMk/>
              <pc:sldMasterMk cId="582609979" sldId="2147483648"/>
              <pc:sldLayoutMk cId="3906690126" sldId="2147483705"/>
              <ac:spMk id="11" creationId="{25BB0762-1AD0-F5A1-E01E-F53682EB8F5D}"/>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2" creationId="{0CF651A3-7662-F531-4FF5-B8D1795C7F3B}"/>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3" creationId="{B5C74B2A-748B-0740-1934-6885F2B1E828}"/>
            </ac:spMkLst>
          </pc:spChg>
          <pc:spChg chg="add mod ord">
            <ac:chgData name="Vermeulen - van Gent, Sander" userId="e08259fd-81d2-4a86-9b20-28ba02d67a18" providerId="ADAL" clId="{B876D7DA-DFE9-446E-BF99-95F4DD9EE379}" dt="2025-04-17T05:41:30.526" v="113" actId="13244"/>
            <ac:spMkLst>
              <pc:docMk/>
              <pc:sldMasterMk cId="582609979" sldId="2147483648"/>
              <pc:sldLayoutMk cId="3906690126" sldId="2147483705"/>
              <ac:spMk id="14" creationId="{9628D90D-6635-98BD-6013-43245DE830EC}"/>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MasterChg>
    </pc:docChg>
  </pc:docChgLst>
</pc:chgInfo>
</file>

<file path=ppt/charts/_rels/chart49281a6d348e.xml.rels><?xml version="1.0" encoding="UTF-8" standalone="yes"?><Relationships  xmlns="http://schemas.openxmlformats.org/package/2006/relationships"><Relationship Id="rId1" Type="http://schemas.openxmlformats.org/officeDocument/2006/relationships/package" Target="../embeddings/data4928554b5224.xlsx"/></Relationships>

</file>

<file path=ppt/charts/_rels/chart49282d0a684a.xml.rels><?xml version="1.0" encoding="UTF-8" standalone="yes"?><Relationships  xmlns="http://schemas.openxmlformats.org/package/2006/relationships"><Relationship Id="rId1" Type="http://schemas.openxmlformats.org/officeDocument/2006/relationships/package" Target="../embeddings/data4928691774b6.xlsx"/></Relationships>

</file>

<file path=ppt/charts/_rels/chart49284b43213c.xml.rels><?xml version="1.0" encoding="UTF-8" standalone="yes"?><Relationships  xmlns="http://schemas.openxmlformats.org/package/2006/relationships"><Relationship Id="rId1" Type="http://schemas.openxmlformats.org/officeDocument/2006/relationships/package" Target="../embeddings/data49283244307f.xlsx"/></Relationships>

</file>

<file path=ppt/charts/_rels/chart49284ee571a.xml.rels><?xml version="1.0" encoding="UTF-8" standalone="yes"?><Relationships  xmlns="http://schemas.openxmlformats.org/package/2006/relationships"><Relationship Id="rId1" Type="http://schemas.openxmlformats.org/officeDocument/2006/relationships/package" Target="../embeddings/data492829645ff8.xlsx"/></Relationships>

</file>

<file path=ppt/charts/_rels/chart492859b35df7.xml.rels><?xml version="1.0" encoding="UTF-8" standalone="yes"?><Relationships  xmlns="http://schemas.openxmlformats.org/package/2006/relationships"><Relationship Id="rId1" Type="http://schemas.openxmlformats.org/officeDocument/2006/relationships/package" Target="../embeddings/data49286241021.xlsx"/></Relationships>

</file>

<file path=ppt/charts/_rels/chart49286e46277f.xml.rels><?xml version="1.0" encoding="UTF-8" standalone="yes"?><Relationships  xmlns="http://schemas.openxmlformats.org/package/2006/relationships"><Relationship Id="rId1" Type="http://schemas.openxmlformats.org/officeDocument/2006/relationships/package" Target="../embeddings/data492813f566e2.xlsx"/></Relationships>

</file>

<file path=ppt/charts/_rels/chart4928da847e4.xml.rels><?xml version="1.0" encoding="UTF-8" standalone="yes"?><Relationships  xmlns="http://schemas.openxmlformats.org/package/2006/relationships"><Relationship Id="rId1" Type="http://schemas.openxmlformats.org/officeDocument/2006/relationships/package" Target="../embeddings/data49287e866dcc.xlsx"/></Relationships>

</file>

<file path=ppt/charts/chart49281a6d348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p</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0.9011996</c:v>
                </c:pt>
                <c:pt idx="1">
                  <c:v>0.6969527</c:v>
                </c:pt>
                <c:pt idx="2">
                  <c:v>0.5893776</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49282d0a684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sheet1!$B$2:$B$2</c:f>
              <c:numCache>
                <c:ptCount val="1"/>
                <c:pt idx="0">
                  <c:v>0.2738279</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sheet1!$C$2:$C$2</c:f>
              <c:numCache>
                <c:ptCount val="1"/>
                <c:pt idx="0">
                  <c:v>0.3138831</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9284b43213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Psychische klachten</c:v>
                </c:pt>
                <c:pt idx="1">
                  <c:v>Ervaren gezondheid</c:v>
                </c:pt>
              </c:strCache>
            </c:strRef>
          </c:cat>
          <c:val>
            <c:numRef>
              <c:f>sheet1!$B$2:$B$3</c:f>
              <c:numCache>
                <c:ptCount val="2"/>
                <c:pt idx="0">
                  <c:v>0.2904619</c:v>
                </c:pt>
                <c:pt idx="1">
                  <c:v>0.3071076</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Psychische klachten</c:v>
                </c:pt>
                <c:pt idx="1">
                  <c:v>Ervaren gezondheid</c:v>
                </c:pt>
              </c:strCache>
            </c:strRef>
          </c:cat>
          <c:val>
            <c:numRef>
              <c:f>sheet1!$C$2:$C$3</c:f>
              <c:numCache>
                <c:ptCount val="2"/>
                <c:pt idx="0">
                  <c:v>0.2950545</c:v>
                </c:pt>
                <c:pt idx="1">
                  <c:v>0.3113598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3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9284ee571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p</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Meisje</c:v>
                </c:pt>
                <c:pt idx="1">
                  <c:v>Jongen</c:v>
                </c:pt>
                <c:pt idx="2">
                  <c:v>Klas 4</c:v>
                </c:pt>
                <c:pt idx="3">
                  <c:v>Klas 2</c:v>
                </c:pt>
              </c:strCache>
            </c:strRef>
          </c:cat>
          <c:val>
            <c:numRef>
              <c:f>sheet1!$B$2:$B$5</c:f>
              <c:numCache>
                <c:ptCount val="4"/>
                <c:pt idx="0">
                  <c:v>0.3138831</c:v>
                </c:pt>
                <c:pt idx="1">
                  <c:v>0.2738279</c:v>
                </c:pt>
                <c:pt idx="2">
                  <c:v>0.2787797</c:v>
                </c:pt>
                <c:pt idx="3">
                  <c:v>0.2948169</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492859b35df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p</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Huiswerk</c:v>
                </c:pt>
                <c:pt idx="1">
                  <c:v>Thuissituatie</c:v>
                </c:pt>
                <c:pt idx="2">
                  <c:v>Werk</c:v>
                </c:pt>
              </c:strCache>
            </c:strRef>
          </c:cat>
          <c:val>
            <c:numRef>
              <c:f>sheet1!$B$2:$B$4</c:f>
              <c:numCache>
                <c:ptCount val="3"/>
                <c:pt idx="0">
                  <c:v>0.5893776</c:v>
                </c:pt>
                <c:pt idx="1">
                  <c:v>0.6969527</c:v>
                </c:pt>
                <c:pt idx="2">
                  <c:v>0.9011996</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49286e46277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0.2807977</c:v>
                </c:pt>
                <c:pt idx="1">
                  <c:v>0.2509686</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0.3162677</c:v>
                </c:pt>
                <c:pt idx="1">
                  <c:v>0.3157002</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928da847e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sheet1!$B$2:$B$2</c:f>
              <c:numCache>
                <c:ptCount val="1"/>
                <c:pt idx="0">
                  <c:v>0.2948169</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sheet1!$C$2:$C$2</c:f>
              <c:numCache>
                <c:ptCount val="1"/>
                <c:pt idx="0">
                  <c:v>0.2787797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17-4-2025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17-4-2025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5">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4" name="Staafgrafiek 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9" name="Staaf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Tabel</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Tabel</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Tabel 4">
            <a:extLst>
              <a:ext uri="{FF2B5EF4-FFF2-40B4-BE49-F238E27FC236}">
                <a16:creationId xmlns:a16="http://schemas.microsoft.com/office/drawing/2014/main" id="{5571B4FA-5AE5-9A9D-0255-A58C8CD0F28C}"/>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15" name="Tabel 3">
            <a:extLst>
              <a:ext uri="{FF2B5EF4-FFF2-40B4-BE49-F238E27FC236}">
                <a16:creationId xmlns:a16="http://schemas.microsoft.com/office/drawing/2014/main" id="{C2E38561-545A-6019-51B5-5CBFC5E5C694}"/>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16" name="Tabel 2">
            <a:extLst>
              <a:ext uri="{FF2B5EF4-FFF2-40B4-BE49-F238E27FC236}">
                <a16:creationId xmlns:a16="http://schemas.microsoft.com/office/drawing/2014/main" id="{264F8129-EEB5-1B75-B965-D4B83E379692}"/>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7" name="Tabel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6" r:id="rId2"/>
    <p:sldLayoutId id="2147483707" r:id="rId3"/>
    <p:sldLayoutId id="2147483703" r:id="rId4"/>
    <p:sldLayoutId id="2147483705" r:id="rId5"/>
    <p:sldLayoutId id="2147483701" r:id="rId6"/>
    <p:sldLayoutId id="2147483653" r:id="rId7"/>
    <p:sldLayoutId id="2147483708" r:id="rId8"/>
    <p:sldLayoutId id="2147483704" r:id="rId9"/>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chart" Target="../charts/chart49284b43213c.xml"/>
<Relationship Id="rId3" Type="http://schemas.openxmlformats.org/officeDocument/2006/relationships/chart" Target="../charts/chart49282d0a684a.xml"/>
<Relationship Id="rId4" Type="http://schemas.openxmlformats.org/officeDocument/2006/relationships/chart" Target="../charts/chart4928da847e4.xml"/>
<Relationship Id="rId5" Type="http://schemas.openxmlformats.org/officeDocument/2006/relationships/chart" Target="../charts/chart49286e46277f.xml"/>
<Relationship Id="rId6" Type="http://schemas.openxmlformats.org/officeDocument/2006/relationships/chart" Target="../charts/chart49284ee571a.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c6623b7f8760230000b92bf8ef4f20fc3e2aa74c.png"/>
<Relationship Id="rId3" Type="http://schemas.openxmlformats.org/officeDocument/2006/relationships/image" Target="../media/dc20fbdd9a95d124cacc1c9b2f0ea999352f4f1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chart" Target="../charts/chart49281a6d348e.xml"/>
<Relationship Id="rId3" Type="http://schemas.openxmlformats.org/officeDocument/2006/relationships/chart" Target="../charts/chart492859b35df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Zandwijk</a:t>
            </a:r>
          </a:p>
        </p:txBody>
      </p:sp>
      <p:sp>
        <p:nvSpPr>
          <p:cNvPr id="3" name="Tekst 2"/>
          <p:cNvSpPr>
            <a:spLocks noGrp="1"/>
          </p:cNvSpPr>
          <p:nvPr>
            <p:ph type="body" sz="quarter" idx="26"/>
          </p:nvPr>
        </p:nvSpPr>
        <p:spPr>
          <a:xfrm>
            <a:off x="4368000" y="4024800"/>
            <a:ext cx="3456000" cy="2376000"/>
          </a:xfrm>
        </p:spPr>
        <p:txBody>
          <a:bodyPr/>
          <a:lstStyle/>
          <a:p>
            <a:r>
              <a:rPr/>
              <a:t>23 april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1"/>
          <p:cNvSpPr>
            <a:spLocks noGrp="1"/>
          </p:cNvSpPr>
          <p:nvPr>
            <p:ph type="body" sz="quarter" idx="24" hasCustomPrompt="1"/>
          </p:nvPr>
        </p:nvSpPr>
        <p:spPr>
          <a:xfrm>
            <a:off x="4370401" y="1519200"/>
            <a:ext cx="838200" cy="838200"/>
          </a:xfrm>
        </p:spPr>
        <p:txBody>
          <a:bodyPr/>
          <a:lstStyle/>
          <a:p>
            <a:r>
              <a:rPr/>
              <a:t>29%</a:t>
            </a:r>
          </a:p>
        </p:txBody>
      </p:sp>
      <p:sp>
        <p:nvSpPr>
          <p:cNvPr id="3" name="Percentage 2"/>
          <p:cNvSpPr>
            <a:spLocks noGrp="1"/>
          </p:cNvSpPr>
          <p:nvPr>
            <p:ph type="body" sz="quarter" idx="18" hasCustomPrompt="1"/>
          </p:nvPr>
        </p:nvSpPr>
        <p:spPr>
          <a:xfrm>
            <a:off x="4369011" y="2867000"/>
            <a:ext cx="838200" cy="838200"/>
          </a:xfrm>
        </p:spPr>
        <p:txBody>
          <a:bodyPr/>
          <a:lstStyle/>
          <a:p>
            <a:r>
              <a:rPr/>
              <a:t>71%</a:t>
            </a:r>
          </a:p>
        </p:txBody>
      </p:sp>
      <p:sp>
        <p:nvSpPr>
          <p:cNvPr id="4" name="Percentage 3"/>
          <p:cNvSpPr>
            <a:spLocks noGrp="1"/>
          </p:cNvSpPr>
          <p:nvPr>
            <p:ph type="body" sz="quarter" idx="22" hasCustomPrompt="1"/>
          </p:nvPr>
        </p:nvSpPr>
        <p:spPr>
          <a:xfrm>
            <a:off x="4369049" y="4214800"/>
            <a:ext cx="838200" cy="838200"/>
          </a:xfrm>
        </p:spPr>
        <p:txBody>
          <a:bodyPr/>
          <a:lstStyle/>
          <a:p>
            <a:r>
              <a:rPr/>
              <a:t>1%</a:t>
            </a:r>
          </a:p>
        </p:txBody>
      </p:sp>
      <p:sp>
        <p:nvSpPr>
          <p:cNvPr id="5" name="Percentage 4"/>
          <p:cNvSpPr>
            <a:spLocks noGrp="1"/>
          </p:cNvSpPr>
          <p:nvPr>
            <p:ph type="body" sz="quarter" idx="23" hasCustomPrompt="1"/>
          </p:nvPr>
        </p:nvSpPr>
        <p:spPr>
          <a:xfrm>
            <a:off x="4367188" y="5562600"/>
            <a:ext cx="838200" cy="838200"/>
          </a:xfrm>
        </p:spPr>
        <p:txBody>
          <a:bodyPr/>
          <a:lstStyle/>
          <a:p>
            <a:r>
              <a:rPr/>
              <a:t>31%</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60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rendgrafiek 1" descr=""/>
          <p:cNvPicPr>
            <a:picLocks noGrp="1"/>
          </p:cNvPicPr>
          <p:nvPr>
            <p:ph type="chart" sz="quarter" idx="14"/>
          </p:nvPr>
        </p:nvPicPr>
        <p:blipFill>
          <a:blip cstate="print" r:embed="rId2"/>
          <a:stretch>
            <a:fillRect/>
          </a:stretch>
        </p:blipFill>
        <p:spPr>
          <a:xfrm>
            <a:off x="4368813" y="1519200"/>
            <a:ext cx="3454374" cy="2376000"/>
          </a:xfrm>
          <a:prstGeom prst="rect">
            <a:avLst/>
          </a:prstGeom>
        </p:spPr>
      </p:pic>
      <p:pic>
        <p:nvPicPr>
          <p:cNvPr id="3" name="Trendgrafiek 2" descr=""/>
          <p:cNvPicPr>
            <a:picLocks noGrp="1"/>
          </p:cNvPicPr>
          <p:nvPr>
            <p:ph type="chart" sz="quarter" idx="15"/>
          </p:nvPr>
        </p:nvPicPr>
        <p:blipFill>
          <a:blip cstate="print" r:embed="rId3"/>
          <a:stretch>
            <a:fillRect/>
          </a:stretch>
        </p:blipFill>
        <p:spPr>
          <a:xfrm>
            <a:off x="8280294" y="1519200"/>
            <a:ext cx="3454373" cy="2376000"/>
          </a:xfrm>
          <a:prstGeom prst="rect">
            <a:avLst/>
          </a:prstGeom>
        </p:spPr>
      </p:pic>
    </p:spTree>
    <p:extLst>
      <p:ext uri="{BB962C8B-B14F-4D97-AF65-F5344CB8AC3E}">
        <p14:creationId xmlns:p14="http://schemas.microsoft.com/office/powerpoint/2010/main" val="387434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is vergelijkbaar met jongeren in klas 4. De ervaren gezondheid van jongens is precies hetzelfde als meisjes.</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is vergelijkbaar met meisjes.</a:t>
            </a:r>
          </a:p>
        </p:txBody>
      </p:sp>
      <p:sp>
        <p:nvSpPr>
          <p:cNvPr id="4" name="Vergelijking in tekst 3"/>
          <p:cNvSpPr>
            <a:spLocks noGrp="1"/>
          </p:cNvSpPr>
          <p:nvPr>
            <p:ph type="body" sz="quarter" idx="25"/>
          </p:nvPr>
        </p:nvSpPr>
        <p:spPr>
          <a:xfrm>
            <a:off x="8277040" y="1519200"/>
            <a:ext cx="3456000" cy="2376000"/>
          </a:xfrm>
        </p:spPr>
        <p:txBody>
          <a:bodyPr/>
          <a:lstStyle/>
          <a:p>
            <a:r>
              <a:rPr/>
              <a:t>Het percentage inwoners in uw gemeente dat een goede gezondheid ervaart in 2024 is vergelijkbaar met Nederland.</a:t>
            </a:r>
          </a:p>
        </p:txBody>
      </p:sp>
      <p:sp>
        <p:nvSpPr>
          <p:cNvPr id="5" name="Vergelijking in tekst 4"/>
          <p:cNvSpPr>
            <a:spLocks noGrp="1"/>
          </p:cNvSpPr>
          <p:nvPr>
            <p:ph type="body" sz="quarter" idx="27"/>
          </p:nvPr>
        </p:nvSpPr>
        <p:spPr>
          <a:xfrm>
            <a:off x="8277040" y="4024800"/>
            <a:ext cx="3456000" cy="2376000"/>
          </a:xfrm>
        </p:spPr>
        <p:txBody>
          <a:bodyPr/>
          <a:lstStyle/>
          <a:p>
            <a:r>
              <a:rPr/>
              <a:t>In uw gemeente is de ervaren gezondheid in 2024 gelijk gebleven ten opzichte van 2020.</a:t>
            </a:r>
          </a:p>
        </p:txBody>
      </p:sp>
    </p:spTree>
    <p:extLst>
      <p:ext uri="{BB962C8B-B14F-4D97-AF65-F5344CB8AC3E}">
        <p14:creationId xmlns:p14="http://schemas.microsoft.com/office/powerpoint/2010/main" val="70379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31%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31%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31% van de inwoners een zeer goede gezondheid en heeft 29%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31% van de inwoners een zeer goede gezondheid en heeft 30% psychische klachten.</a:t>
            </a:r>
          </a:p>
        </p:txBody>
      </p:sp>
    </p:spTree>
    <p:extLst>
      <p:ext uri="{BB962C8B-B14F-4D97-AF65-F5344CB8AC3E}">
        <p14:creationId xmlns:p14="http://schemas.microsoft.com/office/powerpoint/2010/main" val="283960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topN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69976180"/>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2.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4553</TotalTime>
  <Words>0</Words>
  <Application>Microsoft Office PowerPoint</Application>
  <PresentationFormat>Breedbeeld</PresentationFormat>
  <Paragraphs>0</Paragraphs>
  <Slides>8</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8</vt:i4>
      </vt:variant>
    </vt:vector>
  </HeadingPairs>
  <TitlesOfParts>
    <vt:vector size="14"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2025-04-23T11:55:27Z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