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Default Extension="xlsx" ContentType="application/vnd.openxmlformats-officedocument.spreadsheetml.sheet"/>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hart56d43e641aa.xml" ContentType="application/vnd.openxmlformats-officedocument.drawingml.chart+xml"/>
  <Override PartName="/ppt/charts/chart56d413882801.xml" ContentType="application/vnd.openxmlformats-officedocument.drawingml.chart+xml"/>
  <Override PartName="/ppt/charts/chart56d4742679c.xml" ContentType="application/vnd.openxmlformats-officedocument.drawingml.chart+xml"/>
  <Override PartName="/ppt/charts/chart56d454c56737.xml" ContentType="application/vnd.openxmlformats-officedocument.drawingml.chart+xml"/>
  <Override PartName="/ppt/charts/chart56d4356346d2.xml" ContentType="application/vnd.openxmlformats-officedocument.drawingml.chart+xml"/>
  <Override PartName="/ppt/charts/chart56d41601266c.xml" ContentType="application/vnd.openxmlformats-officedocument.drawingml.chart+xml"/>
  <Override PartName="/ppt/charts/chart56d4769f607.xml" ContentType="application/vnd.openxmlformats-officedocument.drawingml.chart+xml"/>
  <Override PartName="/ppt/charts/chart56d4573e65a2.xml" ContentType="application/vnd.openxmlformats-officedocument.drawingml.chart+xml"/>
  <Override PartName="/ppt/charts/chart56d437dc453c.xml" ContentType="application/vnd.openxmlformats-officedocument.drawingml.chart+xml"/>
  <Override PartName="/ppt/charts/chart56d4187a24d7.xml" ContentType="application/vnd.openxmlformats-officedocument.drawingml.chart+xml"/>
  <Override PartName="/ppt/charts/chart56d47919472.xml" ContentType="application/vnd.openxmlformats-officedocument.drawingml.chart+xml"/>
  <Override PartName="/ppt/charts/chart56d459b7640c.xml" ContentType="application/vnd.openxmlformats-officedocument.drawingml.chart+xml"/>
  <Override PartName="/ppt/charts/chart56d4d5c2814.xml" ContentType="application/vnd.openxmlformats-officedocument.drawingml.chart+xml"/>
  <Override PartName="/ppt/charts/chart56d41af42342.xml" ContentType="application/vnd.openxmlformats-officedocument.drawingml.chart+xml"/>
  <Override PartName="/ppt/charts/chart56d47b922dd.xml" ContentType="application/vnd.openxmlformats-officedocument.drawingml.chart+xml"/>
  <Override PartName="/ppt/charts/chart56d45c306277.xml" ContentType="application/vnd.openxmlformats-officedocument.drawingml.chart+xml"/>
  <Override PartName="/ppt/charts/chart56d43ccf4212.xml" ContentType="application/vnd.openxmlformats-officedocument.drawingml.chart+xml"/>
  <Override PartName="/ppt/charts/chart56d41d6d21ad.xml" ContentType="application/vnd.openxmlformats-officedocument.drawingml.chart+xml"/>
  <Override PartName="/ppt/charts/chart56d47e0b147.xml" ContentType="application/vnd.openxmlformats-officedocument.drawingml.chart+xml"/>
  <Override PartName="/ppt/charts/chart56d45eaa60e2.xml" ContentType="application/vnd.openxmlformats-officedocument.drawingml.chart+xml"/>
  <Override PartName="/ppt/charts/chart56d43f48407d.xml" ContentType="application/vnd.openxmlformats-officedocument.drawingml.chart+xml"/>
  <Override PartName="/ppt/charts/chart56d41fe62018.xml" ContentType="application/vnd.openxmlformats-officedocument.drawingml.chart+xml"/>
  <Override PartName="/ppt/charts/chart56d414374e98.xml" ContentType="application/vnd.openxmlformats-officedocument.drawingml.chart+xml"/>
  <Override PartName="/ppt/charts/chart56d461235f4d.xml" ContentType="application/vnd.openxmlformats-officedocument.drawingml.chart+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58" r:id="rId7"/>
    <p:sldId id="266" r:id="rId8"/>
    <p:sldId id="267" r:id="rId9"/>
    <p:sldId id="268" r:id="rId10"/>
    <p:sldId id="269" r:id="rId11"/>
    <p:sldId id="260" r:id="rId12"/>
    <p:sldId id="262" r:id="rId13"/>
    <p:sldId id="263" r:id="rId14"/>
    <p:sldId id="264" r:id="rId15"/>
    <p:sldId id="265" r:id="rId16"/>
  </p:sldIdLst>
  <p:sldSz cx="12192000" cy="6858000"/>
  <p:notesSz cx="6858000" cy="9144000"/>
  <p:defaultTextStyle>
    <a:defPPr>
      <a:defRPr lang="nl-NL"/>
    </a:defPPr>
    <a:lvl1pPr marL="0" algn="l" defTabSz="839718" rtl="0" eaLnBrk="1" latinLnBrk="0" hangingPunct="1">
      <a:defRPr sz="1653" kern="1200">
        <a:solidFill>
          <a:schemeClr val="tx1"/>
        </a:solidFill>
        <a:latin typeface="+mn-lt"/>
        <a:ea typeface="+mn-ea"/>
        <a:cs typeface="+mn-cs"/>
      </a:defRPr>
    </a:lvl1pPr>
    <a:lvl2pPr marL="419859" algn="l" defTabSz="839718" rtl="0" eaLnBrk="1" latinLnBrk="0" hangingPunct="1">
      <a:defRPr sz="1653" kern="1200">
        <a:solidFill>
          <a:schemeClr val="tx1"/>
        </a:solidFill>
        <a:latin typeface="+mn-lt"/>
        <a:ea typeface="+mn-ea"/>
        <a:cs typeface="+mn-cs"/>
      </a:defRPr>
    </a:lvl2pPr>
    <a:lvl3pPr marL="839718" algn="l" defTabSz="839718" rtl="0" eaLnBrk="1" latinLnBrk="0" hangingPunct="1">
      <a:defRPr sz="1653" kern="1200">
        <a:solidFill>
          <a:schemeClr val="tx1"/>
        </a:solidFill>
        <a:latin typeface="+mn-lt"/>
        <a:ea typeface="+mn-ea"/>
        <a:cs typeface="+mn-cs"/>
      </a:defRPr>
    </a:lvl3pPr>
    <a:lvl4pPr marL="1259578" algn="l" defTabSz="839718" rtl="0" eaLnBrk="1" latinLnBrk="0" hangingPunct="1">
      <a:defRPr sz="1653" kern="1200">
        <a:solidFill>
          <a:schemeClr val="tx1"/>
        </a:solidFill>
        <a:latin typeface="+mn-lt"/>
        <a:ea typeface="+mn-ea"/>
        <a:cs typeface="+mn-cs"/>
      </a:defRPr>
    </a:lvl4pPr>
    <a:lvl5pPr marL="1679436" algn="l" defTabSz="839718" rtl="0" eaLnBrk="1" latinLnBrk="0" hangingPunct="1">
      <a:defRPr sz="1653" kern="1200">
        <a:solidFill>
          <a:schemeClr val="tx1"/>
        </a:solidFill>
        <a:latin typeface="+mn-lt"/>
        <a:ea typeface="+mn-ea"/>
        <a:cs typeface="+mn-cs"/>
      </a:defRPr>
    </a:lvl5pPr>
    <a:lvl6pPr marL="2099295" algn="l" defTabSz="839718" rtl="0" eaLnBrk="1" latinLnBrk="0" hangingPunct="1">
      <a:defRPr sz="1653" kern="1200">
        <a:solidFill>
          <a:schemeClr val="tx1"/>
        </a:solidFill>
        <a:latin typeface="+mn-lt"/>
        <a:ea typeface="+mn-ea"/>
        <a:cs typeface="+mn-cs"/>
      </a:defRPr>
    </a:lvl6pPr>
    <a:lvl7pPr marL="2519154" algn="l" defTabSz="839718" rtl="0" eaLnBrk="1" latinLnBrk="0" hangingPunct="1">
      <a:defRPr sz="1653" kern="1200">
        <a:solidFill>
          <a:schemeClr val="tx1"/>
        </a:solidFill>
        <a:latin typeface="+mn-lt"/>
        <a:ea typeface="+mn-ea"/>
        <a:cs typeface="+mn-cs"/>
      </a:defRPr>
    </a:lvl7pPr>
    <a:lvl8pPr marL="2939012" algn="l" defTabSz="839718" rtl="0" eaLnBrk="1" latinLnBrk="0" hangingPunct="1">
      <a:defRPr sz="1653" kern="1200">
        <a:solidFill>
          <a:schemeClr val="tx1"/>
        </a:solidFill>
        <a:latin typeface="+mn-lt"/>
        <a:ea typeface="+mn-ea"/>
        <a:cs typeface="+mn-cs"/>
      </a:defRPr>
    </a:lvl8pPr>
    <a:lvl9pPr marL="3358871" algn="l" defTabSz="839718" rtl="0" eaLnBrk="1" latinLnBrk="0" hangingPunct="1">
      <a:defRPr sz="16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45"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88E457-F3D1-11F5-0D59-C4CAFD62A8D0}" name="Wijker, Steven" initials="SW" userId="S::s.wijker@VRLN.NL::597581ce-f2a8-40d7-ae85-598b4bd645eb" providerId="AD"/>
  <p188:author id="{A651888C-3F54-6CC8-3A18-DAF3B988797A}" name="Nicole de Jong" initials="NJ" userId="S::nicole.de.jong_vggm.nl#ext#@ggdghornederland.onmicrosoft.com::5d6b3799-3dc4-4a43-8bca-c8e42c7d955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98"/>
    <a:srgbClr val="DAD3D1"/>
    <a:srgbClr val="E8525F"/>
    <a:srgbClr val="4F81BD"/>
    <a:srgbClr val="9AD6D6"/>
    <a:srgbClr val="F1A9AD"/>
    <a:srgbClr val="3DB28F"/>
    <a:srgbClr val="FABD15"/>
    <a:srgbClr val="E54800"/>
    <a:srgbClr val="E303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6D7DA-DFE9-446E-BF99-95F4DD9EE379}" v="84" dt="2025-05-16T13:18:38.17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57" autoAdjust="0"/>
    <p:restoredTop sz="69291" autoAdjust="0"/>
  </p:normalViewPr>
  <p:slideViewPr>
    <p:cSldViewPr snapToGrid="0">
      <p:cViewPr varScale="1">
        <p:scale>
          <a:sx n="134" d="100"/>
          <a:sy n="134" d="100"/>
        </p:scale>
        <p:origin x="138" y="696"/>
      </p:cViewPr>
      <p:guideLst>
        <p:guide orient="horz" pos="2160"/>
        <p:guide pos="3545"/>
        <p:guide pos="3840"/>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5" Type="http://schemas.microsoft.com/office/2018/10/relationships/authors" Target="author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microsoft.com/office/2015/10/relationships/revisionInfo" Target="revisionInfo.xml"/>
<Relationship Id="rId5" Type="http://schemas.openxmlformats.org/officeDocument/2006/relationships/slide" Target="slides/slide1.xml"/>
<Relationship Id="rId15" Type="http://schemas.openxmlformats.org/officeDocument/2006/relationships/slide" Target="slides/slide11.xml"/>
<Relationship Id="rId23" Type="http://schemas.microsoft.com/office/2016/11/relationships/changesInfo" Target="changesInfos/changesInfo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ulen - van Gent, Sander" userId="e08259fd-81d2-4a86-9b20-28ba02d67a18" providerId="ADAL" clId="{89671C25-7970-40DC-81A0-A88BBDE3DCE0}"/>
    <pc:docChg chg="undo custSel addSld delSld modSld modMainMaster">
      <pc:chgData name="Vermeulen - van Gent, Sander" userId="e08259fd-81d2-4a86-9b20-28ba02d67a18" providerId="ADAL" clId="{89671C25-7970-40DC-81A0-A88BBDE3DCE0}" dt="2025-03-12T08:57:16.499" v="34" actId="478"/>
      <pc:docMkLst>
        <pc:docMk/>
      </pc:docMkLst>
      <pc:sldChg chg="addSp delSp modSp new del mod modClrScheme chgLayout">
        <pc:chgData name="Vermeulen - van Gent, Sander" userId="e08259fd-81d2-4a86-9b20-28ba02d67a18" providerId="ADAL" clId="{89671C25-7970-40DC-81A0-A88BBDE3DCE0}" dt="2025-03-12T08:57:05.973" v="33" actId="2696"/>
        <pc:sldMkLst>
          <pc:docMk/>
          <pc:sldMk cId="3619324877" sldId="262"/>
        </pc:sldMkLst>
      </pc:sldChg>
      <pc:sldMasterChg chg="modSldLayout">
        <pc:chgData name="Vermeulen - van Gent, Sander" userId="e08259fd-81d2-4a86-9b20-28ba02d67a18" providerId="ADAL" clId="{89671C25-7970-40DC-81A0-A88BBDE3DCE0}" dt="2025-03-12T08:57:16.499" v="34" actId="478"/>
        <pc:sldMasterMkLst>
          <pc:docMk/>
          <pc:sldMasterMk cId="582609979" sldId="2147483648"/>
        </pc:sldMasterMkLst>
        <pc:sldLayoutChg chg="addSp delSp modSp mod">
          <pc:chgData name="Vermeulen - van Gent, Sander" userId="e08259fd-81d2-4a86-9b20-28ba02d67a18" providerId="ADAL" clId="{89671C25-7970-40DC-81A0-A88BBDE3DCE0}" dt="2025-03-12T08:57:16.499" v="34" actId="478"/>
          <pc:sldLayoutMkLst>
            <pc:docMk/>
            <pc:sldMasterMk cId="582609979" sldId="2147483648"/>
            <pc:sldLayoutMk cId="2953288039" sldId="2147483703"/>
          </pc:sldLayoutMkLst>
        </pc:sldLayoutChg>
      </pc:sldMasterChg>
    </pc:docChg>
  </pc:docChgLst>
  <pc:docChgLst>
    <pc:chgData name="Vermeulen - van Gent, Sander" userId="e08259fd-81d2-4a86-9b20-28ba02d67a18" providerId="ADAL" clId="{EBC67F84-5A5F-4D34-A782-C5CB08170AF2}"/>
    <pc:docChg chg="custSel modMainMaster">
      <pc:chgData name="Vermeulen - van Gent, Sander" userId="e08259fd-81d2-4a86-9b20-28ba02d67a18" providerId="ADAL" clId="{EBC67F84-5A5F-4D34-A782-C5CB08170AF2}" dt="2024-11-18T14:50:07.587" v="176" actId="1076"/>
      <pc:docMkLst>
        <pc:docMk/>
      </pc:docMkLst>
      <pc:sldMasterChg chg="modSp modSldLayout">
        <pc:chgData name="Vermeulen - van Gent, Sander" userId="e08259fd-81d2-4a86-9b20-28ba02d67a18" providerId="ADAL" clId="{EBC67F84-5A5F-4D34-A782-C5CB08170AF2}" dt="2024-11-18T14:50:07.587" v="176" actId="1076"/>
        <pc:sldMasterMkLst>
          <pc:docMk/>
          <pc:sldMasterMk cId="582609979" sldId="2147483648"/>
        </pc:sldMasterMkLst>
        <pc:sldLayoutChg chg="modSp mod">
          <pc:chgData name="Vermeulen - van Gent, Sander" userId="e08259fd-81d2-4a86-9b20-28ba02d67a18" providerId="ADAL" clId="{EBC67F84-5A5F-4D34-A782-C5CB08170AF2}" dt="2024-11-18T14:50:07.587" v="176" actId="1076"/>
          <pc:sldLayoutMkLst>
            <pc:docMk/>
            <pc:sldMasterMk cId="582609979" sldId="2147483648"/>
            <pc:sldLayoutMk cId="2953288039" sldId="2147483703"/>
          </pc:sldLayoutMkLst>
        </pc:sldLayoutChg>
      </pc:sldMasterChg>
    </pc:docChg>
  </pc:docChgLst>
  <pc:docChgLst>
    <pc:chgData name="Vermeulen - van Gent, Sander" userId="e08259fd-81d2-4a86-9b20-28ba02d67a18" providerId="ADAL" clId="{B876D7DA-DFE9-446E-BF99-95F4DD9EE379}"/>
    <pc:docChg chg="undo custSel addSld delSld modSld modMainMaster">
      <pc:chgData name="Vermeulen - van Gent, Sander" userId="e08259fd-81d2-4a86-9b20-28ba02d67a18" providerId="ADAL" clId="{B876D7DA-DFE9-446E-BF99-95F4DD9EE379}" dt="2025-05-16T13:18:39.568" v="1100" actId="13244"/>
      <pc:docMkLst>
        <pc:docMk/>
      </pc:docMkLst>
      <pc:sldChg chg="del">
        <pc:chgData name="Vermeulen - van Gent, Sander" userId="e08259fd-81d2-4a86-9b20-28ba02d67a18" providerId="ADAL" clId="{B876D7DA-DFE9-446E-BF99-95F4DD9EE379}" dt="2025-05-14T11:48:58.155" v="260" actId="2696"/>
        <pc:sldMkLst>
          <pc:docMk/>
          <pc:sldMk cId="1129603438" sldId="259"/>
        </pc:sldMkLst>
      </pc:sldChg>
      <pc:sldChg chg="del">
        <pc:chgData name="Vermeulen - van Gent, Sander" userId="e08259fd-81d2-4a86-9b20-28ba02d67a18" providerId="ADAL" clId="{B876D7DA-DFE9-446E-BF99-95F4DD9EE379}" dt="2025-04-17T08:44:37.952" v="135" actId="47"/>
        <pc:sldMkLst>
          <pc:docMk/>
          <pc:sldMk cId="101485179" sldId="261"/>
        </pc:sldMkLst>
      </pc:sldChg>
      <pc:sldChg chg="add del">
        <pc:chgData name="Vermeulen - van Gent, Sander" userId="e08259fd-81d2-4a86-9b20-28ba02d67a18" providerId="ADAL" clId="{B876D7DA-DFE9-446E-BF99-95F4DD9EE379}" dt="2025-04-10T07:34:11.981" v="19" actId="2890"/>
        <pc:sldMkLst>
          <pc:docMk/>
          <pc:sldMk cId="364395373" sldId="262"/>
        </pc:sldMkLst>
      </pc:sldChg>
      <pc:sldChg chg="addSp delSp modSp new mod modClrScheme chgLayout">
        <pc:chgData name="Vermeulen - van Gent, Sander" userId="e08259fd-81d2-4a86-9b20-28ba02d67a18" providerId="ADAL" clId="{B876D7DA-DFE9-446E-BF99-95F4DD9EE379}" dt="2025-04-10T07:36:37.602" v="71" actId="478"/>
        <pc:sldMkLst>
          <pc:docMk/>
          <pc:sldMk cId="703795508" sldId="262"/>
        </pc:sldMkLst>
      </pc:sldChg>
      <pc:sldChg chg="add del">
        <pc:chgData name="Vermeulen - van Gent, Sander" userId="e08259fd-81d2-4a86-9b20-28ba02d67a18" providerId="ADAL" clId="{B876D7DA-DFE9-446E-BF99-95F4DD9EE379}" dt="2025-04-10T07:34:24.351" v="21" actId="2890"/>
        <pc:sldMkLst>
          <pc:docMk/>
          <pc:sldMk cId="2057682351" sldId="262"/>
        </pc:sldMkLst>
      </pc:sldChg>
      <pc:sldChg chg="addSp delSp modSp add mod modClrScheme chgLayout">
        <pc:chgData name="Vermeulen - van Gent, Sander" userId="e08259fd-81d2-4a86-9b20-28ba02d67a18" providerId="ADAL" clId="{B876D7DA-DFE9-446E-BF99-95F4DD9EE379}" dt="2025-04-14T13:38:56.919" v="99" actId="478"/>
        <pc:sldMkLst>
          <pc:docMk/>
          <pc:sldMk cId="2839605537" sldId="263"/>
        </pc:sldMkLst>
      </pc:sldChg>
      <pc:sldChg chg="addSp delSp modSp new mod modClrScheme chgLayout">
        <pc:chgData name="Vermeulen - van Gent, Sander" userId="e08259fd-81d2-4a86-9b20-28ba02d67a18" providerId="ADAL" clId="{B876D7DA-DFE9-446E-BF99-95F4DD9EE379}" dt="2025-04-17T08:00:18.406" v="134" actId="478"/>
        <pc:sldMkLst>
          <pc:docMk/>
          <pc:sldMk cId="1769976180" sldId="264"/>
        </pc:sldMkLst>
      </pc:sldChg>
      <pc:sldChg chg="add del">
        <pc:chgData name="Vermeulen - van Gent, Sander" userId="e08259fd-81d2-4a86-9b20-28ba02d67a18" providerId="ADAL" clId="{B876D7DA-DFE9-446E-BF99-95F4DD9EE379}" dt="2025-04-30T09:53:32.545" v="162" actId="2890"/>
        <pc:sldMkLst>
          <pc:docMk/>
          <pc:sldMk cId="1153038210" sldId="265"/>
        </pc:sldMkLst>
      </pc:sldChg>
      <pc:sldChg chg="addSp delSp modSp new mod modClrScheme chgLayout">
        <pc:chgData name="Vermeulen - van Gent, Sander" userId="e08259fd-81d2-4a86-9b20-28ba02d67a18" providerId="ADAL" clId="{B876D7DA-DFE9-446E-BF99-95F4DD9EE379}" dt="2025-04-30T10:18:59.726" v="207" actId="478"/>
        <pc:sldMkLst>
          <pc:docMk/>
          <pc:sldMk cId="1857189599" sldId="265"/>
        </pc:sldMkLst>
      </pc:sldChg>
      <pc:sldChg chg="addSp delSp modSp new del mod modClrScheme chgLayout">
        <pc:chgData name="Vermeulen - van Gent, Sander" userId="e08259fd-81d2-4a86-9b20-28ba02d67a18" providerId="ADAL" clId="{B876D7DA-DFE9-446E-BF99-95F4DD9EE379}" dt="2025-04-17T09:27:18.236" v="142" actId="47"/>
        <pc:sldMkLst>
          <pc:docMk/>
          <pc:sldMk cId="3211769070" sldId="265"/>
        </pc:sldMkLst>
      </pc:sldChg>
      <pc:sldChg chg="addSp delSp modSp new mod modClrScheme chgLayout">
        <pc:chgData name="Vermeulen - van Gent, Sander" userId="e08259fd-81d2-4a86-9b20-28ba02d67a18" providerId="ADAL" clId="{B876D7DA-DFE9-446E-BF99-95F4DD9EE379}" dt="2025-05-14T11:48:25.850" v="259" actId="478"/>
        <pc:sldMkLst>
          <pc:docMk/>
          <pc:sldMk cId="1961291581" sldId="266"/>
        </pc:sldMkLst>
      </pc:sldChg>
      <pc:sldChg chg="addSp delSp modSp new mod modClrScheme chgLayout">
        <pc:chgData name="Vermeulen - van Gent, Sander" userId="e08259fd-81d2-4a86-9b20-28ba02d67a18" providerId="ADAL" clId="{B876D7DA-DFE9-446E-BF99-95F4DD9EE379}" dt="2025-05-14T19:59:27.411" v="313" actId="478"/>
        <pc:sldMkLst>
          <pc:docMk/>
          <pc:sldMk cId="1099100750" sldId="267"/>
        </pc:sldMkLst>
      </pc:sldChg>
      <pc:sldChg chg="addSp delSp modSp new mod modClrScheme chgLayout">
        <pc:chgData name="Vermeulen - van Gent, Sander" userId="e08259fd-81d2-4a86-9b20-28ba02d67a18" providerId="ADAL" clId="{B876D7DA-DFE9-446E-BF99-95F4DD9EE379}" dt="2025-05-14T19:59:24.399" v="312" actId="478"/>
        <pc:sldMkLst>
          <pc:docMk/>
          <pc:sldMk cId="1196649235" sldId="268"/>
        </pc:sldMkLst>
      </pc:sldChg>
      <pc:sldChg chg="addSp delSp modSp new mod modClrScheme chgLayout">
        <pc:chgData name="Vermeulen - van Gent, Sander" userId="e08259fd-81d2-4a86-9b20-28ba02d67a18" providerId="ADAL" clId="{B876D7DA-DFE9-446E-BF99-95F4DD9EE379}" dt="2025-05-16T13:18:22.965" v="1097" actId="478"/>
        <pc:sldMkLst>
          <pc:docMk/>
          <pc:sldMk cId="2481764963" sldId="269"/>
        </pc:sldMkLst>
        <pc:spChg chg="del mod ord">
          <ac:chgData name="Vermeulen - van Gent, Sander" userId="e08259fd-81d2-4a86-9b20-28ba02d67a18" providerId="ADAL" clId="{B876D7DA-DFE9-446E-BF99-95F4DD9EE379}" dt="2025-05-16T13:18:21.202" v="1096" actId="700"/>
          <ac:spMkLst>
            <pc:docMk/>
            <pc:sldMk cId="2481764963" sldId="269"/>
            <ac:spMk id="2" creationId="{B7230B9B-DB4B-FD31-A8FA-8726831EAD1A}"/>
          </ac:spMkLst>
        </pc:spChg>
        <pc:spChg chg="del mod ord">
          <ac:chgData name="Vermeulen - van Gent, Sander" userId="e08259fd-81d2-4a86-9b20-28ba02d67a18" providerId="ADAL" clId="{B876D7DA-DFE9-446E-BF99-95F4DD9EE379}" dt="2025-05-16T13:18:21.202" v="1096" actId="700"/>
          <ac:spMkLst>
            <pc:docMk/>
            <pc:sldMk cId="2481764963" sldId="269"/>
            <ac:spMk id="3" creationId="{B0146B86-5578-632F-CA94-2B7D5559B9BF}"/>
          </ac:spMkLst>
        </pc:spChg>
        <pc:spChg chg="add del mod ord">
          <ac:chgData name="Vermeulen - van Gent, Sander" userId="e08259fd-81d2-4a86-9b20-28ba02d67a18" providerId="ADAL" clId="{B876D7DA-DFE9-446E-BF99-95F4DD9EE379}" dt="2025-05-16T13:18:22.965" v="1097" actId="478"/>
          <ac:spMkLst>
            <pc:docMk/>
            <pc:sldMk cId="2481764963" sldId="269"/>
            <ac:spMk id="4" creationId="{F83F629C-291A-5B59-3712-5FA26FFB065A}"/>
          </ac:spMkLst>
        </pc:spChg>
        <pc:spChg chg="add del mod ord">
          <ac:chgData name="Vermeulen - van Gent, Sander" userId="e08259fd-81d2-4a86-9b20-28ba02d67a18" providerId="ADAL" clId="{B876D7DA-DFE9-446E-BF99-95F4DD9EE379}" dt="2025-05-16T13:18:22.965" v="1097" actId="478"/>
          <ac:spMkLst>
            <pc:docMk/>
            <pc:sldMk cId="2481764963" sldId="269"/>
            <ac:spMk id="5" creationId="{4091184A-971E-BE5B-EA89-21D31D979A1F}"/>
          </ac:spMkLst>
        </pc:spChg>
        <pc:spChg chg="add del mod ord">
          <ac:chgData name="Vermeulen - van Gent, Sander" userId="e08259fd-81d2-4a86-9b20-28ba02d67a18" providerId="ADAL" clId="{B876D7DA-DFE9-446E-BF99-95F4DD9EE379}" dt="2025-05-16T13:18:22.965" v="1097" actId="478"/>
          <ac:spMkLst>
            <pc:docMk/>
            <pc:sldMk cId="2481764963" sldId="269"/>
            <ac:spMk id="6" creationId="{775AD1C5-05C2-38F0-EB7E-267F058F53A0}"/>
          </ac:spMkLst>
        </pc:spChg>
        <pc:spChg chg="add del mod ord">
          <ac:chgData name="Vermeulen - van Gent, Sander" userId="e08259fd-81d2-4a86-9b20-28ba02d67a18" providerId="ADAL" clId="{B876D7DA-DFE9-446E-BF99-95F4DD9EE379}" dt="2025-05-16T13:18:22.965" v="1097" actId="478"/>
          <ac:spMkLst>
            <pc:docMk/>
            <pc:sldMk cId="2481764963" sldId="269"/>
            <ac:spMk id="7" creationId="{7BE2D3C1-3713-1831-4D8D-688F6C611B66}"/>
          </ac:spMkLst>
        </pc:spChg>
      </pc:sldChg>
      <pc:sldMasterChg chg="modSp mod addSldLayout delSldLayout modSldLayout sldLayoutOrd">
        <pc:chgData name="Vermeulen - van Gent, Sander" userId="e08259fd-81d2-4a86-9b20-28ba02d67a18" providerId="ADAL" clId="{B876D7DA-DFE9-446E-BF99-95F4DD9EE379}" dt="2025-05-16T13:18:39.568" v="1100" actId="13244"/>
        <pc:sldMasterMkLst>
          <pc:docMk/>
          <pc:sldMasterMk cId="582609979" sldId="2147483648"/>
        </pc:sldMasterMkLst>
        <pc:spChg chg="mod">
          <ac:chgData name="Vermeulen - van Gent, Sander" userId="e08259fd-81d2-4a86-9b20-28ba02d67a18" providerId="ADAL" clId="{B876D7DA-DFE9-446E-BF99-95F4DD9EE379}" dt="2025-04-09T07:48:55.648" v="0" actId="207"/>
          <ac:spMkLst>
            <pc:docMk/>
            <pc:sldMasterMk cId="582609979" sldId="2147483648"/>
            <ac:spMk id="30" creationId="{CB127B58-0E04-70A9-47ED-461794FE8617}"/>
          </ac:spMkLst>
        </pc:spChg>
        <pc:sldLayoutChg chg="modSp mod">
          <pc:chgData name="Vermeulen - van Gent, Sander" userId="e08259fd-81d2-4a86-9b20-28ba02d67a18" providerId="ADAL" clId="{B876D7DA-DFE9-446E-BF99-95F4DD9EE379}" dt="2025-04-09T09:47:49.615" v="13" actId="2711"/>
          <pc:sldLayoutMkLst>
            <pc:docMk/>
            <pc:sldMasterMk cId="582609979" sldId="2147483648"/>
            <pc:sldLayoutMk cId="2036413586" sldId="2147483653"/>
          </pc:sldLayoutMkLst>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3" creationId="{6F1C0D16-664A-814A-26E2-82427D6D7C96}"/>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4" creationId="{F803B63F-8571-0196-55B1-AE4F8394FD43}"/>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9" creationId="{F440EE98-6942-E946-CB18-2AECC740BC35}"/>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0" creationId="{D382B982-138B-EF5F-A4A3-F952DD1C516E}"/>
            </ac:spMkLst>
          </pc:spChg>
          <pc:spChg chg="mod">
            <ac:chgData name="Vermeulen - van Gent, Sander" userId="e08259fd-81d2-4a86-9b20-28ba02d67a18" providerId="ADAL" clId="{B876D7DA-DFE9-446E-BF99-95F4DD9EE379}" dt="2025-04-09T09:47:49.615" v="13" actId="2711"/>
            <ac:spMkLst>
              <pc:docMk/>
              <pc:sldMasterMk cId="582609979" sldId="2147483648"/>
              <pc:sldLayoutMk cId="2036413586" sldId="2147483653"/>
              <ac:spMk id="11" creationId="{25BB0762-1AD0-F5A1-E01E-F53682EB8F5D}"/>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2" creationId="{0CF651A3-7662-F531-4FF5-B8D1795C7F3B}"/>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3" creationId="{B5C74B2A-748B-0740-1934-6885F2B1E828}"/>
            </ac:spMkLst>
          </pc:spChg>
          <pc:cxnChg chg="mod">
            <ac:chgData name="Vermeulen - van Gent, Sander" userId="e08259fd-81d2-4a86-9b20-28ba02d67a18" providerId="ADAL" clId="{B876D7DA-DFE9-446E-BF99-95F4DD9EE379}" dt="2025-04-09T09:47:26.124" v="8" actId="2711"/>
            <ac:cxnSpMkLst>
              <pc:docMk/>
              <pc:sldMasterMk cId="582609979" sldId="2147483648"/>
              <pc:sldLayoutMk cId="2036413586" sldId="2147483653"/>
              <ac:cxnSpMk id="2" creationId="{4F24702C-E64E-2547-EF7A-D18982DAC4CD}"/>
            </ac:cxnSpMkLst>
          </pc:cxnChg>
          <pc:cxnChg chg="mod">
            <ac:chgData name="Vermeulen - van Gent, Sander" userId="e08259fd-81d2-4a86-9b20-28ba02d67a18" providerId="ADAL" clId="{B876D7DA-DFE9-446E-BF99-95F4DD9EE379}" dt="2025-04-09T09:47:26.124" v="8" actId="2711"/>
            <ac:cxnSpMkLst>
              <pc:docMk/>
              <pc:sldMasterMk cId="582609979" sldId="2147483648"/>
              <pc:sldLayoutMk cId="2036413586" sldId="2147483653"/>
              <ac:cxnSpMk id="5" creationId="{024B5762-4C9B-2E1A-D584-EA7C43CAD9B0}"/>
            </ac:cxnSpMkLst>
          </pc:cxnChg>
        </pc:sldLayoutChg>
        <pc:sldLayoutChg chg="modSp mod ord">
          <pc:chgData name="Vermeulen - van Gent, Sander" userId="e08259fd-81d2-4a86-9b20-28ba02d67a18" providerId="ADAL" clId="{B876D7DA-DFE9-446E-BF99-95F4DD9EE379}" dt="2025-04-09T13:50:36.576" v="17" actId="20578"/>
          <pc:sldLayoutMkLst>
            <pc:docMk/>
            <pc:sldMasterMk cId="582609979" sldId="2147483648"/>
            <pc:sldLayoutMk cId="3214964391" sldId="2147483701"/>
          </pc:sldLayoutMkLst>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3" creationId="{6F1C0D16-664A-814A-26E2-82427D6D7C96}"/>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4" creationId="{F803B63F-8571-0196-55B1-AE4F8394FD43}"/>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9" creationId="{F440EE98-6942-E946-CB18-2AECC740BC35}"/>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0" creationId="{D382B982-138B-EF5F-A4A3-F952DD1C516E}"/>
            </ac:spMkLst>
          </pc:spChg>
          <pc:spChg chg="mod">
            <ac:chgData name="Vermeulen - van Gent, Sander" userId="e08259fd-81d2-4a86-9b20-28ba02d67a18" providerId="ADAL" clId="{B876D7DA-DFE9-446E-BF99-95F4DD9EE379}" dt="2025-04-09T09:47:44.743" v="12" actId="2711"/>
            <ac:spMkLst>
              <pc:docMk/>
              <pc:sldMasterMk cId="582609979" sldId="2147483648"/>
              <pc:sldLayoutMk cId="3214964391" sldId="2147483701"/>
              <ac:spMk id="11" creationId="{25BB0762-1AD0-F5A1-E01E-F53682EB8F5D}"/>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2" creationId="{0CF651A3-7662-F531-4FF5-B8D1795C7F3B}"/>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3" creationId="{B5C74B2A-748B-0740-1934-6885F2B1E828}"/>
            </ac:spMkLst>
          </pc:spChg>
          <pc:cxnChg chg="mod">
            <ac:chgData name="Vermeulen - van Gent, Sander" userId="e08259fd-81d2-4a86-9b20-28ba02d67a18" providerId="ADAL" clId="{B876D7DA-DFE9-446E-BF99-95F4DD9EE379}" dt="2025-04-09T09:47:30.934" v="9" actId="2711"/>
            <ac:cxnSpMkLst>
              <pc:docMk/>
              <pc:sldMasterMk cId="582609979" sldId="2147483648"/>
              <pc:sldLayoutMk cId="3214964391" sldId="2147483701"/>
              <ac:cxnSpMk id="2" creationId="{4F24702C-E64E-2547-EF7A-D18982DAC4CD}"/>
            </ac:cxnSpMkLst>
          </pc:cxnChg>
          <pc:cxnChg chg="mod">
            <ac:chgData name="Vermeulen - van Gent, Sander" userId="e08259fd-81d2-4a86-9b20-28ba02d67a18" providerId="ADAL" clId="{B876D7DA-DFE9-446E-BF99-95F4DD9EE379}" dt="2025-04-09T09:47:30.934" v="9" actId="2711"/>
            <ac:cxnSpMkLst>
              <pc:docMk/>
              <pc:sldMasterMk cId="582609979" sldId="2147483648"/>
              <pc:sldLayoutMk cId="3214964391" sldId="2147483701"/>
              <ac:cxnSpMk id="5" creationId="{024B5762-4C9B-2E1A-D584-EA7C43CAD9B0}"/>
            </ac:cxnSpMkLst>
          </pc:cxnChg>
        </pc:sldLayoutChg>
        <pc:sldLayoutChg chg="modSp mod">
          <pc:chgData name="Vermeulen - van Gent, Sander" userId="e08259fd-81d2-4a86-9b20-28ba02d67a18" providerId="ADAL" clId="{B876D7DA-DFE9-446E-BF99-95F4DD9EE379}" dt="2025-04-17T09:59:29.669" v="148" actId="20577"/>
          <pc:sldLayoutMkLst>
            <pc:docMk/>
            <pc:sldMasterMk cId="582609979" sldId="2147483648"/>
            <pc:sldLayoutMk cId="1551324531" sldId="2147483702"/>
          </pc:sldLayoutMkLst>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0" creationId="{D382B982-138B-EF5F-A4A3-F952DD1C516E}"/>
            </ac:spMkLst>
          </pc:spChg>
          <pc:spChg chg="mod">
            <ac:chgData name="Vermeulen - van Gent, Sander" userId="e08259fd-81d2-4a86-9b20-28ba02d67a18" providerId="ADAL" clId="{B876D7DA-DFE9-446E-BF99-95F4DD9EE379}" dt="2025-04-09T09:46:28.669" v="3" actId="2711"/>
            <ac:spMkLst>
              <pc:docMk/>
              <pc:sldMasterMk cId="582609979" sldId="2147483648"/>
              <pc:sldLayoutMk cId="1551324531" sldId="2147483702"/>
              <ac:spMk id="11" creationId="{25BB0762-1AD0-F5A1-E01E-F53682EB8F5D}"/>
            </ac:spMkLst>
          </pc:spChg>
          <pc:spChg chg="mod">
            <ac:chgData name="Vermeulen - van Gent, Sander" userId="e08259fd-81d2-4a86-9b20-28ba02d67a18" providerId="ADAL" clId="{B876D7DA-DFE9-446E-BF99-95F4DD9EE379}" dt="2025-04-17T09:25:49.134" v="136" actId="1076"/>
            <ac:spMkLst>
              <pc:docMk/>
              <pc:sldMasterMk cId="582609979" sldId="2147483648"/>
              <pc:sldLayoutMk cId="1551324531" sldId="2147483702"/>
              <ac:spMk id="13" creationId="{B5C74B2A-748B-0740-1934-6885F2B1E828}"/>
            </ac:spMkLst>
          </pc:spChg>
          <pc:spChg chg="mod">
            <ac:chgData name="Vermeulen - van Gent, Sander" userId="e08259fd-81d2-4a86-9b20-28ba02d67a18" providerId="ADAL" clId="{B876D7DA-DFE9-446E-BF99-95F4DD9EE379}" dt="2025-04-17T09:59:29.669" v="148" actId="20577"/>
            <ac:spMkLst>
              <pc:docMk/>
              <pc:sldMasterMk cId="582609979" sldId="2147483648"/>
              <pc:sldLayoutMk cId="1551324531" sldId="2147483702"/>
              <ac:spMk id="17" creationId="{33EB2F31-A51E-D3F5-6CA3-3AC4B7CB1972}"/>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8" creationId="{CE0B0B91-D4D0-213F-33FE-4C6368854BF0}"/>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9" creationId="{C65E7024-3036-9D84-5720-09350B771555}"/>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20" creationId="{E181A5BC-2A0C-B4F4-5CE9-9FFEDC48F71E}"/>
            </ac:spMkLst>
          </pc:spChg>
          <pc:cxnChg chg="mod">
            <ac:chgData name="Vermeulen - van Gent, Sander" userId="e08259fd-81d2-4a86-9b20-28ba02d67a18" providerId="ADAL" clId="{B876D7DA-DFE9-446E-BF99-95F4DD9EE379}" dt="2025-04-09T09:47:03.167" v="5" actId="2711"/>
            <ac:cxnSpMkLst>
              <pc:docMk/>
              <pc:sldMasterMk cId="582609979" sldId="2147483648"/>
              <pc:sldLayoutMk cId="1551324531" sldId="2147483702"/>
              <ac:cxnSpMk id="2" creationId="{4F24702C-E64E-2547-EF7A-D18982DAC4CD}"/>
            </ac:cxnSpMkLst>
          </pc:cxnChg>
          <pc:cxnChg chg="mod">
            <ac:chgData name="Vermeulen - van Gent, Sander" userId="e08259fd-81d2-4a86-9b20-28ba02d67a18" providerId="ADAL" clId="{B876D7DA-DFE9-446E-BF99-95F4DD9EE379}" dt="2025-04-09T09:47:03.167" v="5" actId="2711"/>
            <ac:cxnSpMkLst>
              <pc:docMk/>
              <pc:sldMasterMk cId="582609979" sldId="2147483648"/>
              <pc:sldLayoutMk cId="1551324531" sldId="2147483702"/>
              <ac:cxnSpMk id="5" creationId="{024B5762-4C9B-2E1A-D584-EA7C43CAD9B0}"/>
            </ac:cxnSpMkLst>
          </pc:cxnChg>
        </pc:sldLayoutChg>
        <pc:sldLayoutChg chg="modSp mod">
          <pc:chgData name="Vermeulen - van Gent, Sander" userId="e08259fd-81d2-4a86-9b20-28ba02d67a18" providerId="ADAL" clId="{B876D7DA-DFE9-446E-BF99-95F4DD9EE379}" dt="2025-04-09T09:47:59.604" v="15" actId="2711"/>
          <pc:sldLayoutMkLst>
            <pc:docMk/>
            <pc:sldMasterMk cId="582609979" sldId="2147483648"/>
            <pc:sldLayoutMk cId="2953288039" sldId="2147483703"/>
          </pc:sldLayoutMkLst>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10" creationId="{D382B982-138B-EF5F-A4A3-F952DD1C516E}"/>
            </ac:spMkLst>
          </pc:spChg>
          <pc:spChg chg="mod">
            <ac:chgData name="Vermeulen - van Gent, Sander" userId="e08259fd-81d2-4a86-9b20-28ba02d67a18" providerId="ADAL" clId="{B876D7DA-DFE9-446E-BF99-95F4DD9EE379}" dt="2025-04-09T09:47:59.604" v="15" actId="2711"/>
            <ac:spMkLst>
              <pc:docMk/>
              <pc:sldMasterMk cId="582609979" sldId="2147483648"/>
              <pc:sldLayoutMk cId="2953288039" sldId="2147483703"/>
              <ac:spMk id="11" creationId="{25BB0762-1AD0-F5A1-E01E-F53682EB8F5D}"/>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13" creationId="{B5C74B2A-748B-0740-1934-6885F2B1E828}"/>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2" creationId="{E61D8DED-356D-6DFF-482D-F577028619BB}"/>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3" creationId="{4C136F14-5C38-5266-8B8C-35960712FF3A}"/>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4" creationId="{8218FF7F-8CCC-AD5A-F0A6-7B9C7F457BAF}"/>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5" creationId="{BF98B123-FA80-0AD3-23FC-3ABB4AE44AA3}"/>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6" creationId="{327DB20A-CAA3-AD3C-5FB0-58674A21E13F}"/>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7" creationId="{75DDFE14-5E97-3762-AAE8-E67A24BDF357}"/>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8" creationId="{12DC5C95-0344-D389-1AC6-6B941F1D57BC}"/>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9" creationId="{8904286B-7F3C-BA05-2544-FF2AAA8E61EA}"/>
            </ac:spMkLst>
          </pc:spChg>
        </pc:sldLayoutChg>
        <pc:sldLayoutChg chg="addSp delSp modSp mod">
          <pc:chgData name="Vermeulen - van Gent, Sander" userId="e08259fd-81d2-4a86-9b20-28ba02d67a18" providerId="ADAL" clId="{B876D7DA-DFE9-446E-BF99-95F4DD9EE379}" dt="2025-04-30T10:59:21.168" v="212" actId="14430"/>
          <pc:sldLayoutMkLst>
            <pc:docMk/>
            <pc:sldMasterMk cId="582609979" sldId="2147483648"/>
            <pc:sldLayoutMk cId="3849775906" sldId="2147483704"/>
          </pc:sldLayoutMkLst>
          <pc:spChg chg="mod">
            <ac:chgData name="Vermeulen - van Gent, Sander" userId="e08259fd-81d2-4a86-9b20-28ba02d67a18" providerId="ADAL" clId="{B876D7DA-DFE9-446E-BF99-95F4DD9EE379}" dt="2025-04-09T09:47:36.282" v="10" actId="2711"/>
            <ac:spMkLst>
              <pc:docMk/>
              <pc:sldMasterMk cId="582609979" sldId="2147483648"/>
              <pc:sldLayoutMk cId="3849775906" sldId="2147483704"/>
              <ac:spMk id="10" creationId="{D382B982-138B-EF5F-A4A3-F952DD1C516E}"/>
            </ac:spMkLst>
          </pc:spChg>
          <pc:spChg chg="mod">
            <ac:chgData name="Vermeulen - van Gent, Sander" userId="e08259fd-81d2-4a86-9b20-28ba02d67a18" providerId="ADAL" clId="{B876D7DA-DFE9-446E-BF99-95F4DD9EE379}" dt="2025-04-30T09:59:10.443" v="192" actId="20577"/>
            <ac:spMkLst>
              <pc:docMk/>
              <pc:sldMasterMk cId="582609979" sldId="2147483648"/>
              <pc:sldLayoutMk cId="3849775906" sldId="2147483704"/>
              <ac:spMk id="11" creationId="{25BB0762-1AD0-F5A1-E01E-F53682EB8F5D}"/>
            </ac:spMkLst>
          </pc:spChg>
          <pc:spChg chg="mod">
            <ac:chgData name="Vermeulen - van Gent, Sander" userId="e08259fd-81d2-4a86-9b20-28ba02d67a18" providerId="ADAL" clId="{B876D7DA-DFE9-446E-BF99-95F4DD9EE379}" dt="2025-04-30T09:59:14.090" v="201" actId="20577"/>
            <ac:spMkLst>
              <pc:docMk/>
              <pc:sldMasterMk cId="582609979" sldId="2147483648"/>
              <pc:sldLayoutMk cId="3849775906" sldId="2147483704"/>
              <ac:spMk id="13" creationId="{B5C74B2A-748B-0740-1934-6885F2B1E828}"/>
            </ac:spMkLst>
          </pc:spChg>
          <pc:spChg chg="mod">
            <ac:chgData name="Vermeulen - van Gent, Sander" userId="e08259fd-81d2-4a86-9b20-28ba02d67a18" providerId="ADAL" clId="{B876D7DA-DFE9-446E-BF99-95F4DD9EE379}" dt="2025-04-30T10:56:38.630" v="209" actId="14100"/>
            <ac:spMkLst>
              <pc:docMk/>
              <pc:sldMasterMk cId="582609979" sldId="2147483648"/>
              <pc:sldLayoutMk cId="3849775906" sldId="2147483704"/>
              <ac:spMk id="17" creationId="{3D7EF6FF-2FDF-DFF5-CEBD-A0147DE93889}"/>
            </ac:spMkLst>
          </pc:spChg>
          <pc:cxnChg chg="mod modVis">
            <ac:chgData name="Vermeulen - van Gent, Sander" userId="e08259fd-81d2-4a86-9b20-28ba02d67a18" providerId="ADAL" clId="{B876D7DA-DFE9-446E-BF99-95F4DD9EE379}" dt="2025-04-30T10:59:21.168" v="212" actId="14430"/>
            <ac:cxnSpMkLst>
              <pc:docMk/>
              <pc:sldMasterMk cId="582609979" sldId="2147483648"/>
              <pc:sldLayoutMk cId="3849775906" sldId="2147483704"/>
              <ac:cxnSpMk id="2" creationId="{4F24702C-E64E-2547-EF7A-D18982DAC4CD}"/>
            </ac:cxnSpMkLst>
          </pc:cxn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5" creationId="{024B5762-4C9B-2E1A-D584-EA7C43CAD9B0}"/>
            </ac:cxnSpMkLst>
          </pc:cxn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21" creationId="{875B34E6-233B-E234-77F0-CA5380CB8849}"/>
            </ac:cxnSpMkLst>
          </pc:cxnChg>
        </pc:sldLayoutChg>
        <pc:sldLayoutChg chg="addSp delSp modSp mod">
          <pc:chgData name="Vermeulen - van Gent, Sander" userId="e08259fd-81d2-4a86-9b20-28ba02d67a18" providerId="ADAL" clId="{B876D7DA-DFE9-446E-BF99-95F4DD9EE379}" dt="2025-05-14T19:57:33.965" v="289" actId="13244"/>
          <pc:sldLayoutMkLst>
            <pc:docMk/>
            <pc:sldMasterMk cId="582609979" sldId="2147483648"/>
            <pc:sldLayoutMk cId="3906690126" sldId="2147483705"/>
          </pc:sldLayoutMkLst>
          <pc:spChg chg="mod">
            <ac:chgData name="Vermeulen - van Gent, Sander" userId="e08259fd-81d2-4a86-9b20-28ba02d67a18" providerId="ADAL" clId="{B876D7DA-DFE9-446E-BF99-95F4DD9EE379}" dt="2025-05-14T11:44:29.462" v="222" actId="962"/>
            <ac:spMkLst>
              <pc:docMk/>
              <pc:sldMasterMk cId="582609979" sldId="2147483648"/>
              <pc:sldLayoutMk cId="3906690126" sldId="2147483705"/>
              <ac:spMk id="3" creationId="{6F1C0D16-664A-814A-26E2-82427D6D7C96}"/>
            </ac:spMkLst>
          </pc:spChg>
          <pc:spChg chg="mod">
            <ac:chgData name="Vermeulen - van Gent, Sander" userId="e08259fd-81d2-4a86-9b20-28ba02d67a18" providerId="ADAL" clId="{B876D7DA-DFE9-446E-BF99-95F4DD9EE379}" dt="2025-05-14T19:57:25.774" v="286" actId="962"/>
            <ac:spMkLst>
              <pc:docMk/>
              <pc:sldMasterMk cId="582609979" sldId="2147483648"/>
              <pc:sldLayoutMk cId="3906690126" sldId="2147483705"/>
              <ac:spMk id="4" creationId="{F803B63F-8571-0196-55B1-AE4F8394FD43}"/>
            </ac:spMkLst>
          </pc:spChg>
          <pc:spChg chg="mod ord">
            <ac:chgData name="Vermeulen - van Gent, Sander" userId="e08259fd-81d2-4a86-9b20-28ba02d67a18" providerId="ADAL" clId="{B876D7DA-DFE9-446E-BF99-95F4DD9EE379}" dt="2025-05-14T19:57:32.770" v="288" actId="13244"/>
            <ac:spMkLst>
              <pc:docMk/>
              <pc:sldMasterMk cId="582609979" sldId="2147483648"/>
              <pc:sldLayoutMk cId="3906690126" sldId="2147483705"/>
              <ac:spMk id="9" creationId="{F440EE98-6942-E946-CB18-2AECC740BC35}"/>
            </ac:spMkLst>
          </pc:spChg>
          <pc:spChg chg="mod">
            <ac:chgData name="Vermeulen - van Gent, Sander" userId="e08259fd-81d2-4a86-9b20-28ba02d67a18" providerId="ADAL" clId="{B876D7DA-DFE9-446E-BF99-95F4DD9EE379}" dt="2025-04-09T09:47:20.257" v="7" actId="2711"/>
            <ac:spMkLst>
              <pc:docMk/>
              <pc:sldMasterMk cId="582609979" sldId="2147483648"/>
              <pc:sldLayoutMk cId="3906690126" sldId="2147483705"/>
              <ac:spMk id="10" creationId="{D382B982-138B-EF5F-A4A3-F952DD1C516E}"/>
            </ac:spMkLst>
          </pc:spChg>
          <pc:spChg chg="mod">
            <ac:chgData name="Vermeulen - van Gent, Sander" userId="e08259fd-81d2-4a86-9b20-28ba02d67a18" providerId="ADAL" clId="{B876D7DA-DFE9-446E-BF99-95F4DD9EE379}" dt="2025-05-14T11:44:45.239" v="239" actId="20577"/>
            <ac:spMkLst>
              <pc:docMk/>
              <pc:sldMasterMk cId="582609979" sldId="2147483648"/>
              <pc:sldLayoutMk cId="3906690126" sldId="2147483705"/>
              <ac:spMk id="11" creationId="{25BB0762-1AD0-F5A1-E01E-F53682EB8F5D}"/>
            </ac:spMkLst>
          </pc:spChg>
          <pc:spChg chg="mod ord">
            <ac:chgData name="Vermeulen - van Gent, Sander" userId="e08259fd-81d2-4a86-9b20-28ba02d67a18" providerId="ADAL" clId="{B876D7DA-DFE9-446E-BF99-95F4DD9EE379}" dt="2025-05-14T19:57:33.965" v="289" actId="13244"/>
            <ac:spMkLst>
              <pc:docMk/>
              <pc:sldMasterMk cId="582609979" sldId="2147483648"/>
              <pc:sldLayoutMk cId="3906690126" sldId="2147483705"/>
              <ac:spMk id="12" creationId="{0CF651A3-7662-F531-4FF5-B8D1795C7F3B}"/>
            </ac:spMkLst>
          </pc:spChg>
          <pc:spChg chg="add mod ord">
            <ac:chgData name="Vermeulen - van Gent, Sander" userId="e08259fd-81d2-4a86-9b20-28ba02d67a18" providerId="ADAL" clId="{B876D7DA-DFE9-446E-BF99-95F4DD9EE379}" dt="2025-05-14T19:57:18.598" v="284" actId="962"/>
            <ac:spMkLst>
              <pc:docMk/>
              <pc:sldMasterMk cId="582609979" sldId="2147483648"/>
              <pc:sldLayoutMk cId="3906690126" sldId="2147483705"/>
              <ac:spMk id="14" creationId="{9628D90D-6635-98BD-6013-43245DE830EC}"/>
            </ac:spMkLst>
          </pc:spChg>
          <pc:spChg chg="add mod">
            <ac:chgData name="Vermeulen - van Gent, Sander" userId="e08259fd-81d2-4a86-9b20-28ba02d67a18" providerId="ADAL" clId="{B876D7DA-DFE9-446E-BF99-95F4DD9EE379}" dt="2025-05-14T11:44:03.326" v="217" actId="1076"/>
            <ac:spMkLst>
              <pc:docMk/>
              <pc:sldMasterMk cId="582609979" sldId="2147483648"/>
              <pc:sldLayoutMk cId="3906690126" sldId="2147483705"/>
              <ac:spMk id="15" creationId="{7D1F3FFB-402D-C624-BCC1-06E1D6068AB8}"/>
            </ac:spMkLst>
          </pc:spChg>
          <pc:cxnChg chg="mod">
            <ac:chgData name="Vermeulen - van Gent, Sander" userId="e08259fd-81d2-4a86-9b20-28ba02d67a18" providerId="ADAL" clId="{B876D7DA-DFE9-446E-BF99-95F4DD9EE379}" dt="2025-04-09T09:47:20.257" v="7" actId="2711"/>
            <ac:cxnSpMkLst>
              <pc:docMk/>
              <pc:sldMasterMk cId="582609979" sldId="2147483648"/>
              <pc:sldLayoutMk cId="3906690126" sldId="2147483705"/>
              <ac:cxnSpMk id="2" creationId="{4F24702C-E64E-2547-EF7A-D18982DAC4CD}"/>
            </ac:cxnSpMkLst>
          </pc:cxnChg>
          <pc:cxnChg chg="mod">
            <ac:chgData name="Vermeulen - van Gent, Sander" userId="e08259fd-81d2-4a86-9b20-28ba02d67a18" providerId="ADAL" clId="{B876D7DA-DFE9-446E-BF99-95F4DD9EE379}" dt="2025-04-09T09:47:20.257" v="7" actId="2711"/>
            <ac:cxnSpMkLst>
              <pc:docMk/>
              <pc:sldMasterMk cId="582609979" sldId="2147483648"/>
              <pc:sldLayoutMk cId="3906690126" sldId="2147483705"/>
              <ac:cxnSpMk id="5" creationId="{024B5762-4C9B-2E1A-D584-EA7C43CAD9B0}"/>
            </ac:cxnSpMkLst>
          </pc:cxnChg>
        </pc:sldLayoutChg>
        <pc:sldLayoutChg chg="modSp add mod ord modTransition">
          <pc:chgData name="Vermeulen - van Gent, Sander" userId="e08259fd-81d2-4a86-9b20-28ba02d67a18" providerId="ADAL" clId="{B876D7DA-DFE9-446E-BF99-95F4DD9EE379}" dt="2025-04-10T07:35:49.776" v="68" actId="962"/>
          <pc:sldLayoutMkLst>
            <pc:docMk/>
            <pc:sldMasterMk cId="582609979" sldId="2147483648"/>
            <pc:sldLayoutMk cId="262857060" sldId="2147483706"/>
          </pc:sldLayoutMkLst>
          <pc:spChg chg="mod">
            <ac:chgData name="Vermeulen - van Gent, Sander" userId="e08259fd-81d2-4a86-9b20-28ba02d67a18" providerId="ADAL" clId="{B876D7DA-DFE9-446E-BF99-95F4DD9EE379}" dt="2025-04-10T07:34:43.800" v="46" actId="20577"/>
            <ac:spMkLst>
              <pc:docMk/>
              <pc:sldMasterMk cId="582609979" sldId="2147483648"/>
              <pc:sldLayoutMk cId="262857060" sldId="2147483706"/>
              <ac:spMk id="11" creationId="{25BB0762-1AD0-F5A1-E01E-F53682EB8F5D}"/>
            </ac:spMkLst>
          </pc:spChg>
          <pc:spChg chg="mod">
            <ac:chgData name="Vermeulen - van Gent, Sander" userId="e08259fd-81d2-4a86-9b20-28ba02d67a18" providerId="ADAL" clId="{B876D7DA-DFE9-446E-BF99-95F4DD9EE379}" dt="2025-04-10T07:34:49.687" v="64" actId="20577"/>
            <ac:spMkLst>
              <pc:docMk/>
              <pc:sldMasterMk cId="582609979" sldId="2147483648"/>
              <pc:sldLayoutMk cId="262857060" sldId="2147483706"/>
              <ac:spMk id="13" creationId="{B5C74B2A-748B-0740-1934-6885F2B1E828}"/>
            </ac:spMkLst>
          </pc:spChg>
          <pc:spChg chg="mod">
            <ac:chgData name="Vermeulen - van Gent, Sander" userId="e08259fd-81d2-4a86-9b20-28ba02d67a18" providerId="ADAL" clId="{B876D7DA-DFE9-446E-BF99-95F4DD9EE379}" dt="2025-04-10T07:35:28.188" v="65" actId="962"/>
            <ac:spMkLst>
              <pc:docMk/>
              <pc:sldMasterMk cId="582609979" sldId="2147483648"/>
              <pc:sldLayoutMk cId="262857060" sldId="2147483706"/>
              <ac:spMk id="17" creationId="{33EB2F31-A51E-D3F5-6CA3-3AC4B7CB1972}"/>
            </ac:spMkLst>
          </pc:spChg>
          <pc:spChg chg="mod">
            <ac:chgData name="Vermeulen - van Gent, Sander" userId="e08259fd-81d2-4a86-9b20-28ba02d67a18" providerId="ADAL" clId="{B876D7DA-DFE9-446E-BF99-95F4DD9EE379}" dt="2025-04-10T07:35:44.049" v="67" actId="962"/>
            <ac:spMkLst>
              <pc:docMk/>
              <pc:sldMasterMk cId="582609979" sldId="2147483648"/>
              <pc:sldLayoutMk cId="262857060" sldId="2147483706"/>
              <ac:spMk id="18" creationId="{CE0B0B91-D4D0-213F-33FE-4C6368854BF0}"/>
            </ac:spMkLst>
          </pc:spChg>
          <pc:spChg chg="mod">
            <ac:chgData name="Vermeulen - van Gent, Sander" userId="e08259fd-81d2-4a86-9b20-28ba02d67a18" providerId="ADAL" clId="{B876D7DA-DFE9-446E-BF99-95F4DD9EE379}" dt="2025-04-10T07:35:40.093" v="66" actId="962"/>
            <ac:spMkLst>
              <pc:docMk/>
              <pc:sldMasterMk cId="582609979" sldId="2147483648"/>
              <pc:sldLayoutMk cId="262857060" sldId="2147483706"/>
              <ac:spMk id="19" creationId="{C65E7024-3036-9D84-5720-09350B771555}"/>
            </ac:spMkLst>
          </pc:spChg>
          <pc:spChg chg="mod">
            <ac:chgData name="Vermeulen - van Gent, Sander" userId="e08259fd-81d2-4a86-9b20-28ba02d67a18" providerId="ADAL" clId="{B876D7DA-DFE9-446E-BF99-95F4DD9EE379}" dt="2025-04-10T07:35:49.776" v="68" actId="962"/>
            <ac:spMkLst>
              <pc:docMk/>
              <pc:sldMasterMk cId="582609979" sldId="2147483648"/>
              <pc:sldLayoutMk cId="262857060" sldId="2147483706"/>
              <ac:spMk id="20" creationId="{E181A5BC-2A0C-B4F4-5CE9-9FFEDC48F71E}"/>
            </ac:spMkLst>
          </pc:spChg>
        </pc:sldLayoutChg>
        <pc:sldLayoutChg chg="add del mod modTransition">
          <pc:chgData name="Vermeulen - van Gent, Sander" userId="e08259fd-81d2-4a86-9b20-28ba02d67a18" providerId="ADAL" clId="{B876D7DA-DFE9-446E-BF99-95F4DD9EE379}" dt="2025-04-10T07:34:31.397" v="23" actId="2890"/>
          <pc:sldLayoutMkLst>
            <pc:docMk/>
            <pc:sldMasterMk cId="582609979" sldId="2147483648"/>
            <pc:sldLayoutMk cId="777842456" sldId="2147483706"/>
          </pc:sldLayoutMkLst>
        </pc:sldLayoutChg>
        <pc:sldLayoutChg chg="add mod modTransition">
          <pc:chgData name="Vermeulen - van Gent, Sander" userId="e08259fd-81d2-4a86-9b20-28ba02d67a18" providerId="ADAL" clId="{B876D7DA-DFE9-446E-BF99-95F4DD9EE379}" dt="2025-04-09T13:50:23.468" v="16" actId="2890"/>
          <pc:sldLayoutMkLst>
            <pc:docMk/>
            <pc:sldMasterMk cId="582609979" sldId="2147483648"/>
            <pc:sldLayoutMk cId="3882477376" sldId="2147483706"/>
          </pc:sldLayoutMkLst>
        </pc:sldLayoutChg>
        <pc:sldLayoutChg chg="modSp add mod modTransition">
          <pc:chgData name="Vermeulen - van Gent, Sander" userId="e08259fd-81d2-4a86-9b20-28ba02d67a18" providerId="ADAL" clId="{B876D7DA-DFE9-446E-BF99-95F4DD9EE379}" dt="2025-04-14T13:18:42.839" v="96" actId="962"/>
          <pc:sldLayoutMkLst>
            <pc:docMk/>
            <pc:sldMasterMk cId="582609979" sldId="2147483648"/>
            <pc:sldLayoutMk cId="2291584737" sldId="2147483707"/>
          </pc:sldLayoutMkLst>
          <pc:spChg chg="mod">
            <ac:chgData name="Vermeulen - van Gent, Sander" userId="e08259fd-81d2-4a86-9b20-28ba02d67a18" providerId="ADAL" clId="{B876D7DA-DFE9-446E-BF99-95F4DD9EE379}" dt="2025-04-14T13:16:48.587" v="82" actId="20577"/>
            <ac:spMkLst>
              <pc:docMk/>
              <pc:sldMasterMk cId="582609979" sldId="2147483648"/>
              <pc:sldLayoutMk cId="2291584737" sldId="2147483707"/>
              <ac:spMk id="11" creationId="{25BB0762-1AD0-F5A1-E01E-F53682EB8F5D}"/>
            </ac:spMkLst>
          </pc:spChg>
          <pc:spChg chg="mod">
            <ac:chgData name="Vermeulen - van Gent, Sander" userId="e08259fd-81d2-4a86-9b20-28ba02d67a18" providerId="ADAL" clId="{B876D7DA-DFE9-446E-BF99-95F4DD9EE379}" dt="2025-04-14T13:16:53.900" v="92" actId="20577"/>
            <ac:spMkLst>
              <pc:docMk/>
              <pc:sldMasterMk cId="582609979" sldId="2147483648"/>
              <pc:sldLayoutMk cId="2291584737" sldId="2147483707"/>
              <ac:spMk id="13" creationId="{B5C74B2A-748B-0740-1934-6885F2B1E828}"/>
            </ac:spMkLst>
          </pc:spChg>
          <pc:spChg chg="mod">
            <ac:chgData name="Vermeulen - van Gent, Sander" userId="e08259fd-81d2-4a86-9b20-28ba02d67a18" providerId="ADAL" clId="{B876D7DA-DFE9-446E-BF99-95F4DD9EE379}" dt="2025-04-14T13:18:26.315" v="93" actId="962"/>
            <ac:spMkLst>
              <pc:docMk/>
              <pc:sldMasterMk cId="582609979" sldId="2147483648"/>
              <pc:sldLayoutMk cId="2291584737" sldId="2147483707"/>
              <ac:spMk id="17" creationId="{33EB2F31-A51E-D3F5-6CA3-3AC4B7CB1972}"/>
            </ac:spMkLst>
          </pc:spChg>
          <pc:spChg chg="mod">
            <ac:chgData name="Vermeulen - van Gent, Sander" userId="e08259fd-81d2-4a86-9b20-28ba02d67a18" providerId="ADAL" clId="{B876D7DA-DFE9-446E-BF99-95F4DD9EE379}" dt="2025-04-14T13:18:39.779" v="95" actId="962"/>
            <ac:spMkLst>
              <pc:docMk/>
              <pc:sldMasterMk cId="582609979" sldId="2147483648"/>
              <pc:sldLayoutMk cId="2291584737" sldId="2147483707"/>
              <ac:spMk id="18" creationId="{CE0B0B91-D4D0-213F-33FE-4C6368854BF0}"/>
            </ac:spMkLst>
          </pc:spChg>
          <pc:spChg chg="mod">
            <ac:chgData name="Vermeulen - van Gent, Sander" userId="e08259fd-81d2-4a86-9b20-28ba02d67a18" providerId="ADAL" clId="{B876D7DA-DFE9-446E-BF99-95F4DD9EE379}" dt="2025-04-14T13:18:31.410" v="94" actId="962"/>
            <ac:spMkLst>
              <pc:docMk/>
              <pc:sldMasterMk cId="582609979" sldId="2147483648"/>
              <pc:sldLayoutMk cId="2291584737" sldId="2147483707"/>
              <ac:spMk id="19" creationId="{C65E7024-3036-9D84-5720-09350B771555}"/>
            </ac:spMkLst>
          </pc:spChg>
          <pc:spChg chg="mod">
            <ac:chgData name="Vermeulen - van Gent, Sander" userId="e08259fd-81d2-4a86-9b20-28ba02d67a18" providerId="ADAL" clId="{B876D7DA-DFE9-446E-BF99-95F4DD9EE379}" dt="2025-04-14T13:18:42.839" v="96" actId="962"/>
            <ac:spMkLst>
              <pc:docMk/>
              <pc:sldMasterMk cId="582609979" sldId="2147483648"/>
              <pc:sldLayoutMk cId="2291584737" sldId="2147483707"/>
              <ac:spMk id="20" creationId="{E181A5BC-2A0C-B4F4-5CE9-9FFEDC48F71E}"/>
            </ac:spMkLst>
          </pc:spChg>
        </pc:sldLayoutChg>
        <pc:sldLayoutChg chg="modSp add mod modTransition">
          <pc:chgData name="Vermeulen - van Gent, Sander" userId="e08259fd-81d2-4a86-9b20-28ba02d67a18" providerId="ADAL" clId="{B876D7DA-DFE9-446E-BF99-95F4DD9EE379}" dt="2025-04-17T08:00:04.566" v="131" actId="20577"/>
          <pc:sldLayoutMkLst>
            <pc:docMk/>
            <pc:sldMasterMk cId="582609979" sldId="2147483648"/>
            <pc:sldLayoutMk cId="605840244" sldId="2147483708"/>
          </pc:sldLayoutMkLst>
          <pc:spChg chg="mod">
            <ac:chgData name="Vermeulen - van Gent, Sander" userId="e08259fd-81d2-4a86-9b20-28ba02d67a18" providerId="ADAL" clId="{B876D7DA-DFE9-446E-BF99-95F4DD9EE379}" dt="2025-04-17T07:59:28.440" v="130" actId="962"/>
            <ac:spMkLst>
              <pc:docMk/>
              <pc:sldMasterMk cId="582609979" sldId="2147483648"/>
              <pc:sldLayoutMk cId="605840244" sldId="2147483708"/>
              <ac:spMk id="3" creationId="{6F1C0D16-664A-814A-26E2-82427D6D7C96}"/>
            </ac:spMkLst>
          </pc:spChg>
          <pc:spChg chg="mod">
            <ac:chgData name="Vermeulen - van Gent, Sander" userId="e08259fd-81d2-4a86-9b20-28ba02d67a18" providerId="ADAL" clId="{B876D7DA-DFE9-446E-BF99-95F4DD9EE379}" dt="2025-04-17T07:59:23.204" v="129" actId="962"/>
            <ac:spMkLst>
              <pc:docMk/>
              <pc:sldMasterMk cId="582609979" sldId="2147483648"/>
              <pc:sldLayoutMk cId="605840244" sldId="2147483708"/>
              <ac:spMk id="4" creationId="{F803B63F-8571-0196-55B1-AE4F8394FD43}"/>
            </ac:spMkLst>
          </pc:spChg>
          <pc:spChg chg="mod">
            <ac:chgData name="Vermeulen - van Gent, Sander" userId="e08259fd-81d2-4a86-9b20-28ba02d67a18" providerId="ADAL" clId="{B876D7DA-DFE9-446E-BF99-95F4DD9EE379}" dt="2025-04-17T07:59:19.659" v="128" actId="962"/>
            <ac:spMkLst>
              <pc:docMk/>
              <pc:sldMasterMk cId="582609979" sldId="2147483648"/>
              <pc:sldLayoutMk cId="605840244" sldId="2147483708"/>
              <ac:spMk id="9" creationId="{F440EE98-6942-E946-CB18-2AECC740BC35}"/>
            </ac:spMkLst>
          </pc:spChg>
          <pc:spChg chg="mod">
            <ac:chgData name="Vermeulen - van Gent, Sander" userId="e08259fd-81d2-4a86-9b20-28ba02d67a18" providerId="ADAL" clId="{B876D7DA-DFE9-446E-BF99-95F4DD9EE379}" dt="2025-04-17T08:00:04.566" v="131" actId="20577"/>
            <ac:spMkLst>
              <pc:docMk/>
              <pc:sldMasterMk cId="582609979" sldId="2147483648"/>
              <pc:sldLayoutMk cId="605840244" sldId="2147483708"/>
              <ac:spMk id="11" creationId="{25BB0762-1AD0-F5A1-E01E-F53682EB8F5D}"/>
            </ac:spMkLst>
          </pc:spChg>
          <pc:spChg chg="mod">
            <ac:chgData name="Vermeulen - van Gent, Sander" userId="e08259fd-81d2-4a86-9b20-28ba02d67a18" providerId="ADAL" clId="{B876D7DA-DFE9-446E-BF99-95F4DD9EE379}" dt="2025-04-17T07:59:11.721" v="127" actId="962"/>
            <ac:spMkLst>
              <pc:docMk/>
              <pc:sldMasterMk cId="582609979" sldId="2147483648"/>
              <pc:sldLayoutMk cId="605840244" sldId="2147483708"/>
              <ac:spMk id="12" creationId="{0CF651A3-7662-F531-4FF5-B8D1795C7F3B}"/>
            </ac:spMkLst>
          </pc:spChg>
          <pc:spChg chg="mod">
            <ac:chgData name="Vermeulen - van Gent, Sander" userId="e08259fd-81d2-4a86-9b20-28ba02d67a18" providerId="ADAL" clId="{B876D7DA-DFE9-446E-BF99-95F4DD9EE379}" dt="2025-04-17T07:58:44.475" v="126" actId="6549"/>
            <ac:spMkLst>
              <pc:docMk/>
              <pc:sldMasterMk cId="582609979" sldId="2147483648"/>
              <pc:sldLayoutMk cId="605840244" sldId="2147483708"/>
              <ac:spMk id="13" creationId="{B5C74B2A-748B-0740-1934-6885F2B1E828}"/>
            </ac:spMkLst>
          </pc:spChg>
        </pc:sldLayoutChg>
        <pc:sldLayoutChg chg="delSp modSp mod">
          <pc:chgData name="Vermeulen - van Gent, Sander" userId="e08259fd-81d2-4a86-9b20-28ba02d67a18" providerId="ADAL" clId="{B876D7DA-DFE9-446E-BF99-95F4DD9EE379}" dt="2025-04-24T08:50:11.284" v="160" actId="962"/>
          <pc:sldLayoutMkLst>
            <pc:docMk/>
            <pc:sldMasterMk cId="582609979" sldId="2147483648"/>
            <pc:sldLayoutMk cId="2726465838" sldId="2147483709"/>
          </pc:sldLayoutMkLst>
          <pc:spChg chg="mod">
            <ac:chgData name="Vermeulen - van Gent, Sander" userId="e08259fd-81d2-4a86-9b20-28ba02d67a18" providerId="ADAL" clId="{B876D7DA-DFE9-446E-BF99-95F4DD9EE379}" dt="2025-04-24T08:49:50.721" v="155" actId="20577"/>
            <ac:spMkLst>
              <pc:docMk/>
              <pc:sldMasterMk cId="582609979" sldId="2147483648"/>
              <pc:sldLayoutMk cId="2726465838" sldId="2147483709"/>
              <ac:spMk id="11" creationId="{25BB0762-1AD0-F5A1-E01E-F53682EB8F5D}"/>
            </ac:spMkLst>
          </pc:spChg>
          <pc:spChg chg="mod">
            <ac:chgData name="Vermeulen - van Gent, Sander" userId="e08259fd-81d2-4a86-9b20-28ba02d67a18" providerId="ADAL" clId="{B876D7DA-DFE9-446E-BF99-95F4DD9EE379}" dt="2025-04-24T08:49:54.233" v="156"/>
            <ac:spMkLst>
              <pc:docMk/>
              <pc:sldMasterMk cId="582609979" sldId="2147483648"/>
              <pc:sldLayoutMk cId="2726465838" sldId="2147483709"/>
              <ac:spMk id="13" creationId="{B5C74B2A-748B-0740-1934-6885F2B1E828}"/>
            </ac:spMkLst>
          </pc:spChg>
          <pc:spChg chg="mod">
            <ac:chgData name="Vermeulen - van Gent, Sander" userId="e08259fd-81d2-4a86-9b20-28ba02d67a18" providerId="ADAL" clId="{B876D7DA-DFE9-446E-BF99-95F4DD9EE379}" dt="2025-04-24T08:50:11.284" v="160" actId="962"/>
            <ac:spMkLst>
              <pc:docMk/>
              <pc:sldMasterMk cId="582609979" sldId="2147483648"/>
              <pc:sldLayoutMk cId="2726465838" sldId="2147483709"/>
              <ac:spMk id="17" creationId="{33EB2F31-A51E-D3F5-6CA3-3AC4B7CB1972}"/>
            </ac:spMkLst>
          </pc:spChg>
        </pc:sldLayoutChg>
        <pc:sldLayoutChg chg="add del mod modTransition">
          <pc:chgData name="Vermeulen - van Gent, Sander" userId="e08259fd-81d2-4a86-9b20-28ba02d67a18" providerId="ADAL" clId="{B876D7DA-DFE9-446E-BF99-95F4DD9EE379}" dt="2025-05-14T11:43:39.547" v="214" actId="2890"/>
          <pc:sldLayoutMkLst>
            <pc:docMk/>
            <pc:sldMasterMk cId="582609979" sldId="2147483648"/>
            <pc:sldLayoutMk cId="2732766127" sldId="2147483710"/>
          </pc:sldLayoutMkLst>
        </pc:sldLayoutChg>
        <pc:sldLayoutChg chg="delSp modSp add mod modTransition">
          <pc:chgData name="Vermeulen - van Gent, Sander" userId="e08259fd-81d2-4a86-9b20-28ba02d67a18" providerId="ADAL" clId="{B876D7DA-DFE9-446E-BF99-95F4DD9EE379}" dt="2025-05-16T08:23:43.648" v="318" actId="20577"/>
          <pc:sldLayoutMkLst>
            <pc:docMk/>
            <pc:sldMasterMk cId="582609979" sldId="2147483648"/>
            <pc:sldLayoutMk cId="3697974669" sldId="2147483710"/>
          </pc:sldLayoutMkLst>
          <pc:spChg chg="del mod">
            <ac:chgData name="Vermeulen - van Gent, Sander" userId="e08259fd-81d2-4a86-9b20-28ba02d67a18" providerId="ADAL" clId="{B876D7DA-DFE9-446E-BF99-95F4DD9EE379}" dt="2025-05-16T08:23:21.434" v="314" actId="478"/>
            <ac:spMkLst>
              <pc:docMk/>
              <pc:sldMasterMk cId="582609979" sldId="2147483648"/>
              <pc:sldLayoutMk cId="3697974669" sldId="2147483710"/>
              <ac:spMk id="3" creationId="{6F1C0D16-664A-814A-26E2-82427D6D7C96}"/>
            </ac:spMkLst>
          </pc:spChg>
          <pc:spChg chg="mod">
            <ac:chgData name="Vermeulen - van Gent, Sander" userId="e08259fd-81d2-4a86-9b20-28ba02d67a18" providerId="ADAL" clId="{B876D7DA-DFE9-446E-BF99-95F4DD9EE379}" dt="2025-05-16T08:23:27.689" v="316" actId="14100"/>
            <ac:spMkLst>
              <pc:docMk/>
              <pc:sldMasterMk cId="582609979" sldId="2147483648"/>
              <pc:sldLayoutMk cId="3697974669" sldId="2147483710"/>
              <ac:spMk id="4" creationId="{F803B63F-8571-0196-55B1-AE4F8394FD43}"/>
            </ac:spMkLst>
          </pc:spChg>
          <pc:spChg chg="mod ord">
            <ac:chgData name="Vermeulen - van Gent, Sander" userId="e08259fd-81d2-4a86-9b20-28ba02d67a18" providerId="ADAL" clId="{B876D7DA-DFE9-446E-BF99-95F4DD9EE379}" dt="2025-05-14T19:58:07.117" v="294" actId="13244"/>
            <ac:spMkLst>
              <pc:docMk/>
              <pc:sldMasterMk cId="582609979" sldId="2147483648"/>
              <pc:sldLayoutMk cId="3697974669" sldId="2147483710"/>
              <ac:spMk id="9" creationId="{F440EE98-6942-E946-CB18-2AECC740BC35}"/>
            </ac:spMkLst>
          </pc:spChg>
          <pc:spChg chg="mod">
            <ac:chgData name="Vermeulen - van Gent, Sander" userId="e08259fd-81d2-4a86-9b20-28ba02d67a18" providerId="ADAL" clId="{B876D7DA-DFE9-446E-BF99-95F4DD9EE379}" dt="2025-05-16T08:23:43.648" v="318" actId="20577"/>
            <ac:spMkLst>
              <pc:docMk/>
              <pc:sldMasterMk cId="582609979" sldId="2147483648"/>
              <pc:sldLayoutMk cId="3697974669" sldId="2147483710"/>
              <ac:spMk id="11" creationId="{25BB0762-1AD0-F5A1-E01E-F53682EB8F5D}"/>
            </ac:spMkLst>
          </pc:spChg>
          <pc:spChg chg="mod ord">
            <ac:chgData name="Vermeulen - van Gent, Sander" userId="e08259fd-81d2-4a86-9b20-28ba02d67a18" providerId="ADAL" clId="{B876D7DA-DFE9-446E-BF99-95F4DD9EE379}" dt="2025-05-14T19:58:08.779" v="295" actId="13244"/>
            <ac:spMkLst>
              <pc:docMk/>
              <pc:sldMasterMk cId="582609979" sldId="2147483648"/>
              <pc:sldLayoutMk cId="3697974669" sldId="2147483710"/>
              <ac:spMk id="12" creationId="{0CF651A3-7662-F531-4FF5-B8D1795C7F3B}"/>
            </ac:spMkLst>
          </pc:spChg>
          <pc:spChg chg="mod">
            <ac:chgData name="Vermeulen - van Gent, Sander" userId="e08259fd-81d2-4a86-9b20-28ba02d67a18" providerId="ADAL" clId="{B876D7DA-DFE9-446E-BF99-95F4DD9EE379}" dt="2025-05-14T19:57:42.733" v="290" actId="962"/>
            <ac:spMkLst>
              <pc:docMk/>
              <pc:sldMasterMk cId="582609979" sldId="2147483648"/>
              <pc:sldLayoutMk cId="3697974669" sldId="2147483710"/>
              <ac:spMk id="14" creationId="{9628D90D-6635-98BD-6013-43245DE830EC}"/>
            </ac:spMkLst>
          </pc:spChg>
          <pc:spChg chg="mod">
            <ac:chgData name="Vermeulen - van Gent, Sander" userId="e08259fd-81d2-4a86-9b20-28ba02d67a18" providerId="ADAL" clId="{B876D7DA-DFE9-446E-BF99-95F4DD9EE379}" dt="2025-05-14T11:46:23.787" v="251" actId="962"/>
            <ac:spMkLst>
              <pc:docMk/>
              <pc:sldMasterMk cId="582609979" sldId="2147483648"/>
              <pc:sldLayoutMk cId="3697974669" sldId="2147483710"/>
              <ac:spMk id="15" creationId="{7D1F3FFB-402D-C624-BCC1-06E1D6068AB8}"/>
            </ac:spMkLst>
          </pc:spChg>
          <pc:cxnChg chg="mod modVis">
            <ac:chgData name="Vermeulen - van Gent, Sander" userId="e08259fd-81d2-4a86-9b20-28ba02d67a18" providerId="ADAL" clId="{B876D7DA-DFE9-446E-BF99-95F4DD9EE379}" dt="2025-05-16T08:23:24.151" v="315" actId="14430"/>
            <ac:cxnSpMkLst>
              <pc:docMk/>
              <pc:sldMasterMk cId="582609979" sldId="2147483648"/>
              <pc:sldLayoutMk cId="3697974669" sldId="2147483710"/>
              <ac:cxnSpMk id="2" creationId="{4F24702C-E64E-2547-EF7A-D18982DAC4CD}"/>
            </ac:cxnSpMkLst>
          </pc:cxnChg>
        </pc:sldLayoutChg>
        <pc:sldLayoutChg chg="delSp modSp add mod modTransition">
          <pc:chgData name="Vermeulen - van Gent, Sander" userId="e08259fd-81d2-4a86-9b20-28ba02d67a18" providerId="ADAL" clId="{B876D7DA-DFE9-446E-BF99-95F4DD9EE379}" dt="2025-05-16T08:26:46.407" v="335" actId="20577"/>
          <pc:sldLayoutMkLst>
            <pc:docMk/>
            <pc:sldMasterMk cId="582609979" sldId="2147483648"/>
            <pc:sldLayoutMk cId="758107349" sldId="2147483711"/>
          </pc:sldLayoutMkLst>
          <pc:spChg chg="mod">
            <ac:chgData name="Vermeulen - van Gent, Sander" userId="e08259fd-81d2-4a86-9b20-28ba02d67a18" providerId="ADAL" clId="{B876D7DA-DFE9-446E-BF99-95F4DD9EE379}" dt="2025-05-16T08:26:40.367" v="332" actId="962"/>
            <ac:spMkLst>
              <pc:docMk/>
              <pc:sldMasterMk cId="582609979" sldId="2147483648"/>
              <pc:sldLayoutMk cId="758107349" sldId="2147483711"/>
              <ac:spMk id="3" creationId="{6F1C0D16-664A-814A-26E2-82427D6D7C96}"/>
            </ac:spMkLst>
          </pc:spChg>
          <pc:spChg chg="del mod">
            <ac:chgData name="Vermeulen - van Gent, Sander" userId="e08259fd-81d2-4a86-9b20-28ba02d67a18" providerId="ADAL" clId="{B876D7DA-DFE9-446E-BF99-95F4DD9EE379}" dt="2025-05-16T08:25:22.897" v="319" actId="478"/>
            <ac:spMkLst>
              <pc:docMk/>
              <pc:sldMasterMk cId="582609979" sldId="2147483648"/>
              <pc:sldLayoutMk cId="758107349" sldId="2147483711"/>
              <ac:spMk id="4" creationId="{F803B63F-8571-0196-55B1-AE4F8394FD43}"/>
            </ac:spMkLst>
          </pc:spChg>
          <pc:spChg chg="mod">
            <ac:chgData name="Vermeulen - van Gent, Sander" userId="e08259fd-81d2-4a86-9b20-28ba02d67a18" providerId="ADAL" clId="{B876D7DA-DFE9-446E-BF99-95F4DD9EE379}" dt="2025-05-16T08:26:37.082" v="331" actId="962"/>
            <ac:spMkLst>
              <pc:docMk/>
              <pc:sldMasterMk cId="582609979" sldId="2147483648"/>
              <pc:sldLayoutMk cId="758107349" sldId="2147483711"/>
              <ac:spMk id="9" creationId="{F440EE98-6942-E946-CB18-2AECC740BC35}"/>
            </ac:spMkLst>
          </pc:spChg>
          <pc:spChg chg="mod">
            <ac:chgData name="Vermeulen - van Gent, Sander" userId="e08259fd-81d2-4a86-9b20-28ba02d67a18" providerId="ADAL" clId="{B876D7DA-DFE9-446E-BF99-95F4DD9EE379}" dt="2025-05-16T08:26:46.407" v="335" actId="20577"/>
            <ac:spMkLst>
              <pc:docMk/>
              <pc:sldMasterMk cId="582609979" sldId="2147483648"/>
              <pc:sldLayoutMk cId="758107349" sldId="2147483711"/>
              <ac:spMk id="11" creationId="{25BB0762-1AD0-F5A1-E01E-F53682EB8F5D}"/>
            </ac:spMkLst>
          </pc:spChg>
          <pc:spChg chg="mod">
            <ac:chgData name="Vermeulen - van Gent, Sander" userId="e08259fd-81d2-4a86-9b20-28ba02d67a18" providerId="ADAL" clId="{B876D7DA-DFE9-446E-BF99-95F4DD9EE379}" dt="2025-05-16T08:26:33.403" v="330" actId="962"/>
            <ac:spMkLst>
              <pc:docMk/>
              <pc:sldMasterMk cId="582609979" sldId="2147483648"/>
              <pc:sldLayoutMk cId="758107349" sldId="2147483711"/>
              <ac:spMk id="12" creationId="{0CF651A3-7662-F531-4FF5-B8D1795C7F3B}"/>
            </ac:spMkLst>
          </pc:spChg>
          <pc:spChg chg="mod ord">
            <ac:chgData name="Vermeulen - van Gent, Sander" userId="e08259fd-81d2-4a86-9b20-28ba02d67a18" providerId="ADAL" clId="{B876D7DA-DFE9-446E-BF99-95F4DD9EE379}" dt="2025-05-16T08:26:42.591" v="333" actId="13244"/>
            <ac:spMkLst>
              <pc:docMk/>
              <pc:sldMasterMk cId="582609979" sldId="2147483648"/>
              <pc:sldLayoutMk cId="758107349" sldId="2147483711"/>
              <ac:spMk id="14" creationId="{9628D90D-6635-98BD-6013-43245DE830EC}"/>
            </ac:spMkLst>
          </pc:spChg>
          <pc:spChg chg="mod">
            <ac:chgData name="Vermeulen - van Gent, Sander" userId="e08259fd-81d2-4a86-9b20-28ba02d67a18" providerId="ADAL" clId="{B876D7DA-DFE9-446E-BF99-95F4DD9EE379}" dt="2025-05-16T08:26:22.862" v="328" actId="962"/>
            <ac:spMkLst>
              <pc:docMk/>
              <pc:sldMasterMk cId="582609979" sldId="2147483648"/>
              <pc:sldLayoutMk cId="758107349" sldId="2147483711"/>
              <ac:spMk id="15" creationId="{7D1F3FFB-402D-C624-BCC1-06E1D6068AB8}"/>
            </ac:spMkLst>
          </pc:spChg>
          <pc:cxnChg chg="mod modVis">
            <ac:chgData name="Vermeulen - van Gent, Sander" userId="e08259fd-81d2-4a86-9b20-28ba02d67a18" providerId="ADAL" clId="{B876D7DA-DFE9-446E-BF99-95F4DD9EE379}" dt="2025-05-16T08:25:55.181" v="322" actId="14430"/>
            <ac:cxnSpMkLst>
              <pc:docMk/>
              <pc:sldMasterMk cId="582609979" sldId="2147483648"/>
              <pc:sldLayoutMk cId="758107349" sldId="2147483711"/>
              <ac:cxnSpMk id="2" creationId="{4F24702C-E64E-2547-EF7A-D18982DAC4CD}"/>
            </ac:cxnSpMkLst>
          </pc:cxnChg>
          <pc:cxnChg chg="mod modVis">
            <ac:chgData name="Vermeulen - van Gent, Sander" userId="e08259fd-81d2-4a86-9b20-28ba02d67a18" providerId="ADAL" clId="{B876D7DA-DFE9-446E-BF99-95F4DD9EE379}" dt="2025-05-16T08:25:25.353" v="320" actId="14430"/>
            <ac:cxnSpMkLst>
              <pc:docMk/>
              <pc:sldMasterMk cId="582609979" sldId="2147483648"/>
              <pc:sldLayoutMk cId="758107349" sldId="2147483711"/>
              <ac:cxnSpMk id="5" creationId="{024B5762-4C9B-2E1A-D584-EA7C43CAD9B0}"/>
            </ac:cxnSpMkLst>
          </pc:cxnChg>
        </pc:sldLayoutChg>
        <pc:sldLayoutChg chg="delSp modSp add mod modTransition">
          <pc:chgData name="Vermeulen - van Gent, Sander" userId="e08259fd-81d2-4a86-9b20-28ba02d67a18" providerId="ADAL" clId="{B876D7DA-DFE9-446E-BF99-95F4DD9EE379}" dt="2025-05-16T09:10:20.727" v="406" actId="478"/>
          <pc:sldLayoutMkLst>
            <pc:docMk/>
            <pc:sldMasterMk cId="582609979" sldId="2147483648"/>
            <pc:sldLayoutMk cId="3523727027" sldId="2147483712"/>
          </pc:sldLayoutMkLst>
          <pc:spChg chg="del mod">
            <ac:chgData name="Vermeulen - van Gent, Sander" userId="e08259fd-81d2-4a86-9b20-28ba02d67a18" providerId="ADAL" clId="{B876D7DA-DFE9-446E-BF99-95F4DD9EE379}" dt="2025-05-16T08:30:59.078" v="344" actId="478"/>
            <ac:spMkLst>
              <pc:docMk/>
              <pc:sldMasterMk cId="582609979" sldId="2147483648"/>
              <pc:sldLayoutMk cId="3523727027" sldId="2147483712"/>
              <ac:spMk id="3" creationId="{6F1C0D16-664A-814A-26E2-82427D6D7C96}"/>
            </ac:spMkLst>
          </pc:spChg>
          <pc:spChg chg="del mod">
            <ac:chgData name="Vermeulen - van Gent, Sander" userId="e08259fd-81d2-4a86-9b20-28ba02d67a18" providerId="ADAL" clId="{B876D7DA-DFE9-446E-BF99-95F4DD9EE379}" dt="2025-05-16T08:30:58.342" v="343" actId="478"/>
            <ac:spMkLst>
              <pc:docMk/>
              <pc:sldMasterMk cId="582609979" sldId="2147483648"/>
              <pc:sldLayoutMk cId="3523727027" sldId="2147483712"/>
              <ac:spMk id="4" creationId="{F803B63F-8571-0196-55B1-AE4F8394FD43}"/>
            </ac:spMkLst>
          </pc:spChg>
          <pc:spChg chg="del mod">
            <ac:chgData name="Vermeulen - van Gent, Sander" userId="e08259fd-81d2-4a86-9b20-28ba02d67a18" providerId="ADAL" clId="{B876D7DA-DFE9-446E-BF99-95F4DD9EE379}" dt="2025-05-16T09:10:20.727" v="406" actId="478"/>
            <ac:spMkLst>
              <pc:docMk/>
              <pc:sldMasterMk cId="582609979" sldId="2147483648"/>
              <pc:sldLayoutMk cId="3523727027" sldId="2147483712"/>
              <ac:spMk id="9" creationId="{F440EE98-6942-E946-CB18-2AECC740BC35}"/>
            </ac:spMkLst>
          </pc:spChg>
          <pc:spChg chg="mod">
            <ac:chgData name="Vermeulen - van Gent, Sander" userId="e08259fd-81d2-4a86-9b20-28ba02d67a18" providerId="ADAL" clId="{B876D7DA-DFE9-446E-BF99-95F4DD9EE379}" dt="2025-05-16T09:10:11.003" v="404" actId="20577"/>
            <ac:spMkLst>
              <pc:docMk/>
              <pc:sldMasterMk cId="582609979" sldId="2147483648"/>
              <pc:sldLayoutMk cId="3523727027" sldId="2147483712"/>
              <ac:spMk id="11" creationId="{25BB0762-1AD0-F5A1-E01E-F53682EB8F5D}"/>
            </ac:spMkLst>
          </pc:spChg>
          <pc:spChg chg="mod">
            <ac:chgData name="Vermeulen - van Gent, Sander" userId="e08259fd-81d2-4a86-9b20-28ba02d67a18" providerId="ADAL" clId="{B876D7DA-DFE9-446E-BF99-95F4DD9EE379}" dt="2025-05-16T09:10:16.891" v="405" actId="1076"/>
            <ac:spMkLst>
              <pc:docMk/>
              <pc:sldMasterMk cId="582609979" sldId="2147483648"/>
              <pc:sldLayoutMk cId="3523727027" sldId="2147483712"/>
              <ac:spMk id="12" creationId="{0CF651A3-7662-F531-4FF5-B8D1795C7F3B}"/>
            </ac:spMkLst>
          </pc:spChg>
          <pc:spChg chg="del mod">
            <ac:chgData name="Vermeulen - van Gent, Sander" userId="e08259fd-81d2-4a86-9b20-28ba02d67a18" providerId="ADAL" clId="{B876D7DA-DFE9-446E-BF99-95F4DD9EE379}" dt="2025-05-16T08:30:57.754" v="342" actId="478"/>
            <ac:spMkLst>
              <pc:docMk/>
              <pc:sldMasterMk cId="582609979" sldId="2147483648"/>
              <pc:sldLayoutMk cId="3523727027" sldId="2147483712"/>
              <ac:spMk id="14" creationId="{9628D90D-6635-98BD-6013-43245DE830EC}"/>
            </ac:spMkLst>
          </pc:spChg>
          <pc:spChg chg="mod">
            <ac:chgData name="Vermeulen - van Gent, Sander" userId="e08259fd-81d2-4a86-9b20-28ba02d67a18" providerId="ADAL" clId="{B876D7DA-DFE9-446E-BF99-95F4DD9EE379}" dt="2025-05-16T08:31:02.657" v="345" actId="962"/>
            <ac:spMkLst>
              <pc:docMk/>
              <pc:sldMasterMk cId="582609979" sldId="2147483648"/>
              <pc:sldLayoutMk cId="3523727027" sldId="2147483712"/>
              <ac:spMk id="15" creationId="{7D1F3FFB-402D-C624-BCC1-06E1D6068AB8}"/>
            </ac:spMkLst>
          </pc:spChg>
        </pc:sldLayoutChg>
        <pc:sldLayoutChg chg="modSp add mod ord modTransition">
          <pc:chgData name="Vermeulen - van Gent, Sander" userId="e08259fd-81d2-4a86-9b20-28ba02d67a18" providerId="ADAL" clId="{B876D7DA-DFE9-446E-BF99-95F4DD9EE379}" dt="2025-05-16T13:18:39.568" v="1100" actId="13244"/>
          <pc:sldLayoutMkLst>
            <pc:docMk/>
            <pc:sldMasterMk cId="582609979" sldId="2147483648"/>
            <pc:sldLayoutMk cId="346560903" sldId="2147483713"/>
          </pc:sldLayoutMkLst>
          <pc:spChg chg="mod">
            <ac:chgData name="Vermeulen - van Gent, Sander" userId="e08259fd-81d2-4a86-9b20-28ba02d67a18" providerId="ADAL" clId="{B876D7DA-DFE9-446E-BF99-95F4DD9EE379}" dt="2025-05-16T13:16:54.879" v="1094" actId="962"/>
            <ac:spMkLst>
              <pc:docMk/>
              <pc:sldMasterMk cId="582609979" sldId="2147483648"/>
              <pc:sldLayoutMk cId="346560903" sldId="2147483713"/>
              <ac:spMk id="3" creationId="{6F1C0D16-664A-814A-26E2-82427D6D7C96}"/>
            </ac:spMkLst>
          </pc:spChg>
          <pc:spChg chg="mod">
            <ac:chgData name="Vermeulen - van Gent, Sander" userId="e08259fd-81d2-4a86-9b20-28ba02d67a18" providerId="ADAL" clId="{B876D7DA-DFE9-446E-BF99-95F4DD9EE379}" dt="2025-05-16T13:18:34.751" v="1098" actId="962"/>
            <ac:spMkLst>
              <pc:docMk/>
              <pc:sldMasterMk cId="582609979" sldId="2147483648"/>
              <pc:sldLayoutMk cId="346560903" sldId="2147483713"/>
              <ac:spMk id="4" creationId="{F803B63F-8571-0196-55B1-AE4F8394FD43}"/>
            </ac:spMkLst>
          </pc:spChg>
          <pc:spChg chg="mod ord">
            <ac:chgData name="Vermeulen - van Gent, Sander" userId="e08259fd-81d2-4a86-9b20-28ba02d67a18" providerId="ADAL" clId="{B876D7DA-DFE9-446E-BF99-95F4DD9EE379}" dt="2025-05-16T13:18:39.568" v="1100" actId="13244"/>
            <ac:spMkLst>
              <pc:docMk/>
              <pc:sldMasterMk cId="582609979" sldId="2147483648"/>
              <pc:sldLayoutMk cId="346560903" sldId="2147483713"/>
              <ac:spMk id="9" creationId="{F440EE98-6942-E946-CB18-2AECC740BC35}"/>
            </ac:spMkLst>
          </pc:spChg>
          <pc:spChg chg="mod">
            <ac:chgData name="Vermeulen - van Gent, Sander" userId="e08259fd-81d2-4a86-9b20-28ba02d67a18" providerId="ADAL" clId="{B876D7DA-DFE9-446E-BF99-95F4DD9EE379}" dt="2025-05-16T13:15:37.699" v="1043" actId="20577"/>
            <ac:spMkLst>
              <pc:docMk/>
              <pc:sldMasterMk cId="582609979" sldId="2147483648"/>
              <pc:sldLayoutMk cId="346560903" sldId="2147483713"/>
              <ac:spMk id="11" creationId="{25BB0762-1AD0-F5A1-E01E-F53682EB8F5D}"/>
            </ac:spMkLst>
          </pc:spChg>
          <pc:spChg chg="mod">
            <ac:chgData name="Vermeulen - van Gent, Sander" userId="e08259fd-81d2-4a86-9b20-28ba02d67a18" providerId="ADAL" clId="{B876D7DA-DFE9-446E-BF99-95F4DD9EE379}" dt="2025-05-16T13:16:28.075" v="1089" actId="962"/>
            <ac:spMkLst>
              <pc:docMk/>
              <pc:sldMasterMk cId="582609979" sldId="2147483648"/>
              <pc:sldLayoutMk cId="346560903" sldId="2147483713"/>
              <ac:spMk id="12" creationId="{0CF651A3-7662-F531-4FF5-B8D1795C7F3B}"/>
            </ac:spMkLst>
          </pc:spChg>
          <pc:spChg chg="mod">
            <ac:chgData name="Vermeulen - van Gent, Sander" userId="e08259fd-81d2-4a86-9b20-28ba02d67a18" providerId="ADAL" clId="{B876D7DA-DFE9-446E-BF99-95F4DD9EE379}" dt="2025-05-16T13:16:01.046" v="1088" actId="114"/>
            <ac:spMkLst>
              <pc:docMk/>
              <pc:sldMasterMk cId="582609979" sldId="2147483648"/>
              <pc:sldLayoutMk cId="346560903" sldId="2147483713"/>
              <ac:spMk id="13" creationId="{B5C74B2A-748B-0740-1934-6885F2B1E828}"/>
            </ac:spMkLst>
          </pc:spChg>
        </pc:sldLayoutChg>
      </pc:sldMasterChg>
    </pc:docChg>
  </pc:docChgLst>
</pc:chgInfo>
</file>

<file path=ppt/charts/_rels/chart56d413882801.xml.rels><?xml version="1.0" encoding="UTF-8" standalone="yes"?><Relationships  xmlns="http://schemas.openxmlformats.org/package/2006/relationships"><Relationship Id="rId1" Type="http://schemas.openxmlformats.org/officeDocument/2006/relationships/package" Target="../embeddings/data56d45718efc.xlsx"/></Relationships>

</file>

<file path=ppt/charts/_rels/chart56d414374e98.xml.rels><?xml version="1.0" encoding="UTF-8" standalone="yes"?><Relationships  xmlns="http://schemas.openxmlformats.org/package/2006/relationships"><Relationship Id="rId1" Type="http://schemas.openxmlformats.org/officeDocument/2006/relationships/package" Target="../embeddings/data56d44a685cd0.xlsx"/></Relationships>

</file>

<file path=ppt/charts/_rels/chart56d41601266c.xml.rels><?xml version="1.0" encoding="UTF-8" standalone="yes"?><Relationships  xmlns="http://schemas.openxmlformats.org/package/2006/relationships"><Relationship Id="rId1" Type="http://schemas.openxmlformats.org/officeDocument/2006/relationships/package" Target="../embeddings/data56d42cd37355.xlsx"/></Relationships>

</file>

<file path=ppt/charts/_rels/chart56d4187a24d7.xml.rels><?xml version="1.0" encoding="UTF-8" standalone="yes"?><Relationships  xmlns="http://schemas.openxmlformats.org/package/2006/relationships"><Relationship Id="rId1" Type="http://schemas.openxmlformats.org/officeDocument/2006/relationships/package" Target="../embeddings/data56d428f57ad.xlsx"/></Relationships>

</file>

<file path=ppt/charts/_rels/chart56d41af42342.xml.rels><?xml version="1.0" encoding="UTF-8" standalone="yes"?><Relationships  xmlns="http://schemas.openxmlformats.org/package/2006/relationships"><Relationship Id="rId1" Type="http://schemas.openxmlformats.org/officeDocument/2006/relationships/package" Target="../embeddings/data56d4584b3c06.xlsx"/></Relationships>

</file>

<file path=ppt/charts/_rels/chart56d41d6d21ad.xml.rels><?xml version="1.0" encoding="UTF-8" standalone="yes"?><Relationships  xmlns="http://schemas.openxmlformats.org/package/2006/relationships"><Relationship Id="rId1" Type="http://schemas.openxmlformats.org/officeDocument/2006/relationships/package" Target="../embeddings/data56d42e06205e.xlsx"/></Relationships>

</file>

<file path=ppt/charts/_rels/chart56d41fe62018.xml.rels><?xml version="1.0" encoding="UTF-8" standalone="yes"?><Relationships  xmlns="http://schemas.openxmlformats.org/package/2006/relationships"><Relationship Id="rId1" Type="http://schemas.openxmlformats.org/officeDocument/2006/relationships/package" Target="../embeddings/data56d43c24b7.xlsx"/></Relationships>

</file>

<file path=ppt/charts/_rels/chart56d4356346d2.xml.rels><?xml version="1.0" encoding="UTF-8" standalone="yes"?><Relationships  xmlns="http://schemas.openxmlformats.org/package/2006/relationships"><Relationship Id="rId1" Type="http://schemas.openxmlformats.org/officeDocument/2006/relationships/package" Target="../embeddings/data56d417647a3f.xlsx"/></Relationships>

</file>

<file path=ppt/charts/_rels/chart56d437dc453c.xml.rels><?xml version="1.0" encoding="UTF-8" standalone="yes"?><Relationships  xmlns="http://schemas.openxmlformats.org/package/2006/relationships"><Relationship Id="rId1" Type="http://schemas.openxmlformats.org/officeDocument/2006/relationships/package" Target="../embeddings/data56d46d205e97.xlsx"/></Relationships>

</file>

<file path=ppt/charts/_rels/chart56d43ccf4212.xml.rels><?xml version="1.0" encoding="UTF-8" standalone="yes"?><Relationships  xmlns="http://schemas.openxmlformats.org/package/2006/relationships"><Relationship Id="rId1" Type="http://schemas.openxmlformats.org/officeDocument/2006/relationships/package" Target="../embeddings/data56d418982748.xlsx"/></Relationships>

</file>

<file path=ppt/charts/_rels/chart56d43e641aa.xml.rels><?xml version="1.0" encoding="UTF-8" standalone="yes"?><Relationships  xmlns="http://schemas.openxmlformats.org/package/2006/relationships"><Relationship Id="rId1" Type="http://schemas.openxmlformats.org/officeDocument/2006/relationships/package" Target="../embeddings/data56d46cc651d4.xlsx"/></Relationships>

</file>

<file path=ppt/charts/_rels/chart56d43f48407d.xml.rels><?xml version="1.0" encoding="UTF-8" standalone="yes"?><Relationships  xmlns="http://schemas.openxmlformats.org/package/2006/relationships"><Relationship Id="rId1" Type="http://schemas.openxmlformats.org/officeDocument/2006/relationships/package" Target="../embeddings/data56d46e53ba1.xlsx"/></Relationships>

</file>

<file path=ppt/charts/_rels/chart56d454c56737.xml.rels><?xml version="1.0" encoding="UTF-8" standalone="yes"?><Relationships  xmlns="http://schemas.openxmlformats.org/package/2006/relationships"><Relationship Id="rId1" Type="http://schemas.openxmlformats.org/officeDocument/2006/relationships/package" Target="../embeddings/data56d41f6128.xlsx"/></Relationships>

</file>

<file path=ppt/charts/_rels/chart56d4573e65a2.xml.rels><?xml version="1.0" encoding="UTF-8" standalone="yes"?><Relationships  xmlns="http://schemas.openxmlformats.org/package/2006/relationships"><Relationship Id="rId1" Type="http://schemas.openxmlformats.org/officeDocument/2006/relationships/package" Target="../embeddings/data56d457b16581.xlsx"/></Relationships>

</file>

<file path=ppt/charts/_rels/chart56d459b7640c.xml.rels><?xml version="1.0" encoding="UTF-8" standalone="yes"?><Relationships  xmlns="http://schemas.openxmlformats.org/package/2006/relationships"><Relationship Id="rId1" Type="http://schemas.openxmlformats.org/officeDocument/2006/relationships/package" Target="../embeddings/data56d42d6d49da.xlsx"/></Relationships>

</file>

<file path=ppt/charts/_rels/chart56d45c306277.xml.rels><?xml version="1.0" encoding="UTF-8" standalone="yes"?><Relationships  xmlns="http://schemas.openxmlformats.org/package/2006/relationships"><Relationship Id="rId1" Type="http://schemas.openxmlformats.org/officeDocument/2006/relationships/package" Target="../embeddings/data56d43292e32.xlsx"/></Relationships>

</file>

<file path=ppt/charts/_rels/chart56d45eaa60e2.xml.rels><?xml version="1.0" encoding="UTF-8" standalone="yes"?><Relationships  xmlns="http://schemas.openxmlformats.org/package/2006/relationships"><Relationship Id="rId1" Type="http://schemas.openxmlformats.org/officeDocument/2006/relationships/package" Target="../embeddings/data56d458e4128b.xlsx"/></Relationships>

</file>

<file path=ppt/charts/_rels/chart56d461235f4d.xml.rels><?xml version="1.0" encoding="UTF-8" standalone="yes"?><Relationships  xmlns="http://schemas.openxmlformats.org/package/2006/relationships"><Relationship Id="rId1" Type="http://schemas.openxmlformats.org/officeDocument/2006/relationships/package" Target="../embeddings/data56d42ea076e3.xlsx"/></Relationships>

</file>

<file path=ppt/charts/_rels/chart56d4742679c.xml.rels><?xml version="1.0" encoding="UTF-8" standalone="yes"?><Relationships  xmlns="http://schemas.openxmlformats.org/package/2006/relationships"><Relationship Id="rId1" Type="http://schemas.openxmlformats.org/officeDocument/2006/relationships/package" Target="../embeddings/data56d46c87812.xlsx"/></Relationships>

</file>

<file path=ppt/charts/_rels/chart56d4769f607.xml.rels><?xml version="1.0" encoding="UTF-8" standalone="yes"?><Relationships  xmlns="http://schemas.openxmlformats.org/package/2006/relationships"><Relationship Id="rId1" Type="http://schemas.openxmlformats.org/officeDocument/2006/relationships/package" Target="../embeddings/data56d442426c6b.xlsx"/></Relationships>

</file>

<file path=ppt/charts/_rels/chart56d47919472.xml.rels><?xml version="1.0" encoding="UTF-8" standalone="yes"?><Relationships  xmlns="http://schemas.openxmlformats.org/package/2006/relationships"><Relationship Id="rId1" Type="http://schemas.openxmlformats.org/officeDocument/2006/relationships/package" Target="../embeddings/data56d417fe50c3.xlsx"/></Relationships>

</file>

<file path=ppt/charts/_rels/chart56d47b922dd.xml.rels><?xml version="1.0" encoding="UTF-8" standalone="yes"?><Relationships  xmlns="http://schemas.openxmlformats.org/package/2006/relationships"><Relationship Id="rId1" Type="http://schemas.openxmlformats.org/officeDocument/2006/relationships/package" Target="../embeddings/data56d46dba351c.xlsx"/></Relationships>

</file>

<file path=ppt/charts/_rels/chart56d47e0b147.xml.rels><?xml version="1.0" encoding="UTF-8" standalone="yes"?><Relationships  xmlns="http://schemas.openxmlformats.org/package/2006/relationships"><Relationship Id="rId1" Type="http://schemas.openxmlformats.org/officeDocument/2006/relationships/package" Target="../embeddings/data56d443751975.xlsx"/></Relationships>

</file>

<file path=ppt/charts/_rels/chart56d4d5c2814.xml.rels><?xml version="1.0" encoding="UTF-8" standalone="yes"?><Relationships  xmlns="http://schemas.openxmlformats.org/package/2006/relationships"><Relationship Id="rId1" Type="http://schemas.openxmlformats.org/officeDocument/2006/relationships/package" Target="../embeddings/data56d441053a55.xlsx"/></Relationships>

</file>

<file path=ppt/charts/chart56d41388280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2</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0.3146870</c:v>
                </c:pt>
                <c:pt idx="1">
                  <c:v>0.8719351</c:v>
                </c:pt>
                <c:pt idx="2">
                  <c:v>0.3140401</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14374e98.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Top 3 bronnen van stress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Werk</c:v>
                </c:pt>
                <c:pt idx="1">
                  <c:v>Thuissituatie</c:v>
                </c:pt>
                <c:pt idx="2">
                  <c:v>Huiswerk</c:v>
                </c:pt>
              </c:strCache>
            </c:strRef>
          </c:cat>
          <c:val>
            <c:numRef>
              <c:f>sheet1!$B$2:$B$4</c:f>
              <c:numCache>
                <c:ptCount val="3"/>
                <c:pt idx="0">
                  <c:v>0.8997992</c:v>
                </c:pt>
                <c:pt idx="1">
                  <c:v>0.6921856</c:v>
                </c:pt>
                <c:pt idx="2">
                  <c:v>0.5912625</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1601266c.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6</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0.3294372</c:v>
                </c:pt>
                <c:pt idx="1">
                  <c:v>0.8691535</c:v>
                </c:pt>
                <c:pt idx="2">
                  <c:v>0.3575902</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0.3138866</c:v>
                </c:pt>
                <c:pt idx="1">
                  <c:v>0.8763111</c:v>
                </c:pt>
                <c:pt idx="2">
                  <c:v>0.2703931</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187a24d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10</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sheet1!$A$2:$A$7</c:f>
              <c:strCache>
                <c:ptCount val="6"/>
                <c:pt idx="0">
                  <c:v>Heeft psychische klachten (Klas 2)</c:v>
                </c:pt>
                <c:pt idx="1">
                  <c:v>Heeft psychische klachten (Klas 4)</c:v>
                </c:pt>
                <c:pt idx="2">
                  <c:v>Geeft geen mantelzorg (Klas 2)</c:v>
                </c:pt>
                <c:pt idx="3">
                  <c:v>Geeft geen mantelzorg (Klas 4)</c:v>
                </c:pt>
                <c:pt idx="4">
                  <c:v>Heeft een zeer goede gezondheid (Klas 2)</c:v>
                </c:pt>
                <c:pt idx="5">
                  <c:v>Heeft een zeer goede gezondheid (Klas 4)</c:v>
                </c:pt>
              </c:strCache>
            </c:strRef>
          </c:cat>
          <c:val>
            <c:numRef>
              <c:f>sheet1!$B$2:$B$7</c:f>
              <c:numCache>
                <c:ptCount val="6"/>
                <c:pt idx="0">
                  <c:v>0.3350167</c:v>
                </c:pt>
                <c:pt idx="1">
                  <c:v>0.2875855</c:v>
                </c:pt>
                <c:pt idx="2">
                  <c:v>0.8639709</c:v>
                </c:pt>
                <c:pt idx="3">
                  <c:v>0.8883421</c:v>
                </c:pt>
                <c:pt idx="4">
                  <c:v>0.3129731</c:v>
                </c:pt>
                <c:pt idx="5">
                  <c:v>0.3154113</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sheet1!$A$2:$A$7</c:f>
              <c:strCache>
                <c:ptCount val="6"/>
                <c:pt idx="0">
                  <c:v>Heeft psychische klachten (Klas 2)</c:v>
                </c:pt>
                <c:pt idx="1">
                  <c:v>Heeft psychische klachten (Klas 4)</c:v>
                </c:pt>
                <c:pt idx="2">
                  <c:v>Geeft geen mantelzorg (Klas 2)</c:v>
                </c:pt>
                <c:pt idx="3">
                  <c:v>Geeft geen mantelzorg (Klas 4)</c:v>
                </c:pt>
                <c:pt idx="4">
                  <c:v>Heeft een zeer goede gezondheid (Klas 2)</c:v>
                </c:pt>
                <c:pt idx="5">
                  <c:v>Heeft een zeer goede gezondheid (Klas 4)</c:v>
                </c:pt>
              </c:strCache>
            </c:strRef>
          </c:cat>
          <c:val>
            <c:numRef>
              <c:f>sheet1!$C$2:$C$7</c:f>
              <c:numCache>
                <c:ptCount val="6"/>
                <c:pt idx="0">
                  <c:v>0.2909934</c:v>
                </c:pt>
                <c:pt idx="1">
                  <c:v>0.2915095</c:v>
                </c:pt>
                <c:pt idx="2">
                  <c:v>0.8652417</c:v>
                </c:pt>
                <c:pt idx="3">
                  <c:v>0.8561228</c:v>
                </c:pt>
                <c:pt idx="4">
                  <c:v>0.3008328</c:v>
                </c:pt>
                <c:pt idx="5">
                  <c:v>0.3078520</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1af4234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14</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sheet1!$B$2:$B$2</c:f>
              <c:numCache>
                <c:ptCount val="1"/>
                <c:pt idx="0">
                  <c:v>0.3294372</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sheet1!$C$2:$C$2</c:f>
              <c:numCache>
                <c:ptCount val="1"/>
                <c:pt idx="0">
                  <c:v>0.3138866</c:v>
                </c:pt>
              </c:numCache>
            </c:numRef>
          </c:val>
        </c:ser>
        <c:ser>
          <c:idx val="2"/>
          <c:order val="2"/>
          <c:tx>
            <c:strRef>
              <c:f>sheet1!$D$1</c:f>
              <c:strCache>
                <c:ptCount val="1"/>
                <c:pt idx="0">
                  <c:v>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sheet1!$D$2:$D$2</c:f>
              <c:numCache>
                <c:ptCount val="1"/>
                <c:pt idx="0">
                  <c:v>0.3350167</c:v>
                </c:pt>
              </c:numCache>
            </c:numRef>
          </c:val>
        </c:ser>
        <c:ser>
          <c:idx val="3"/>
          <c:order val="3"/>
          <c:tx>
            <c:strRef>
              <c:f>sheet1!$E$1</c:f>
              <c:strCache>
                <c:ptCount val="1"/>
                <c:pt idx="0">
                  <c:v>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sheet1!$E$2:$E$2</c:f>
              <c:numCache>
                <c:ptCount val="1"/>
                <c:pt idx="0">
                  <c:v>0.2875855</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1d6d21ad.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18</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sheet1!$B$2:$B$3</c:f>
              <c:numCache>
                <c:ptCount val="2"/>
                <c:pt idx="0">
                  <c:v>0.3294372</c:v>
                </c:pt>
                <c:pt idx="1">
                  <c:v>0.2953391</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sheet1!$C$2:$C$3</c:f>
              <c:numCache>
                <c:ptCount val="2"/>
                <c:pt idx="0">
                  <c:v>0.3138866</c:v>
                </c:pt>
                <c:pt idx="1">
                  <c:v>0.2947784</c:v>
                </c:pt>
              </c:numCache>
            </c:numRef>
          </c:val>
        </c:ser>
        <c:ser>
          <c:idx val="2"/>
          <c:order val="2"/>
          <c:tx>
            <c:strRef>
              <c:f>sheet1!$D$1</c:f>
              <c:strCache>
                <c:ptCount val="1"/>
                <c:pt idx="0">
                  <c:v>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sheet1!$D$2:$D$3</c:f>
              <c:numCache>
                <c:ptCount val="2"/>
                <c:pt idx="0">
                  <c:v>0.3350167</c:v>
                </c:pt>
                <c:pt idx="1">
                  <c:v>0.2909934</c:v>
                </c:pt>
              </c:numCache>
            </c:numRef>
          </c:val>
        </c:ser>
        <c:ser>
          <c:idx val="3"/>
          <c:order val="3"/>
          <c:tx>
            <c:strRef>
              <c:f>sheet1!$E$1</c:f>
              <c:strCache>
                <c:ptCount val="1"/>
                <c:pt idx="0">
                  <c:v>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sheet1!$E$2:$E$3</c:f>
              <c:numCache>
                <c:ptCount val="2"/>
                <c:pt idx="0">
                  <c:v>0.2875855</c:v>
                </c:pt>
                <c:pt idx="1">
                  <c:v>0.2915095</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1fe62018.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liggend met aangepaste y-as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sheet1!$B$2:$B$5</c:f>
              <c:numCache>
                <c:ptCount val="4"/>
                <c:pt idx="0">
                  <c:v>0.2915095</c:v>
                </c:pt>
                <c:pt idx="1">
                  <c:v>0.2909934</c:v>
                </c:pt>
                <c:pt idx="2">
                  <c:v>0.2947784</c:v>
                </c:pt>
                <c:pt idx="3">
                  <c:v>0.2953391</c:v>
                </c:pt>
              </c:numCache>
            </c:numRef>
          </c:val>
        </c:ser>
        <c:ser>
          <c:idx val="1"/>
          <c:order val="1"/>
          <c:tx>
            <c:strRef>
              <c:f>sheet1!$C$1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sheet1!$C$2:$C$5</c:f>
              <c:numCache>
                <c:ptCount val="4"/>
                <c:pt idx="0">
                  <c:v>0.2875855</c:v>
                </c:pt>
                <c:pt idx="1">
                  <c:v>0.3350167</c:v>
                </c:pt>
                <c:pt idx="2">
                  <c:v>0.3138866</c:v>
                </c:pt>
                <c:pt idx="3">
                  <c:v>0.3294372</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0.5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356346d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5</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Jongen</c:v>
                </c:pt>
                <c:pt idx="1">
                  <c:v>Meisje</c:v>
                </c:pt>
              </c:strCache>
            </c:strRef>
          </c:cat>
          <c:val>
            <c:numRef>
              <c:f>sheet1!$B$2:$B$3</c:f>
              <c:numCache>
                <c:ptCount val="2"/>
                <c:pt idx="0">
                  <c:v>0.3294372</c:v>
                </c:pt>
                <c:pt idx="1">
                  <c:v>0.3138866</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37dc453c.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9</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Klas 2</c:v>
                </c:pt>
                <c:pt idx="1">
                  <c:v>Klas 4</c:v>
                </c:pt>
              </c:strCache>
            </c:strRef>
          </c:cat>
          <c:val>
            <c:numRef>
              <c:f>sheet1!$B$2:$B$3</c:f>
              <c:numCache>
                <c:ptCount val="2"/>
                <c:pt idx="0">
                  <c:v>0.3350167</c:v>
                </c:pt>
                <c:pt idx="1">
                  <c:v>0.2875855</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Klas 2</c:v>
                </c:pt>
                <c:pt idx="1">
                  <c:v>Klas 4</c:v>
                </c:pt>
              </c:strCache>
            </c:strRef>
          </c:cat>
          <c:val>
            <c:numRef>
              <c:f>sheet1!$C$2:$C$3</c:f>
              <c:numCache>
                <c:ptCount val="2"/>
                <c:pt idx="0">
                  <c:v>0.2909934</c:v>
                </c:pt>
                <c:pt idx="1">
                  <c:v>0.2915095</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3ccf421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17</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0.3294372</c:v>
                </c:pt>
                <c:pt idx="1">
                  <c:v>0.3138866</c:v>
                </c:pt>
                <c:pt idx="2">
                  <c:v>0.3350167</c:v>
                </c:pt>
                <c:pt idx="3">
                  <c:v>0.2875855</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sheet1!$C$2:$C$5</c:f>
              <c:numCache>
                <c:ptCount val="4"/>
                <c:pt idx="0">
                  <c:v>0.2953391</c:v>
                </c:pt>
                <c:pt idx="1">
                  <c:v>0.2947784</c:v>
                </c:pt>
                <c:pt idx="2">
                  <c:v>0.2909934</c:v>
                </c:pt>
                <c:pt idx="3">
                  <c:v>0.2915095</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3e641aa.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sheet1!$B$2:$B$2</c:f>
              <c:numCache>
                <c:ptCount val="1"/>
                <c:pt idx="0">
                  <c:v>0.314687</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3f48407d.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liggend</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sheet1!$B$2:$B$5</c:f>
              <c:numCache>
                <c:ptCount val="4"/>
                <c:pt idx="0">
                  <c:v>0.2915095</c:v>
                </c:pt>
                <c:pt idx="1">
                  <c:v>0.2909934</c:v>
                </c:pt>
                <c:pt idx="2">
                  <c:v>0.2947784</c:v>
                </c:pt>
                <c:pt idx="3">
                  <c:v>0.2953391</c:v>
                </c:pt>
              </c:numCache>
            </c:numRef>
          </c:val>
        </c:ser>
        <c:ser>
          <c:idx val="1"/>
          <c:order val="1"/>
          <c:tx>
            <c:strRef>
              <c:f>sheet1!$C$1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sheet1!$C$2:$C$5</c:f>
              <c:numCache>
                <c:ptCount val="4"/>
                <c:pt idx="0">
                  <c:v>0.2875855</c:v>
                </c:pt>
                <c:pt idx="1">
                  <c:v>0.3350167</c:v>
                </c:pt>
                <c:pt idx="2">
                  <c:v>0.3138866</c:v>
                </c:pt>
                <c:pt idx="3">
                  <c:v>0.3294372</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54c5673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4</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0.3146870</c:v>
                </c:pt>
                <c:pt idx="1">
                  <c:v>0.8719351</c:v>
                </c:pt>
                <c:pt idx="2">
                  <c:v>0.3140401</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0.2915709</c:v>
                </c:pt>
                <c:pt idx="1">
                  <c:v>0.8570118</c:v>
                </c:pt>
                <c:pt idx="2">
                  <c:v>0.3045860</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573e65a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8</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0.3294372</c:v>
                </c:pt>
                <c:pt idx="1">
                  <c:v>0.8691535</c:v>
                </c:pt>
                <c:pt idx="2">
                  <c:v>0.3575902</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0.3138866</c:v>
                </c:pt>
                <c:pt idx="1">
                  <c:v>0.8763111</c:v>
                </c:pt>
                <c:pt idx="2">
                  <c:v>0.2703931</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59b7640c.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12</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MBOKK3S32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sheet1!$A$2:$A$8</c:f>
              <c:strCache>
                <c:ptCount val="7"/>
                <c:pt idx="0">
                  <c:v>Vwo</c:v>
                </c:pt>
                <c:pt idx="1">
                  <c:v>Havo</c:v>
                </c:pt>
                <c:pt idx="2">
                  <c:v>Vmbo</c:v>
                </c:pt>
                <c:pt idx="3">
                  <c:v>Klas 4</c:v>
                </c:pt>
                <c:pt idx="4">
                  <c:v>Klas 2</c:v>
                </c:pt>
                <c:pt idx="5">
                  <c:v>Meisje</c:v>
                </c:pt>
                <c:pt idx="6">
                  <c:v>Jongen</c:v>
                </c:pt>
              </c:strCache>
            </c:strRef>
          </c:cat>
          <c:val>
            <c:numRef>
              <c:f>sheet1!$B$2:$B$8</c:f>
              <c:numCache>
                <c:ptCount val="7"/>
                <c:pt idx="0">
                  <c:v>0.2792706</c:v>
                </c:pt>
                <c:pt idx="1">
                  <c:v>0.3127372</c:v>
                </c:pt>
                <c:pt idx="2">
                  <c:v>0.3515601</c:v>
                </c:pt>
              </c:numCache>
            </c:numRef>
          </c:val>
        </c:ser>
        <c:ser>
          <c:idx val="1"/>
          <c:order val="1"/>
          <c:tx>
            <c:strRef>
              <c:f>sheet1!$C$1</c:f>
              <c:strCache>
                <c:ptCount val="1"/>
                <c:pt idx="0">
                  <c:v>KLAS</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sheet1!$A$2:$A$8</c:f>
              <c:strCache>
                <c:ptCount val="7"/>
                <c:pt idx="0">
                  <c:v>Vwo</c:v>
                </c:pt>
                <c:pt idx="1">
                  <c:v>Havo</c:v>
                </c:pt>
                <c:pt idx="2">
                  <c:v>Vmbo</c:v>
                </c:pt>
                <c:pt idx="3">
                  <c:v>Klas 4</c:v>
                </c:pt>
                <c:pt idx="4">
                  <c:v>Klas 2</c:v>
                </c:pt>
                <c:pt idx="5">
                  <c:v>Meisje</c:v>
                </c:pt>
                <c:pt idx="6">
                  <c:v>Jongen</c:v>
                </c:pt>
              </c:strCache>
            </c:strRef>
          </c:cat>
          <c:val>
            <c:numRef>
              <c:f>sheet1!$C$2:$C$8</c:f>
              <c:numCache>
                <c:ptCount val="7"/>
                <c:pt idx="3">
                  <c:v>0.2875855</c:v>
                </c:pt>
                <c:pt idx="4">
                  <c:v>0.3350167</c:v>
                </c:pt>
              </c:numCache>
            </c:numRef>
          </c:val>
        </c:ser>
        <c:ser>
          <c:idx val="2"/>
          <c:order val="2"/>
          <c:tx>
            <c:strRef>
              <c:f>sheet1!$D$1</c:f>
              <c:strCache>
                <c:ptCount val="1"/>
                <c:pt idx="0">
                  <c:v>GENDER</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sheet1!$A$2:$A$8</c:f>
              <c:strCache>
                <c:ptCount val="7"/>
                <c:pt idx="0">
                  <c:v>Vwo</c:v>
                </c:pt>
                <c:pt idx="1">
                  <c:v>Havo</c:v>
                </c:pt>
                <c:pt idx="2">
                  <c:v>Vmbo</c:v>
                </c:pt>
                <c:pt idx="3">
                  <c:v>Klas 4</c:v>
                </c:pt>
                <c:pt idx="4">
                  <c:v>Klas 2</c:v>
                </c:pt>
                <c:pt idx="5">
                  <c:v>Meisje</c:v>
                </c:pt>
                <c:pt idx="6">
                  <c:v>Jongen</c:v>
                </c:pt>
              </c:strCache>
            </c:strRef>
          </c:cat>
          <c:val>
            <c:numRef>
              <c:f>sheet1!$D$2:$D$8</c:f>
              <c:numCache>
                <c:ptCount val="7"/>
                <c:pt idx="5">
                  <c:v>0.3138866</c:v>
                </c:pt>
                <c:pt idx="6">
                  <c:v>0.3294372</c:v>
                </c:pt>
              </c:numCache>
            </c:numRef>
          </c:val>
        </c:ser>
        <c:dLbls>
          <c:dLblPos val="outEnd"/>
          <c:numFmt formatCode="0%" sourceLinked="0"/>
          <c:separator val=", "/>
          <c:showBubbleSize val="0"/>
          <c:showCatName val="0"/>
          <c:showLegendKey val="0"/>
          <c:showPercent val="0"/>
          <c:showSerName val="0"/>
          <c:showVal val="1"/>
        </c:dLbls>
        <c:gapWidth val="50"/>
        <c:overlap val="10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plotVisOnly val="1"/>
    <c:dispBlanksAs val="gap"/>
    <c:showDLblsOverMax val="0"/>
  </c:chart>
  <c:txPr>
    <a:bodyPr/>
    <a:lstStyle/>
    <a:p>
      <a:pPr>
        <a:defRPr sz="1800"/>
      </a:pPr>
      <a:endParaRPr lang="fr-FR"/>
    </a:p>
  </c:txPr>
  <c:externalData r:id="rId1">
    <c:autoUpdate val="0"/>
  </c:externalData>
</c:chartSpace>
</file>

<file path=ppt/charts/chart56d45c30627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16</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 (Klas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0.3555708</c:v>
                </c:pt>
                <c:pt idx="1">
                  <c:v>0.8651336</c:v>
                </c:pt>
                <c:pt idx="2">
                  <c:v>0.3482791</c:v>
                </c:pt>
              </c:numCache>
            </c:numRef>
          </c:val>
        </c:ser>
        <c:ser>
          <c:idx val="1"/>
          <c:order val="1"/>
          <c:tx>
            <c:strRef>
              <c:f>sheet1!$C$1</c:f>
              <c:strCache>
                <c:ptCount val="1"/>
                <c:pt idx="0">
                  <c:v>Jongen (Klas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0.2846438</c:v>
                </c:pt>
                <c:pt idx="1">
                  <c:v>0.8917145</c:v>
                </c:pt>
                <c:pt idx="2">
                  <c:v>0.3643363</c:v>
                </c:pt>
              </c:numCache>
            </c:numRef>
          </c:val>
        </c:ser>
        <c:ser>
          <c:idx val="2"/>
          <c:order val="2"/>
          <c:tx>
            <c:strRef>
              <c:f>sheet1!$D$1</c:f>
              <c:strCache>
                <c:ptCount val="1"/>
                <c:pt idx="0">
                  <c:v>Meisje (Klas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sheet1!$D$2:$D$4</c:f>
              <c:numCache>
                <c:ptCount val="3"/>
                <c:pt idx="0">
                  <c:v>0.3424407</c:v>
                </c:pt>
                <c:pt idx="1">
                  <c:v>0.8644493</c:v>
                </c:pt>
                <c:pt idx="2">
                  <c:v>0.2856890</c:v>
                </c:pt>
              </c:numCache>
            </c:numRef>
          </c:val>
        </c:ser>
        <c:ser>
          <c:idx val="3"/>
          <c:order val="3"/>
          <c:tx>
            <c:strRef>
              <c:f>sheet1!$E$1</c:f>
              <c:strCache>
                <c:ptCount val="1"/>
                <c:pt idx="0">
                  <c:v>Meisje (Klas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sheet1!$E$2:$E$4</c:f>
              <c:numCache>
                <c:ptCount val="3"/>
                <c:pt idx="0">
                  <c:v>0.2922033</c:v>
                </c:pt>
                <c:pt idx="1">
                  <c:v>0.8895152</c:v>
                </c:pt>
                <c:pt idx="2">
                  <c:v>0.2617868</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5eaa60e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met aangepaste y-as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0.3294372</c:v>
                </c:pt>
                <c:pt idx="1">
                  <c:v>0.3138866</c:v>
                </c:pt>
                <c:pt idx="2">
                  <c:v>0.3350167</c:v>
                </c:pt>
                <c:pt idx="3">
                  <c:v>0.2875855</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sheet1!$C$2:$C$5</c:f>
              <c:numCache>
                <c:ptCount val="4"/>
                <c:pt idx="0">
                  <c:v>0.2953391</c:v>
                </c:pt>
                <c:pt idx="1">
                  <c:v>0.2947784</c:v>
                </c:pt>
                <c:pt idx="2">
                  <c:v>0.2909934</c:v>
                </c:pt>
                <c:pt idx="3">
                  <c:v>0.2915095</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0.5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61235f4d.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Top 3 bronnen van stress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Huiswerk</c:v>
                </c:pt>
                <c:pt idx="1">
                  <c:v>Thuissituatie</c:v>
                </c:pt>
                <c:pt idx="2">
                  <c:v>Werk</c:v>
                </c:pt>
              </c:strCache>
            </c:strRef>
          </c:cat>
          <c:val>
            <c:numRef>
              <c:f>sheet1!$B$2:$B$4</c:f>
              <c:numCache>
                <c:ptCount val="3"/>
                <c:pt idx="0">
                  <c:v>0.5912625</c:v>
                </c:pt>
                <c:pt idx="1">
                  <c:v>0.6921856</c:v>
                </c:pt>
                <c:pt idx="2">
                  <c:v>0.8997992</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742679c.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3</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sheet1!$B$2:$B$2</c:f>
              <c:numCache>
                <c:ptCount val="1"/>
                <c:pt idx="0">
                  <c:v>0.314687</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sheet1!$C$2:$C$2</c:f>
              <c:numCache>
                <c:ptCount val="1"/>
                <c:pt idx="0">
                  <c:v>0.2915709</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769f60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7</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sheet1!$B$2:$B$2</c:f>
              <c:numCache>
                <c:ptCount val="1"/>
                <c:pt idx="0">
                  <c:v>0.3294372</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sheet1!$C$2:$C$2</c:f>
              <c:numCache>
                <c:ptCount val="1"/>
                <c:pt idx="0">
                  <c:v>0.3138866</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791947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11</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sheet1!$B$2:$B$3</c:f>
              <c:numCache>
                <c:ptCount val="2"/>
                <c:pt idx="0">
                  <c:v>0.3350167</c:v>
                </c:pt>
                <c:pt idx="1">
                  <c:v>0.2909934</c:v>
                </c:pt>
              </c:numCache>
            </c:numRef>
          </c:val>
        </c:ser>
        <c:ser>
          <c:idx val="1"/>
          <c:order val="1"/>
          <c:tx>
            <c:strRef>
              <c:f>sheet1!$C$1</c:f>
              <c:strCache>
                <c:ptCount val="1"/>
                <c:pt idx="0">
                  <c:v>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sheet1!$C$2:$C$3</c:f>
              <c:numCache>
                <c:ptCount val="2"/>
                <c:pt idx="0">
                  <c:v>0.2875855</c:v>
                </c:pt>
                <c:pt idx="1">
                  <c:v>0.2915095</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7b922dd.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15</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Jongen</c:v>
                </c:pt>
                <c:pt idx="1">
                  <c:v>Meisje</c:v>
                </c:pt>
              </c:strCache>
            </c:strRef>
          </c:cat>
          <c:val>
            <c:numRef>
              <c:f>sheet1!$B$2:$B$3</c:f>
              <c:numCache>
                <c:ptCount val="2"/>
                <c:pt idx="0">
                  <c:v>0.3555708</c:v>
                </c:pt>
                <c:pt idx="1">
                  <c:v>0.3424407</c:v>
                </c:pt>
              </c:numCache>
            </c:numRef>
          </c:val>
        </c:ser>
        <c:ser>
          <c:idx val="1"/>
          <c:order val="1"/>
          <c:tx>
            <c:strRef>
              <c:f>sheet1!$C$1</c:f>
              <c:strCache>
                <c:ptCount val="1"/>
                <c:pt idx="0">
                  <c:v>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Jongen</c:v>
                </c:pt>
                <c:pt idx="1">
                  <c:v>Meisje</c:v>
                </c:pt>
              </c:strCache>
            </c:strRef>
          </c:cat>
          <c:val>
            <c:numRef>
              <c:f>sheet1!$C$2:$C$3</c:f>
              <c:numCache>
                <c:ptCount val="2"/>
                <c:pt idx="0">
                  <c:v>0.2846438</c:v>
                </c:pt>
                <c:pt idx="1">
                  <c:v>0.2922033</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7e0b14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zonder aanpassingen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0.3294372</c:v>
                </c:pt>
                <c:pt idx="1">
                  <c:v>0.3138866</c:v>
                </c:pt>
                <c:pt idx="2">
                  <c:v>0.3350167</c:v>
                </c:pt>
                <c:pt idx="3">
                  <c:v>0.2875855</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sheet1!$C$2:$C$5</c:f>
              <c:numCache>
                <c:ptCount val="4"/>
                <c:pt idx="0">
                  <c:v>0.2953391</c:v>
                </c:pt>
                <c:pt idx="1">
                  <c:v>0.2947784</c:v>
                </c:pt>
                <c:pt idx="2">
                  <c:v>0.2909934</c:v>
                </c:pt>
                <c:pt idx="3">
                  <c:v>0.2915095</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d5c281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13</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0.3294372</c:v>
                </c:pt>
                <c:pt idx="1">
                  <c:v>0.8691535</c:v>
                </c:pt>
                <c:pt idx="2">
                  <c:v>0.3575902</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0.3138866</c:v>
                </c:pt>
                <c:pt idx="1">
                  <c:v>0.8763111</c:v>
                </c:pt>
                <c:pt idx="2">
                  <c:v>0.2703931</c:v>
                </c:pt>
              </c:numCache>
            </c:numRef>
          </c:val>
        </c:ser>
        <c:ser>
          <c:idx val="2"/>
          <c:order val="2"/>
          <c:tx>
            <c:strRef>
              <c:f>sheet1!$D$1</c:f>
              <c:strCache>
                <c:ptCount val="1"/>
                <c:pt idx="0">
                  <c:v>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sheet1!$D$2:$D$4</c:f>
              <c:numCache>
                <c:ptCount val="3"/>
                <c:pt idx="0">
                  <c:v>0.3350167</c:v>
                </c:pt>
                <c:pt idx="1">
                  <c:v>0.8639709</c:v>
                </c:pt>
                <c:pt idx="2">
                  <c:v>0.3129731</c:v>
                </c:pt>
              </c:numCache>
            </c:numRef>
          </c:val>
        </c:ser>
        <c:ser>
          <c:idx val="3"/>
          <c:order val="3"/>
          <c:tx>
            <c:strRef>
              <c:f>sheet1!$E$1</c:f>
              <c:strCache>
                <c:ptCount val="1"/>
                <c:pt idx="0">
                  <c:v>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sheet1!$E$2:$E$4</c:f>
              <c:numCache>
                <c:ptCount val="3"/>
                <c:pt idx="0">
                  <c:v>0.2875855</c:v>
                </c:pt>
                <c:pt idx="1">
                  <c:v>0.8883421</c:v>
                </c:pt>
                <c:pt idx="2">
                  <c:v>0.3154113</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BBECAC4-2E7B-4F8F-9A4B-AD585A9C19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A903FDF7-94AC-44A9-8B57-EA4E7EFFAA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EDBBAB-6028-4680-9556-A8238B314949}" type="datetimeFigureOut">
              <a:rPr lang="nl-NL" smtClean="0"/>
              <a:t>16-5-2025</a:t>
            </a:fld>
            <a:endParaRPr lang="nl-NL"/>
          </a:p>
        </p:txBody>
      </p:sp>
      <p:sp>
        <p:nvSpPr>
          <p:cNvPr id="4" name="Tijdelijke aanduiding voor voettekst 3">
            <a:extLst>
              <a:ext uri="{FF2B5EF4-FFF2-40B4-BE49-F238E27FC236}">
                <a16:creationId xmlns:a16="http://schemas.microsoft.com/office/drawing/2014/main" id="{29C166FE-01DB-4F65-AB1C-AC6312E344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48D10FC2-8D7C-4786-A51B-666BD7196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DADB5A-DDF7-45B4-A85B-ACE6999A9481}" type="slidenum">
              <a:rPr lang="nl-NL" smtClean="0"/>
              <a:t>‹nr.›</a:t>
            </a:fld>
            <a:endParaRPr lang="nl-NL"/>
          </a:p>
        </p:txBody>
      </p:sp>
    </p:spTree>
    <p:extLst>
      <p:ext uri="{BB962C8B-B14F-4D97-AF65-F5344CB8AC3E}">
        <p14:creationId xmlns:p14="http://schemas.microsoft.com/office/powerpoint/2010/main" val="653790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81271-B6F7-4A7E-8F6C-1E1DF4AA2733}" type="datetimeFigureOut">
              <a:t>16-5-2025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CB1C5-35F9-456A-813D-06863788F202}" type="slidenum">
              <a:t>‹nr.›</a:t>
            </a:fld>
            <a:endParaRPr lang="nl-NL"/>
          </a:p>
        </p:txBody>
      </p:sp>
    </p:spTree>
    <p:extLst>
      <p:ext uri="{BB962C8B-B14F-4D97-AF65-F5344CB8AC3E}">
        <p14:creationId xmlns:p14="http://schemas.microsoft.com/office/powerpoint/2010/main" val="3322928589"/>
      </p:ext>
    </p:extLst>
  </p:cSld>
  <p:clrMap bg1="lt1" tx1="dk1" bg2="lt2" tx2="dk2" accent1="accent1" accent2="accent2" accent3="accent3" accent4="accent4" accent5="accent5" accent6="accent6" hlink="hlink" folHlink="folHlink"/>
  <p:notesStyle>
    <a:lvl1pPr marL="0" algn="l" defTabSz="914254" rtl="0" eaLnBrk="1" latinLnBrk="0" hangingPunct="1">
      <a:defRPr sz="1200" kern="1200">
        <a:solidFill>
          <a:schemeClr val="tx1"/>
        </a:solidFill>
        <a:latin typeface="+mn-lt"/>
        <a:ea typeface="+mn-ea"/>
        <a:cs typeface="+mn-cs"/>
      </a:defRPr>
    </a:lvl1pPr>
    <a:lvl2pPr marL="457127" algn="l" defTabSz="914254" rtl="0" eaLnBrk="1" latinLnBrk="0" hangingPunct="1">
      <a:defRPr sz="1200" kern="1200">
        <a:solidFill>
          <a:schemeClr val="tx1"/>
        </a:solidFill>
        <a:latin typeface="+mn-lt"/>
        <a:ea typeface="+mn-ea"/>
        <a:cs typeface="+mn-cs"/>
      </a:defRPr>
    </a:lvl2pPr>
    <a:lvl3pPr marL="914254" algn="l" defTabSz="914254" rtl="0" eaLnBrk="1" latinLnBrk="0" hangingPunct="1">
      <a:defRPr sz="1200" kern="1200">
        <a:solidFill>
          <a:schemeClr val="tx1"/>
        </a:solidFill>
        <a:latin typeface="+mn-lt"/>
        <a:ea typeface="+mn-ea"/>
        <a:cs typeface="+mn-cs"/>
      </a:defRPr>
    </a:lvl3pPr>
    <a:lvl4pPr marL="1371381" algn="l" defTabSz="914254" rtl="0" eaLnBrk="1" latinLnBrk="0" hangingPunct="1">
      <a:defRPr sz="1200" kern="1200">
        <a:solidFill>
          <a:schemeClr val="tx1"/>
        </a:solidFill>
        <a:latin typeface="+mn-lt"/>
        <a:ea typeface="+mn-ea"/>
        <a:cs typeface="+mn-cs"/>
      </a:defRPr>
    </a:lvl4pPr>
    <a:lvl5pPr marL="1828508" algn="l" defTabSz="914254" rtl="0" eaLnBrk="1" latinLnBrk="0" hangingPunct="1">
      <a:defRPr sz="1200" kern="1200">
        <a:solidFill>
          <a:schemeClr val="tx1"/>
        </a:solidFill>
        <a:latin typeface="+mn-lt"/>
        <a:ea typeface="+mn-ea"/>
        <a:cs typeface="+mn-cs"/>
      </a:defRPr>
    </a:lvl5pPr>
    <a:lvl6pPr marL="2285635" algn="l" defTabSz="914254" rtl="0" eaLnBrk="1" latinLnBrk="0" hangingPunct="1">
      <a:defRPr sz="1200" kern="1200">
        <a:solidFill>
          <a:schemeClr val="tx1"/>
        </a:solidFill>
        <a:latin typeface="+mn-lt"/>
        <a:ea typeface="+mn-ea"/>
        <a:cs typeface="+mn-cs"/>
      </a:defRPr>
    </a:lvl6pPr>
    <a:lvl7pPr marL="2742762" algn="l" defTabSz="914254" rtl="0" eaLnBrk="1" latinLnBrk="0" hangingPunct="1">
      <a:defRPr sz="1200" kern="1200">
        <a:solidFill>
          <a:schemeClr val="tx1"/>
        </a:solidFill>
        <a:latin typeface="+mn-lt"/>
        <a:ea typeface="+mn-ea"/>
        <a:cs typeface="+mn-cs"/>
      </a:defRPr>
    </a:lvl7pPr>
    <a:lvl8pPr marL="3199889" algn="l" defTabSz="914254" rtl="0" eaLnBrk="1" latinLnBrk="0" hangingPunct="1">
      <a:defRPr sz="1200" kern="1200">
        <a:solidFill>
          <a:schemeClr val="tx1"/>
        </a:solidFill>
        <a:latin typeface="+mn-lt"/>
        <a:ea typeface="+mn-ea"/>
        <a:cs typeface="+mn-cs"/>
      </a:defRPr>
    </a:lvl8pPr>
    <a:lvl9pPr marL="3657016" algn="l" defTabSz="9142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8960" y="1519200"/>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155132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instellingen staafgrafiek">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Grafiekinstellingen staafgrafiek</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Grafiekinstellingen</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Je kunt in de slideconfiguratie bepaalde grafiekinstellingen per grafiek aanpassen.</a:t>
            </a:r>
          </a:p>
          <a:p>
            <a:pPr marL="171450" marR="0" lvl="0" indent="-171450" algn="l" defTabSz="83990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kern="1200" dirty="0">
                <a:solidFill>
                  <a:schemeClr val="tx1"/>
                </a:solidFill>
                <a:latin typeface="+mn-lt"/>
                <a:ea typeface="+mn-ea"/>
                <a:cs typeface="+mn-cs"/>
              </a:rPr>
              <a:t>In de kolom </a:t>
            </a:r>
            <a:r>
              <a:rPr lang="nl-NL" sz="1050" b="1" kern="1200" dirty="0">
                <a:solidFill>
                  <a:schemeClr val="tx1"/>
                </a:solidFill>
                <a:latin typeface="+mn-lt"/>
                <a:ea typeface="+mn-ea"/>
                <a:cs typeface="+mn-cs"/>
              </a:rPr>
              <a:t>ylimit</a:t>
            </a:r>
            <a:r>
              <a:rPr lang="nl-NL" sz="1050" b="0" kern="1200" dirty="0">
                <a:solidFill>
                  <a:schemeClr val="tx1"/>
                </a:solidFill>
                <a:latin typeface="+mn-lt"/>
                <a:ea typeface="+mn-ea"/>
                <a:cs typeface="+mn-cs"/>
              </a:rPr>
              <a:t> kun je de limiet van de y-as handmatig per grafiek instellen. Vul hier een getal in tussen 0 en 1. Laat je deze kolom leeg dan wordt standaard een waarde van 1 gebruikt (en loop de y-as tot 100%).</a:t>
            </a:r>
          </a:p>
          <a:p>
            <a:pPr marL="171450" marR="0" lvl="0" indent="-171450" algn="l" defTabSz="83990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kern="1200" dirty="0">
                <a:solidFill>
                  <a:schemeClr val="tx1"/>
                </a:solidFill>
                <a:latin typeface="+mn-lt"/>
                <a:ea typeface="+mn-ea"/>
                <a:cs typeface="+mn-cs"/>
              </a:rPr>
              <a:t>In de kolom </a:t>
            </a:r>
            <a:r>
              <a:rPr lang="nl-NL" sz="1050" b="1" kern="1200" dirty="0">
                <a:solidFill>
                  <a:schemeClr val="tx1"/>
                </a:solidFill>
                <a:latin typeface="+mn-lt"/>
                <a:ea typeface="+mn-ea"/>
                <a:cs typeface="+mn-cs"/>
              </a:rPr>
              <a:t>direction</a:t>
            </a:r>
            <a:r>
              <a:rPr lang="nl-NL" sz="1050" b="0" kern="1200" dirty="0">
                <a:solidFill>
                  <a:schemeClr val="tx1"/>
                </a:solidFill>
                <a:latin typeface="+mn-lt"/>
                <a:ea typeface="+mn-ea"/>
                <a:cs typeface="+mn-cs"/>
              </a:rPr>
              <a:t> kun je de richting van de staafgrafiek aanpassen. Standaard is de staafgrafiek verticaal, maar wil je een liggende staafgrafiek vul hier dan </a:t>
            </a:r>
            <a:r>
              <a:rPr lang="nl-NL" sz="1050" b="0" i="1" kern="1200" dirty="0">
                <a:solidFill>
                  <a:schemeClr val="tx1"/>
                </a:solidFill>
                <a:latin typeface="+mn-lt"/>
                <a:ea typeface="+mn-ea"/>
                <a:cs typeface="+mn-cs"/>
              </a:rPr>
              <a:t>horizontal</a:t>
            </a:r>
            <a:r>
              <a:rPr lang="nl-NL" sz="1050" b="0" kern="1200" dirty="0">
                <a:solidFill>
                  <a:schemeClr val="tx1"/>
                </a:solidFill>
                <a:latin typeface="+mn-lt"/>
                <a:ea typeface="+mn-ea"/>
                <a:cs typeface="+mn-cs"/>
              </a:rPr>
              <a:t> in. </a:t>
            </a:r>
          </a:p>
        </p:txBody>
      </p:sp>
      <p:sp>
        <p:nvSpPr>
          <p:cNvPr id="3" name="Staafgrafiek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9" name="Staafgrafiek 3">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4" name="Staafgrafiek 2">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dirty="0"/>
          </a:p>
        </p:txBody>
      </p:sp>
      <p:sp>
        <p:nvSpPr>
          <p:cNvPr id="12" name="Staafgrafiek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4656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endgrafiek">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Trendgrafiek</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Trendgrafiek</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Trendgrafiek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Trendgrafiek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Trendgrafiek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Trendgrafiek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214964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afgrafiek gestapeld">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gestapeld</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Staafgrafiek gestapeld</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Staafgrafiek gestapeld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Staafgrafiek gestapeld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Staafgrafiek gestapeld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Staafgrafiek gestapeld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2036413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N">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Top N</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TopN</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topN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topN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topN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topN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605840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kenhulp">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Rekenhulp</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noProof="0" dirty="0">
                <a:latin typeface="+mj-lt"/>
              </a:rPr>
              <a:t>Rekenhulp</a:t>
            </a: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cxnSp>
        <p:nvCxnSpPr>
          <p:cNvPr id="21" name="Linker scheidingslijn">
            <a:extLst>
              <a:ext uri="{FF2B5EF4-FFF2-40B4-BE49-F238E27FC236}">
                <a16:creationId xmlns:a16="http://schemas.microsoft.com/office/drawing/2014/main" id="{875B34E6-233B-E234-77F0-CA5380CB8849}"/>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Rekenhulp 1">
            <a:extLst>
              <a:ext uri="{FF2B5EF4-FFF2-40B4-BE49-F238E27FC236}">
                <a16:creationId xmlns:a16="http://schemas.microsoft.com/office/drawing/2014/main" id="{3D7EF6FF-2FDF-DFF5-CEBD-A0147DE93889}"/>
              </a:ext>
            </a:extLst>
          </p:cNvPr>
          <p:cNvSpPr>
            <a:spLocks noGrp="1"/>
          </p:cNvSpPr>
          <p:nvPr>
            <p:ph type="chart" sz="quarter" idx="14"/>
          </p:nvPr>
        </p:nvSpPr>
        <p:spPr>
          <a:xfrm>
            <a:off x="4368812" y="1519200"/>
            <a:ext cx="7365851"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84977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Respons</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8960" y="1519200"/>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noProof="0" dirty="0">
                <a:latin typeface="+mj-lt"/>
              </a:rPr>
              <a:t>Respons</a:t>
            </a: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17" name="Respons">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72646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in 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Vergelijking in 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Vergelijking in 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Vergelijking in 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Vergelijking in 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Vergelijking in 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Vergelijking in 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6285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ercentage in 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Percentage in 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Percentage in 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Percentage in 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Percentage in 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Percentage in 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Percentage in 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29158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ercentage">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Percentage</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Percentage</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cxnSp>
        <p:nvCxnSpPr>
          <p:cNvPr id="20" name="Rechter scheidingslijn">
            <a:extLst>
              <a:ext uri="{FF2B5EF4-FFF2-40B4-BE49-F238E27FC236}">
                <a16:creationId xmlns:a16="http://schemas.microsoft.com/office/drawing/2014/main" id="{0AECDC42-FE32-55F5-E0D6-9EB431CF9F43}"/>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Linker scheidingslijn">
            <a:extLst>
              <a:ext uri="{FF2B5EF4-FFF2-40B4-BE49-F238E27FC236}">
                <a16:creationId xmlns:a16="http://schemas.microsoft.com/office/drawing/2014/main" id="{875B34E6-233B-E234-77F0-CA5380CB8849}"/>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5" name="Omschrijving 4">
            <a:extLst>
              <a:ext uri="{FF2B5EF4-FFF2-40B4-BE49-F238E27FC236}">
                <a16:creationId xmlns:a16="http://schemas.microsoft.com/office/drawing/2014/main" id="{BF98B123-FA80-0AD3-23FC-3ABB4AE44AA3}"/>
              </a:ext>
            </a:extLst>
          </p:cNvPr>
          <p:cNvSpPr txBox="1"/>
          <p:nvPr userDrawn="1"/>
        </p:nvSpPr>
        <p:spPr>
          <a:xfrm>
            <a:off x="5205387" y="5848980"/>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Ervaart een zeer goede gezondheid</a:t>
            </a:r>
          </a:p>
        </p:txBody>
      </p:sp>
      <p:sp>
        <p:nvSpPr>
          <p:cNvPr id="24" name="Omschrijving 3">
            <a:extLst>
              <a:ext uri="{FF2B5EF4-FFF2-40B4-BE49-F238E27FC236}">
                <a16:creationId xmlns:a16="http://schemas.microsoft.com/office/drawing/2014/main" id="{8218FF7F-8CCC-AD5A-F0A6-7B9C7F457BAF}"/>
              </a:ext>
            </a:extLst>
          </p:cNvPr>
          <p:cNvSpPr txBox="1"/>
          <p:nvPr userDrawn="1"/>
        </p:nvSpPr>
        <p:spPr>
          <a:xfrm>
            <a:off x="5205387" y="4474118"/>
            <a:ext cx="2685883"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Ervaart een zeer slechte gezondheid</a:t>
            </a:r>
          </a:p>
        </p:txBody>
      </p:sp>
      <p:sp>
        <p:nvSpPr>
          <p:cNvPr id="23" name="Omschrijving 2">
            <a:extLst>
              <a:ext uri="{FF2B5EF4-FFF2-40B4-BE49-F238E27FC236}">
                <a16:creationId xmlns:a16="http://schemas.microsoft.com/office/drawing/2014/main" id="{4C136F14-5C38-5266-8B8C-35960712FF3A}"/>
              </a:ext>
            </a:extLst>
          </p:cNvPr>
          <p:cNvSpPr txBox="1"/>
          <p:nvPr userDrawn="1"/>
        </p:nvSpPr>
        <p:spPr>
          <a:xfrm>
            <a:off x="5205388" y="3154918"/>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Heeft geen psychische klachten</a:t>
            </a:r>
          </a:p>
        </p:txBody>
      </p:sp>
      <p:sp>
        <p:nvSpPr>
          <p:cNvPr id="22" name="Omschrijving 1">
            <a:extLst>
              <a:ext uri="{FF2B5EF4-FFF2-40B4-BE49-F238E27FC236}">
                <a16:creationId xmlns:a16="http://schemas.microsoft.com/office/drawing/2014/main" id="{E61D8DED-356D-6DFF-482D-F577028619BB}"/>
              </a:ext>
            </a:extLst>
          </p:cNvPr>
          <p:cNvSpPr txBox="1"/>
          <p:nvPr userDrawn="1"/>
        </p:nvSpPr>
        <p:spPr>
          <a:xfrm>
            <a:off x="5205387" y="1830786"/>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Heeft psychische klachten</a:t>
            </a:r>
          </a:p>
        </p:txBody>
      </p:sp>
      <p:sp>
        <p:nvSpPr>
          <p:cNvPr id="26" name="Percentage 4">
            <a:extLst>
              <a:ext uri="{FF2B5EF4-FFF2-40B4-BE49-F238E27FC236}">
                <a16:creationId xmlns:a16="http://schemas.microsoft.com/office/drawing/2014/main" id="{327DB20A-CAA3-AD3C-5FB0-58674A21E13F}"/>
              </a:ext>
            </a:extLst>
          </p:cNvPr>
          <p:cNvSpPr>
            <a:spLocks noGrp="1"/>
          </p:cNvSpPr>
          <p:nvPr>
            <p:ph type="body" sz="quarter" idx="23" hasCustomPrompt="1"/>
          </p:nvPr>
        </p:nvSpPr>
        <p:spPr>
          <a:xfrm>
            <a:off x="4367188" y="55626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7" name="Percentage 3">
            <a:extLst>
              <a:ext uri="{FF2B5EF4-FFF2-40B4-BE49-F238E27FC236}">
                <a16:creationId xmlns:a16="http://schemas.microsoft.com/office/drawing/2014/main" id="{75DDFE14-5E97-3762-AAE8-E67A24BDF357}"/>
              </a:ext>
            </a:extLst>
          </p:cNvPr>
          <p:cNvSpPr>
            <a:spLocks noGrp="1"/>
          </p:cNvSpPr>
          <p:nvPr>
            <p:ph type="body" sz="quarter" idx="22" hasCustomPrompt="1"/>
          </p:nvPr>
        </p:nvSpPr>
        <p:spPr>
          <a:xfrm>
            <a:off x="4369049" y="42148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8" name="Percentage 2">
            <a:extLst>
              <a:ext uri="{FF2B5EF4-FFF2-40B4-BE49-F238E27FC236}">
                <a16:creationId xmlns:a16="http://schemas.microsoft.com/office/drawing/2014/main" id="{12DC5C95-0344-D389-1AC6-6B941F1D57BC}"/>
              </a:ext>
            </a:extLst>
          </p:cNvPr>
          <p:cNvSpPr>
            <a:spLocks noGrp="1"/>
          </p:cNvSpPr>
          <p:nvPr>
            <p:ph type="body" sz="quarter" idx="18" hasCustomPrompt="1"/>
          </p:nvPr>
        </p:nvSpPr>
        <p:spPr>
          <a:xfrm>
            <a:off x="4369011" y="28670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9" name="Percentage 1">
            <a:extLst>
              <a:ext uri="{FF2B5EF4-FFF2-40B4-BE49-F238E27FC236}">
                <a16:creationId xmlns:a16="http://schemas.microsoft.com/office/drawing/2014/main" id="{8904286B-7F3C-BA05-2544-FF2AAA8E61EA}"/>
              </a:ext>
            </a:extLst>
          </p:cNvPr>
          <p:cNvSpPr>
            <a:spLocks noGrp="1"/>
          </p:cNvSpPr>
          <p:nvPr>
            <p:ph type="body" sz="quarter" idx="24" hasCustomPrompt="1"/>
          </p:nvPr>
        </p:nvSpPr>
        <p:spPr>
          <a:xfrm>
            <a:off x="4370401" y="15192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Tree>
    <p:extLst>
      <p:ext uri="{BB962C8B-B14F-4D97-AF65-F5344CB8AC3E}">
        <p14:creationId xmlns:p14="http://schemas.microsoft.com/office/powerpoint/2010/main" val="295328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afgrafiek 1">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1 t/m 6</a:t>
            </a:r>
          </a:p>
        </p:txBody>
      </p:sp>
      <p:sp>
        <p:nvSpPr>
          <p:cNvPr id="3" name="Staafgrafiek 6">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9" name="Staafgrafiek 5">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4" name="Staafgrafiek 4">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dirty="0"/>
          </a:p>
        </p:txBody>
      </p:sp>
      <p:sp>
        <p:nvSpPr>
          <p:cNvPr id="12" name="Staafgrafiek 3">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
        <p:nvSpPr>
          <p:cNvPr id="14" name="Staafgrafiek 2">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3456000" cy="2376000"/>
          </a:xfrm>
          <a:prstGeom prst="rect">
            <a:avLst/>
          </a:prstGeom>
        </p:spPr>
        <p:txBody>
          <a:bodyPr/>
          <a:lstStyle>
            <a:lvl1pPr marL="0" indent="0">
              <a:buNone/>
              <a:defRPr>
                <a:latin typeface="+mn-lt"/>
              </a:defRPr>
            </a:lvl1pPr>
          </a:lstStyle>
          <a:p>
            <a:endParaRPr lang="nl-NL" dirty="0"/>
          </a:p>
        </p:txBody>
      </p:sp>
      <p:sp>
        <p:nvSpPr>
          <p:cNvPr id="15" name="Staafgrafiek 1">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906690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afgrafiek 2">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7 t/m 11</a:t>
            </a:r>
          </a:p>
        </p:txBody>
      </p:sp>
      <p:sp>
        <p:nvSpPr>
          <p:cNvPr id="9" name="Staafgrafiek 11">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4" name="Staafgrafiek 10">
            <a:extLst>
              <a:ext uri="{FF2B5EF4-FFF2-40B4-BE49-F238E27FC236}">
                <a16:creationId xmlns:a16="http://schemas.microsoft.com/office/drawing/2014/main" id="{F803B63F-8571-0196-55B1-AE4F8394FD43}"/>
              </a:ext>
            </a:extLst>
          </p:cNvPr>
          <p:cNvSpPr>
            <a:spLocks noGrp="1"/>
          </p:cNvSpPr>
          <p:nvPr>
            <p:ph type="chart" sz="quarter" idx="16"/>
          </p:nvPr>
        </p:nvSpPr>
        <p:spPr>
          <a:xfrm>
            <a:off x="4370399" y="4024800"/>
            <a:ext cx="7364261" cy="2376000"/>
          </a:xfrm>
          <a:prstGeom prst="rect">
            <a:avLst/>
          </a:prstGeom>
        </p:spPr>
        <p:txBody>
          <a:bodyPr/>
          <a:lstStyle>
            <a:lvl1pPr marL="0" indent="0">
              <a:buNone/>
              <a:defRPr>
                <a:latin typeface="+mn-lt"/>
              </a:defRPr>
            </a:lvl1pPr>
          </a:lstStyle>
          <a:p>
            <a:endParaRPr lang="nl-NL" dirty="0"/>
          </a:p>
        </p:txBody>
      </p:sp>
      <p:sp>
        <p:nvSpPr>
          <p:cNvPr id="12" name="Staafgrafiek 9">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
        <p:nvSpPr>
          <p:cNvPr id="14" name="Staafgrafiek 8">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3456000" cy="2376000"/>
          </a:xfrm>
          <a:prstGeom prst="rect">
            <a:avLst/>
          </a:prstGeom>
        </p:spPr>
        <p:txBody>
          <a:bodyPr/>
          <a:lstStyle>
            <a:lvl1pPr marL="0" indent="0">
              <a:buNone/>
              <a:defRPr>
                <a:latin typeface="+mn-lt"/>
              </a:defRPr>
            </a:lvl1pPr>
          </a:lstStyle>
          <a:p>
            <a:endParaRPr lang="nl-NL" dirty="0"/>
          </a:p>
        </p:txBody>
      </p:sp>
      <p:sp>
        <p:nvSpPr>
          <p:cNvPr id="15" name="Staafgrafiek 7">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69797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afgrafiek 3">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hidden="1">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12 t/m 16</a:t>
            </a:r>
          </a:p>
        </p:txBody>
      </p:sp>
      <p:sp>
        <p:nvSpPr>
          <p:cNvPr id="3" name="Staafgrafiek 16">
            <a:extLst>
              <a:ext uri="{FF2B5EF4-FFF2-40B4-BE49-F238E27FC236}">
                <a16:creationId xmlns:a16="http://schemas.microsoft.com/office/drawing/2014/main" id="{6F1C0D16-664A-814A-26E2-82427D6D7C96}"/>
              </a:ext>
            </a:extLst>
          </p:cNvPr>
          <p:cNvSpPr>
            <a:spLocks noGrp="1"/>
          </p:cNvSpPr>
          <p:nvPr>
            <p:ph type="chart" sz="quarter" idx="17"/>
          </p:nvPr>
        </p:nvSpPr>
        <p:spPr>
          <a:xfrm>
            <a:off x="6300541" y="4024800"/>
            <a:ext cx="5432500" cy="2376000"/>
          </a:xfrm>
          <a:prstGeom prst="rect">
            <a:avLst/>
          </a:prstGeom>
        </p:spPr>
        <p:txBody>
          <a:bodyPr/>
          <a:lstStyle>
            <a:lvl1pPr marL="0" indent="0">
              <a:buNone/>
              <a:defRPr>
                <a:latin typeface="+mn-lt"/>
              </a:defRPr>
            </a:lvl1pPr>
          </a:lstStyle>
          <a:p>
            <a:endParaRPr lang="nl-NL"/>
          </a:p>
        </p:txBody>
      </p:sp>
      <p:sp>
        <p:nvSpPr>
          <p:cNvPr id="9" name="Staafgrafiek 15">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12" name="Staafgrafiek 14">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
        <p:nvSpPr>
          <p:cNvPr id="14" name="Staafgrafiek 13">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5432500" cy="2376000"/>
          </a:xfrm>
          <a:prstGeom prst="rect">
            <a:avLst/>
          </a:prstGeom>
        </p:spPr>
        <p:txBody>
          <a:bodyPr/>
          <a:lstStyle>
            <a:lvl1pPr marL="0" indent="0">
              <a:buNone/>
              <a:defRPr>
                <a:latin typeface="+mn-lt"/>
              </a:defRPr>
            </a:lvl1pPr>
          </a:lstStyle>
          <a:p>
            <a:endParaRPr lang="nl-NL" dirty="0"/>
          </a:p>
        </p:txBody>
      </p:sp>
      <p:sp>
        <p:nvSpPr>
          <p:cNvPr id="15" name="Staafgrafiek 12">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75810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afgrafiek 4">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17 en 18</a:t>
            </a:r>
          </a:p>
        </p:txBody>
      </p:sp>
      <p:sp>
        <p:nvSpPr>
          <p:cNvPr id="12" name="Staafgrafiek 18">
            <a:extLst>
              <a:ext uri="{FF2B5EF4-FFF2-40B4-BE49-F238E27FC236}">
                <a16:creationId xmlns:a16="http://schemas.microsoft.com/office/drawing/2014/main" id="{0CF651A3-7662-F531-4FF5-B8D1795C7F3B}"/>
              </a:ext>
            </a:extLst>
          </p:cNvPr>
          <p:cNvSpPr>
            <a:spLocks noGrp="1"/>
          </p:cNvSpPr>
          <p:nvPr>
            <p:ph type="chart" sz="quarter" idx="14"/>
          </p:nvPr>
        </p:nvSpPr>
        <p:spPr>
          <a:xfrm>
            <a:off x="453951" y="4024800"/>
            <a:ext cx="3454374" cy="2376000"/>
          </a:xfrm>
          <a:prstGeom prst="rect">
            <a:avLst/>
          </a:prstGeom>
        </p:spPr>
        <p:txBody>
          <a:bodyPr/>
          <a:lstStyle>
            <a:lvl1pPr marL="0" indent="0">
              <a:buNone/>
              <a:defRPr>
                <a:latin typeface="+mn-lt"/>
              </a:defRPr>
            </a:lvl1pPr>
          </a:lstStyle>
          <a:p>
            <a:endParaRPr lang="nl-NL" dirty="0"/>
          </a:p>
        </p:txBody>
      </p:sp>
      <p:sp>
        <p:nvSpPr>
          <p:cNvPr id="15" name="Staafgrafiek 17">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52372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5" name="Link vorige pagina">
            <a:extLst>
              <a:ext uri="{FF2B5EF4-FFF2-40B4-BE49-F238E27FC236}">
                <a16:creationId xmlns:a16="http://schemas.microsoft.com/office/drawing/2014/main" id="{ADD47282-7725-DD19-6D58-17EC32470268}"/>
              </a:ext>
            </a:extLst>
          </p:cNvPr>
          <p:cNvGrpSpPr/>
          <p:nvPr userDrawn="1"/>
        </p:nvGrpSpPr>
        <p:grpSpPr>
          <a:xfrm>
            <a:off x="10828384" y="6400800"/>
            <a:ext cx="457200" cy="457200"/>
            <a:chOff x="10820363" y="6400800"/>
            <a:chExt cx="457200" cy="457200"/>
          </a:xfrm>
        </p:grpSpPr>
        <p:sp>
          <p:nvSpPr>
            <p:cNvPr id="36" name="Afbeelding">
              <a:hlinkClick r:id="" action="ppaction://hlinkshowjump?jump=previousslide"/>
              <a:extLst>
                <a:ext uri="{FF2B5EF4-FFF2-40B4-BE49-F238E27FC236}">
                  <a16:creationId xmlns:a16="http://schemas.microsoft.com/office/drawing/2014/main" id="{C462D230-9ED6-1EED-3478-98E5313EDA1C}"/>
                </a:ext>
              </a:extLst>
            </p:cNvPr>
            <p:cNvSpPr/>
            <p:nvPr userDrawn="1"/>
          </p:nvSpPr>
          <p:spPr>
            <a:xfrm>
              <a:off x="10820363" y="6400800"/>
              <a:ext cx="457200" cy="457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37" name="Afbeelding">
              <a:hlinkClick r:id="" action="ppaction://hlinkshowjump?jump=previousslide"/>
              <a:extLst>
                <a:ext uri="{FF2B5EF4-FFF2-40B4-BE49-F238E27FC236}">
                  <a16:creationId xmlns:a16="http://schemas.microsoft.com/office/drawing/2014/main" id="{57AC56BE-91FD-BB82-DA9C-497DFCD01BF9}"/>
                </a:ext>
              </a:extLst>
            </p:cNvPr>
            <p:cNvSpPr/>
            <p:nvPr userDrawn="1"/>
          </p:nvSpPr>
          <p:spPr>
            <a:xfrm rot="16200000" flipH="1">
              <a:off x="10935888" y="6539400"/>
              <a:ext cx="216000" cy="180000"/>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grpSp>
      <p:grpSp>
        <p:nvGrpSpPr>
          <p:cNvPr id="32" name="Link volgende pagina">
            <a:extLst>
              <a:ext uri="{FF2B5EF4-FFF2-40B4-BE49-F238E27FC236}">
                <a16:creationId xmlns:a16="http://schemas.microsoft.com/office/drawing/2014/main" id="{EFC8F76D-AF70-2D5C-CAF6-ED644D60FF1C}"/>
              </a:ext>
            </a:extLst>
          </p:cNvPr>
          <p:cNvGrpSpPr/>
          <p:nvPr userDrawn="1"/>
        </p:nvGrpSpPr>
        <p:grpSpPr>
          <a:xfrm>
            <a:off x="11280509" y="6400800"/>
            <a:ext cx="457200" cy="457200"/>
            <a:chOff x="11272488" y="6400800"/>
            <a:chExt cx="457200" cy="457200"/>
          </a:xfrm>
        </p:grpSpPr>
        <p:sp>
          <p:nvSpPr>
            <p:cNvPr id="33" name="Afbeelding">
              <a:hlinkClick r:id="" action="ppaction://hlinkshowjump?jump=nextslide"/>
              <a:extLst>
                <a:ext uri="{FF2B5EF4-FFF2-40B4-BE49-F238E27FC236}">
                  <a16:creationId xmlns:a16="http://schemas.microsoft.com/office/drawing/2014/main" id="{17A474EB-6DB4-FC5A-4D1E-C39370BF26DE}"/>
                </a:ext>
              </a:extLst>
            </p:cNvPr>
            <p:cNvSpPr/>
            <p:nvPr userDrawn="1"/>
          </p:nvSpPr>
          <p:spPr>
            <a:xfrm>
              <a:off x="11272488" y="6400800"/>
              <a:ext cx="457200" cy="457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34" name="Afbeelding">
              <a:hlinkClick r:id="" action="ppaction://hlinkshowjump?jump=nextslide"/>
              <a:extLst>
                <a:ext uri="{FF2B5EF4-FFF2-40B4-BE49-F238E27FC236}">
                  <a16:creationId xmlns:a16="http://schemas.microsoft.com/office/drawing/2014/main" id="{F2A91492-2FB3-A234-158F-A565824967A4}"/>
                </a:ext>
              </a:extLst>
            </p:cNvPr>
            <p:cNvSpPr/>
            <p:nvPr userDrawn="1"/>
          </p:nvSpPr>
          <p:spPr>
            <a:xfrm rot="5400000">
              <a:off x="11393088" y="6539400"/>
              <a:ext cx="216000" cy="180000"/>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grpSp>
      <p:grpSp>
        <p:nvGrpSpPr>
          <p:cNvPr id="29" name="Link inhoudsopgave">
            <a:extLst>
              <a:ext uri="{FF2B5EF4-FFF2-40B4-BE49-F238E27FC236}">
                <a16:creationId xmlns:a16="http://schemas.microsoft.com/office/drawing/2014/main" id="{D736CFBB-4F20-745F-5199-7213B2AE73F9}"/>
              </a:ext>
            </a:extLst>
          </p:cNvPr>
          <p:cNvGrpSpPr/>
          <p:nvPr userDrawn="1"/>
        </p:nvGrpSpPr>
        <p:grpSpPr>
          <a:xfrm>
            <a:off x="11734782" y="6400800"/>
            <a:ext cx="457219" cy="457200"/>
            <a:chOff x="11734781" y="6400800"/>
            <a:chExt cx="457219" cy="457200"/>
          </a:xfrm>
        </p:grpSpPr>
        <p:sp>
          <p:nvSpPr>
            <p:cNvPr id="30" name="Afbeelding">
              <a:hlinkClick r:id="" action="ppaction://noaction"/>
              <a:extLst>
                <a:ext uri="{FF2B5EF4-FFF2-40B4-BE49-F238E27FC236}">
                  <a16:creationId xmlns:a16="http://schemas.microsoft.com/office/drawing/2014/main" id="{CB127B58-0E04-70A9-47ED-461794FE8617}"/>
                </a:ext>
              </a:extLst>
            </p:cNvPr>
            <p:cNvSpPr/>
            <p:nvPr userDrawn="1"/>
          </p:nvSpPr>
          <p:spPr>
            <a:xfrm>
              <a:off x="11734781" y="6400800"/>
              <a:ext cx="457219"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31" name="Afbeelding" descr="Pictogram hamburgermenu met effen opvulling">
              <a:hlinkClick r:id="" action="ppaction://noaction"/>
              <a:extLst>
                <a:ext uri="{FF2B5EF4-FFF2-40B4-BE49-F238E27FC236}">
                  <a16:creationId xmlns:a16="http://schemas.microsoft.com/office/drawing/2014/main" id="{99DE48E4-4AEA-BCAC-EEA9-967EF7C21301}"/>
                </a:ext>
              </a:extLst>
            </p:cNvPr>
            <p:cNvPicPr>
              <a:picLocks/>
            </p:cNvPicPr>
            <p:nvPr userDrawn="1"/>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762844" y="6431400"/>
              <a:ext cx="396000" cy="396000"/>
            </a:xfrm>
            <a:prstGeom prst="rect">
              <a:avLst/>
            </a:prstGeom>
          </p:spPr>
        </p:pic>
      </p:grpSp>
    </p:spTree>
    <p:extLst>
      <p:ext uri="{BB962C8B-B14F-4D97-AF65-F5344CB8AC3E}">
        <p14:creationId xmlns:p14="http://schemas.microsoft.com/office/powerpoint/2010/main" val="582609979"/>
      </p:ext>
    </p:extLst>
  </p:cSld>
  <p:clrMap bg1="lt1" tx1="dk1" bg2="lt2" tx2="dk2" accent1="accent1" accent2="accent2" accent3="accent3" accent4="accent4" accent5="accent5" accent6="accent6" hlink="hlink" folHlink="folHlink"/>
  <p:sldLayoutIdLst>
    <p:sldLayoutId id="2147483702" r:id="rId1"/>
    <p:sldLayoutId id="2147483709" r:id="rId2"/>
    <p:sldLayoutId id="2147483706" r:id="rId3"/>
    <p:sldLayoutId id="2147483707" r:id="rId4"/>
    <p:sldLayoutId id="2147483703" r:id="rId5"/>
    <p:sldLayoutId id="2147483705" r:id="rId6"/>
    <p:sldLayoutId id="2147483710" r:id="rId7"/>
    <p:sldLayoutId id="2147483711" r:id="rId8"/>
    <p:sldLayoutId id="2147483712" r:id="rId9"/>
    <p:sldLayoutId id="2147483713" r:id="rId10"/>
    <p:sldLayoutId id="2147483701" r:id="rId11"/>
    <p:sldLayoutId id="2147483653" r:id="rId12"/>
    <p:sldLayoutId id="2147483708" r:id="rId13"/>
    <p:sldLayoutId id="2147483704" r:id="rId14"/>
  </p:sldLayoutIdLst>
  <p:txStyles>
    <p:titleStyle>
      <a:lvl1pPr algn="ctr" defTabSz="1339179" rtl="0" eaLnBrk="1" latinLnBrk="0" hangingPunct="1">
        <a:spcBef>
          <a:spcPct val="0"/>
        </a:spcBef>
        <a:buNone/>
        <a:defRPr sz="6443" kern="1200">
          <a:solidFill>
            <a:schemeClr val="tx1"/>
          </a:solidFill>
          <a:latin typeface="Serifa Std 55 Roman" pitchFamily="18" charset="0"/>
          <a:ea typeface="+mj-ea"/>
          <a:cs typeface="+mj-cs"/>
        </a:defRPr>
      </a:lvl1pPr>
    </p:titleStyle>
    <p:bodyStyle>
      <a:lvl1pPr marL="502192" indent="-502192" algn="l" defTabSz="1339179" rtl="0" eaLnBrk="1" latinLnBrk="0" hangingPunct="1">
        <a:spcBef>
          <a:spcPct val="20000"/>
        </a:spcBef>
        <a:buFont typeface="Arial" panose="020B0604020202020204" pitchFamily="34" charset="0"/>
        <a:buChar char="•"/>
        <a:defRPr sz="4686" kern="1200">
          <a:solidFill>
            <a:schemeClr val="tx1"/>
          </a:solidFill>
          <a:latin typeface="Serifa Std 45 Light" pitchFamily="18" charset="0"/>
          <a:ea typeface="+mn-ea"/>
          <a:cs typeface="+mn-cs"/>
        </a:defRPr>
      </a:lvl1pPr>
      <a:lvl2pPr marL="1088084" indent="-418495" algn="l" defTabSz="1339179" rtl="0" eaLnBrk="1" latinLnBrk="0" hangingPunct="1">
        <a:spcBef>
          <a:spcPct val="20000"/>
        </a:spcBef>
        <a:buFont typeface="Arial" panose="020B0604020202020204" pitchFamily="34" charset="0"/>
        <a:buChar char="–"/>
        <a:defRPr sz="4101" kern="1200">
          <a:solidFill>
            <a:schemeClr val="tx1"/>
          </a:solidFill>
          <a:latin typeface="Serifa Std 45 Light" pitchFamily="18" charset="0"/>
          <a:ea typeface="+mn-ea"/>
          <a:cs typeface="+mn-cs"/>
        </a:defRPr>
      </a:lvl2pPr>
      <a:lvl3pPr marL="1673974" indent="-334794" algn="l" defTabSz="1339179" rtl="0" eaLnBrk="1" latinLnBrk="0" hangingPunct="1">
        <a:spcBef>
          <a:spcPct val="20000"/>
        </a:spcBef>
        <a:buFont typeface="Arial" panose="020B0604020202020204" pitchFamily="34" charset="0"/>
        <a:buChar char="•"/>
        <a:defRPr sz="3514" kern="1200">
          <a:solidFill>
            <a:schemeClr val="tx1"/>
          </a:solidFill>
          <a:latin typeface="Serifa Std 45 Light" pitchFamily="18" charset="0"/>
          <a:ea typeface="+mn-ea"/>
          <a:cs typeface="+mn-cs"/>
        </a:defRPr>
      </a:lvl3pPr>
      <a:lvl4pPr marL="2343565" indent="-334794" algn="l" defTabSz="1339179"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4pPr>
      <a:lvl5pPr marL="3013154" indent="-334794" algn="l" defTabSz="1339179"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5pPr>
      <a:lvl6pPr marL="368274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6pPr>
      <a:lvl7pPr marL="435233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7pPr>
      <a:lvl8pPr marL="5021922"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8pPr>
      <a:lvl9pPr marL="569151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9pPr>
    </p:bodyStyle>
    <p:otherStyle>
      <a:defPPr>
        <a:defRPr lang="nl-NL"/>
      </a:defPPr>
      <a:lvl1pPr marL="0" algn="l" defTabSz="1339179" rtl="0" eaLnBrk="1" latinLnBrk="0" hangingPunct="1">
        <a:defRPr sz="2636" kern="1200">
          <a:solidFill>
            <a:schemeClr val="tx1"/>
          </a:solidFill>
          <a:latin typeface="+mn-lt"/>
          <a:ea typeface="+mn-ea"/>
          <a:cs typeface="+mn-cs"/>
        </a:defRPr>
      </a:lvl1pPr>
      <a:lvl2pPr marL="669591" algn="l" defTabSz="1339179" rtl="0" eaLnBrk="1" latinLnBrk="0" hangingPunct="1">
        <a:defRPr sz="2636" kern="1200">
          <a:solidFill>
            <a:schemeClr val="tx1"/>
          </a:solidFill>
          <a:latin typeface="+mn-lt"/>
          <a:ea typeface="+mn-ea"/>
          <a:cs typeface="+mn-cs"/>
        </a:defRPr>
      </a:lvl2pPr>
      <a:lvl3pPr marL="1339179" algn="l" defTabSz="1339179" rtl="0" eaLnBrk="1" latinLnBrk="0" hangingPunct="1">
        <a:defRPr sz="2636" kern="1200">
          <a:solidFill>
            <a:schemeClr val="tx1"/>
          </a:solidFill>
          <a:latin typeface="+mn-lt"/>
          <a:ea typeface="+mn-ea"/>
          <a:cs typeface="+mn-cs"/>
        </a:defRPr>
      </a:lvl3pPr>
      <a:lvl4pPr marL="2008771" algn="l" defTabSz="1339179" rtl="0" eaLnBrk="1" latinLnBrk="0" hangingPunct="1">
        <a:defRPr sz="2636" kern="1200">
          <a:solidFill>
            <a:schemeClr val="tx1"/>
          </a:solidFill>
          <a:latin typeface="+mn-lt"/>
          <a:ea typeface="+mn-ea"/>
          <a:cs typeface="+mn-cs"/>
        </a:defRPr>
      </a:lvl4pPr>
      <a:lvl5pPr marL="2678359" algn="l" defTabSz="1339179" rtl="0" eaLnBrk="1" latinLnBrk="0" hangingPunct="1">
        <a:defRPr sz="2636" kern="1200">
          <a:solidFill>
            <a:schemeClr val="tx1"/>
          </a:solidFill>
          <a:latin typeface="+mn-lt"/>
          <a:ea typeface="+mn-ea"/>
          <a:cs typeface="+mn-cs"/>
        </a:defRPr>
      </a:lvl5pPr>
      <a:lvl6pPr marL="3347950" algn="l" defTabSz="1339179" rtl="0" eaLnBrk="1" latinLnBrk="0" hangingPunct="1">
        <a:defRPr sz="2636" kern="1200">
          <a:solidFill>
            <a:schemeClr val="tx1"/>
          </a:solidFill>
          <a:latin typeface="+mn-lt"/>
          <a:ea typeface="+mn-ea"/>
          <a:cs typeface="+mn-cs"/>
        </a:defRPr>
      </a:lvl6pPr>
      <a:lvl7pPr marL="4017539" algn="l" defTabSz="1339179" rtl="0" eaLnBrk="1" latinLnBrk="0" hangingPunct="1">
        <a:defRPr sz="2636" kern="1200">
          <a:solidFill>
            <a:schemeClr val="tx1"/>
          </a:solidFill>
          <a:latin typeface="+mn-lt"/>
          <a:ea typeface="+mn-ea"/>
          <a:cs typeface="+mn-cs"/>
        </a:defRPr>
      </a:lvl7pPr>
      <a:lvl8pPr marL="4687128" algn="l" defTabSz="1339179" rtl="0" eaLnBrk="1" latinLnBrk="0" hangingPunct="1">
        <a:defRPr sz="2636" kern="1200">
          <a:solidFill>
            <a:schemeClr val="tx1"/>
          </a:solidFill>
          <a:latin typeface="+mn-lt"/>
          <a:ea typeface="+mn-ea"/>
          <a:cs typeface="+mn-cs"/>
        </a:defRPr>
      </a:lvl8pPr>
      <a:lvl9pPr marL="5356718" algn="l" defTabSz="1339179" rtl="0" eaLnBrk="1" latinLnBrk="0" hangingPunct="1">
        <a:defRPr sz="26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3.xml"/>
<Relationship Id="rId2" Type="http://schemas.openxmlformats.org/officeDocument/2006/relationships/chart" Target="../charts/chart56d414374e98.xml"/>
<Relationship Id="rId3" Type="http://schemas.openxmlformats.org/officeDocument/2006/relationships/chart" Target="../charts/chart56d461235f4d.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chart" Target="../charts/chart56d43e641aa.xml"/>
<Relationship Id="rId3" Type="http://schemas.openxmlformats.org/officeDocument/2006/relationships/chart" Target="../charts/chart56d413882801.xml"/>
<Relationship Id="rId4" Type="http://schemas.openxmlformats.org/officeDocument/2006/relationships/chart" Target="../charts/chart56d4742679c.xml"/>
<Relationship Id="rId5" Type="http://schemas.openxmlformats.org/officeDocument/2006/relationships/chart" Target="../charts/chart56d454c56737.xml"/>
<Relationship Id="rId6" Type="http://schemas.openxmlformats.org/officeDocument/2006/relationships/chart" Target="../charts/chart56d4356346d2.xml"/>
<Relationship Id="rId7" Type="http://schemas.openxmlformats.org/officeDocument/2006/relationships/chart" Target="../charts/chart56d41601266c.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chart" Target="../charts/chart56d4769f607.xml"/>
<Relationship Id="rId3" Type="http://schemas.openxmlformats.org/officeDocument/2006/relationships/chart" Target="../charts/chart56d4573e65a2.xml"/>
<Relationship Id="rId4" Type="http://schemas.openxmlformats.org/officeDocument/2006/relationships/chart" Target="../charts/chart56d437dc453c.xml"/>
<Relationship Id="rId5" Type="http://schemas.openxmlformats.org/officeDocument/2006/relationships/chart" Target="../charts/chart56d4187a24d7.xml"/>
<Relationship Id="rId6" Type="http://schemas.openxmlformats.org/officeDocument/2006/relationships/chart" Target="../charts/chart56d4791947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chart" Target="../charts/chart56d459b7640c.xml"/>
<Relationship Id="rId3" Type="http://schemas.openxmlformats.org/officeDocument/2006/relationships/chart" Target="../charts/chart56d4d5c2814.xml"/>
<Relationship Id="rId4" Type="http://schemas.openxmlformats.org/officeDocument/2006/relationships/chart" Target="../charts/chart56d41af42342.xml"/>
<Relationship Id="rId5" Type="http://schemas.openxmlformats.org/officeDocument/2006/relationships/chart" Target="../charts/chart56d47b922dd.xml"/>
<Relationship Id="rId6" Type="http://schemas.openxmlformats.org/officeDocument/2006/relationships/chart" Target="../charts/chart56d45c306277.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9.xml"/>
<Relationship Id="rId2" Type="http://schemas.openxmlformats.org/officeDocument/2006/relationships/chart" Target="../charts/chart56d43ccf4212.xml"/>
<Relationship Id="rId3" Type="http://schemas.openxmlformats.org/officeDocument/2006/relationships/chart" Target="../charts/chart56d41d6d21ad.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chart" Target="../charts/chart56d47e0b147.xml"/>
<Relationship Id="rId3" Type="http://schemas.openxmlformats.org/officeDocument/2006/relationships/chart" Target="../charts/chart56d45eaa60e2.xml"/>
<Relationship Id="rId4" Type="http://schemas.openxmlformats.org/officeDocument/2006/relationships/chart" Target="../charts/chart56d43f48407d.xml"/>
<Relationship Id="rId5" Type="http://schemas.openxmlformats.org/officeDocument/2006/relationships/chart" Target="../charts/chart56d41fe62018.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7051f76c760919c60ece2d83176e00db68601cef.png"/>
<Relationship Id="rId3" Type="http://schemas.openxmlformats.org/officeDocument/2006/relationships/image" Target="../media/bc212309df85fc40ac7b1824e8274e2f92aaa52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 1"/>
          <p:cNvSpPr>
            <a:spLocks noGrp="1"/>
          </p:cNvSpPr>
          <p:nvPr>
            <p:ph type="body" sz="quarter" idx="24"/>
          </p:nvPr>
        </p:nvSpPr>
        <p:spPr>
          <a:xfrm>
            <a:off x="4368000" y="1519200"/>
            <a:ext cx="3456000" cy="2376000"/>
          </a:xfrm>
        </p:spPr>
        <p:txBody>
          <a:bodyPr/>
          <a:lstStyle/>
          <a:p>
            <a:r>
              <a:rPr/>
              <a:t>Heideveen</a:t>
            </a:r>
          </a:p>
        </p:txBody>
      </p:sp>
      <p:sp>
        <p:nvSpPr>
          <p:cNvPr id="3" name="Tekst 2"/>
          <p:cNvSpPr>
            <a:spLocks noGrp="1"/>
          </p:cNvSpPr>
          <p:nvPr>
            <p:ph type="body" sz="quarter" idx="26"/>
          </p:nvPr>
        </p:nvSpPr>
        <p:spPr>
          <a:xfrm>
            <a:off x="4368000" y="4024800"/>
            <a:ext cx="3456000" cy="2376000"/>
          </a:xfrm>
        </p:spPr>
        <p:txBody>
          <a:bodyPr/>
          <a:lstStyle/>
          <a:p>
            <a:r>
              <a:rPr/>
              <a:t>21 mei 2025</a:t>
            </a:r>
          </a:p>
        </p:txBody>
      </p:sp>
      <p:sp>
        <p:nvSpPr>
          <p:cNvPr id="4" name="Tekst 3"/>
          <p:cNvSpPr>
            <a:spLocks noGrp="1"/>
          </p:cNvSpPr>
          <p:nvPr>
            <p:ph type="body" sz="quarter" idx="25"/>
          </p:nvPr>
        </p:nvSpPr>
        <p:spPr>
          <a:xfrm>
            <a:off x="8277040" y="1519200"/>
            <a:ext cx="3456000" cy="2376000"/>
          </a:xfrm>
        </p:spPr>
        <p:txBody>
          <a:bodyPr/>
          <a:lstStyle/>
          <a:p>
            <a:r>
              <a:rPr/>
              <a:t>Met het type 'text' wordt de tekst die je in de kolom description invult toegevoegd op de plaats van de aangegeven aanduiding. De tekst wordt opgemaakt op basis van de opmaak van de tijdelijke aanduiding in PowerPoint.</a:t>
            </a:r>
          </a:p>
        </p:txBody>
      </p:sp>
    </p:spTree>
    <p:extLst>
      <p:ext uri="{BB962C8B-B14F-4D97-AF65-F5344CB8AC3E}">
        <p14:creationId xmlns:p14="http://schemas.microsoft.com/office/powerpoint/2010/main" val="44320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F640B-0415-F43E-DE56-E8F665E5DDF1}"/>
            </a:ext>
          </a:extLst>
        </p:cNvPr>
        <p:cNvGrpSpPr/>
        <p:nvPr/>
      </p:nvGrpSpPr>
      <p:grpSpPr>
        <a:xfrm>
          <a:off x="0" y="0"/>
          <a:ext cx="0" cy="0"/>
          <a:chOff x="0" y="0"/>
          <a:chExt cx="0" cy="0"/>
        </a:xfrm>
      </p:grpSpPr>
      <p:sp>
        <p:nvSpPr>
          <p:cNvPr id="2" name="Percentage in tekst 1"/>
          <p:cNvSpPr>
            <a:spLocks noGrp="1"/>
          </p:cNvSpPr>
          <p:nvPr>
            <p:ph type="body" sz="quarter" idx="24"/>
          </p:nvPr>
        </p:nvSpPr>
        <p:spPr>
          <a:xfrm>
            <a:off x="4368000" y="1519200"/>
            <a:ext cx="3456000" cy="2376000"/>
          </a:xfrm>
        </p:spPr>
        <p:txBody>
          <a:bodyPr/>
          <a:lstStyle/>
          <a:p>
            <a:r>
              <a:rPr/>
              <a:t>In uw gemeente ervaart 31% van de inwoners een zeer goede gezondheid.</a:t>
            </a:r>
          </a:p>
        </p:txBody>
      </p:sp>
      <p:sp>
        <p:nvSpPr>
          <p:cNvPr id="3" name="Percentage in tekst 2"/>
          <p:cNvSpPr>
            <a:spLocks noGrp="1"/>
          </p:cNvSpPr>
          <p:nvPr>
            <p:ph type="body" sz="quarter" idx="26"/>
          </p:nvPr>
        </p:nvSpPr>
        <p:spPr>
          <a:xfrm>
            <a:off x="4368000" y="4024800"/>
            <a:ext cx="3456000" cy="2376000"/>
          </a:xfrm>
        </p:spPr>
        <p:txBody>
          <a:bodyPr/>
          <a:lstStyle/>
          <a:p>
            <a:r>
              <a:rPr/>
              <a:t>In Nederland ervaart 30% van de inwoners een zeer goede gezondheid.</a:t>
            </a:r>
          </a:p>
        </p:txBody>
      </p:sp>
      <p:sp>
        <p:nvSpPr>
          <p:cNvPr id="4" name="Percentage in tekst 3"/>
          <p:cNvSpPr>
            <a:spLocks noGrp="1"/>
          </p:cNvSpPr>
          <p:nvPr>
            <p:ph type="body" sz="quarter" idx="25"/>
          </p:nvPr>
        </p:nvSpPr>
        <p:spPr>
          <a:xfrm>
            <a:off x="8277040" y="1519200"/>
            <a:ext cx="3456000" cy="2376000"/>
          </a:xfrm>
        </p:spPr>
        <p:txBody>
          <a:bodyPr/>
          <a:lstStyle/>
          <a:p>
            <a:r>
              <a:rPr/>
              <a:t>In uw gemeente ervaart 31% van de inwoners een zeer goede gezondheid en heeft 31% psychische klachten.</a:t>
            </a:r>
          </a:p>
        </p:txBody>
      </p:sp>
      <p:sp>
        <p:nvSpPr>
          <p:cNvPr id="5" name="Percentage in tekst 4"/>
          <p:cNvSpPr>
            <a:spLocks noGrp="1"/>
          </p:cNvSpPr>
          <p:nvPr>
            <p:ph type="body" sz="quarter" idx="27"/>
          </p:nvPr>
        </p:nvSpPr>
        <p:spPr>
          <a:xfrm>
            <a:off x="8277040" y="4024800"/>
            <a:ext cx="3456000" cy="2376000"/>
          </a:xfrm>
        </p:spPr>
        <p:txBody>
          <a:bodyPr/>
          <a:lstStyle/>
          <a:p>
            <a:r>
              <a:rPr/>
              <a:t>In Nederland ervaart 30% van de inwoners een zeer goede gezondheid en heeft 29% psychische klachten.</a:t>
            </a:r>
          </a:p>
        </p:txBody>
      </p:sp>
    </p:spTree>
    <p:extLst>
      <p:ext uri="{BB962C8B-B14F-4D97-AF65-F5344CB8AC3E}">
        <p14:creationId xmlns:p14="http://schemas.microsoft.com/office/powerpoint/2010/main" val="283960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opN 1"/>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2"/>
          </a:graphicData>
        </a:graphic>
      </p:graphicFrame>
      <p:graphicFrame>
        <p:nvGraphicFramePr>
          <p:cNvPr id="3" name="topN 2"/>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769976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kenhulp 1"/>
          <p:cNvSpPr>
            <a:spLocks noGrp="1"/>
          </p:cNvSpPr>
          <p:nvPr>
            <p:ph type="chart" sz="quarter" idx="14"/>
          </p:nvPr>
        </p:nvSpPr>
        <p:spPr>
          <a:xfrm>
            <a:off x="4368812" y="1519200"/>
            <a:ext cx="7365851" cy="2376000"/>
          </a:xfrm>
        </p:spPr>
        <p:txBody>
          <a:bodyPr/>
          <a:lstStyle/>
          <a:p>
            <a:r>
              <a:rPr/>
              <a:t>Niet uitgedraaid vanwege geen reactie cbs package</a:t>
            </a:r>
          </a:p>
        </p:txBody>
      </p:sp>
    </p:spTree>
    <p:extLst>
      <p:ext uri="{BB962C8B-B14F-4D97-AF65-F5344CB8AC3E}">
        <p14:creationId xmlns:p14="http://schemas.microsoft.com/office/powerpoint/2010/main" val="1857189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rcentage 1"/>
          <p:cNvSpPr>
            <a:spLocks noGrp="1"/>
          </p:cNvSpPr>
          <p:nvPr>
            <p:ph type="body" sz="quarter" idx="24" hasCustomPrompt="1"/>
          </p:nvPr>
        </p:nvSpPr>
        <p:spPr>
          <a:xfrm>
            <a:off x="4370401" y="1519200"/>
            <a:ext cx="838200" cy="838200"/>
          </a:xfrm>
        </p:spPr>
        <p:txBody>
          <a:bodyPr/>
          <a:lstStyle/>
          <a:p>
            <a:r>
              <a:rPr/>
              <a:t>31%</a:t>
            </a:r>
          </a:p>
        </p:txBody>
      </p:sp>
      <p:sp>
        <p:nvSpPr>
          <p:cNvPr id="3" name="Percentage 2"/>
          <p:cNvSpPr>
            <a:spLocks noGrp="1"/>
          </p:cNvSpPr>
          <p:nvPr>
            <p:ph type="body" sz="quarter" idx="18" hasCustomPrompt="1"/>
          </p:nvPr>
        </p:nvSpPr>
        <p:spPr>
          <a:xfrm>
            <a:off x="4369011" y="2867000"/>
            <a:ext cx="838200" cy="838200"/>
          </a:xfrm>
        </p:spPr>
        <p:txBody>
          <a:bodyPr/>
          <a:lstStyle/>
          <a:p>
            <a:r>
              <a:rPr/>
              <a:t>69%</a:t>
            </a:r>
          </a:p>
        </p:txBody>
      </p:sp>
      <p:sp>
        <p:nvSpPr>
          <p:cNvPr id="4" name="Percentage 3"/>
          <p:cNvSpPr>
            <a:spLocks noGrp="1"/>
          </p:cNvSpPr>
          <p:nvPr>
            <p:ph type="body" sz="quarter" idx="22" hasCustomPrompt="1"/>
          </p:nvPr>
        </p:nvSpPr>
        <p:spPr>
          <a:xfrm>
            <a:off x="4369049" y="4214800"/>
            <a:ext cx="838200" cy="838200"/>
          </a:xfrm>
        </p:spPr>
        <p:txBody>
          <a:bodyPr/>
          <a:lstStyle/>
          <a:p>
            <a:r>
              <a:rPr/>
              <a:t>1%</a:t>
            </a:r>
          </a:p>
        </p:txBody>
      </p:sp>
      <p:sp>
        <p:nvSpPr>
          <p:cNvPr id="5" name="Percentage 4"/>
          <p:cNvSpPr>
            <a:spLocks noGrp="1"/>
          </p:cNvSpPr>
          <p:nvPr>
            <p:ph type="body" sz="quarter" idx="23" hasCustomPrompt="1"/>
          </p:nvPr>
        </p:nvSpPr>
        <p:spPr>
          <a:xfrm>
            <a:off x="4367188" y="5562600"/>
            <a:ext cx="838200" cy="838200"/>
          </a:xfrm>
        </p:spPr>
        <p:txBody>
          <a:bodyPr/>
          <a:lstStyle/>
          <a:p>
            <a:r>
              <a:rPr/>
              <a:t>31%</a:t>
            </a:r>
          </a:p>
        </p:txBody>
      </p:sp>
    </p:spTree>
    <p:extLst>
      <p:ext uri="{BB962C8B-B14F-4D97-AF65-F5344CB8AC3E}">
        <p14:creationId xmlns:p14="http://schemas.microsoft.com/office/powerpoint/2010/main" val="122327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2"/>
          <p:cNvGraphicFramePr>
            <a:graphicFrameLocks noGrp="true"/>
          </p:cNvGraphicFramePr>
          <p:nvPr/>
        </p:nvGraphicFramePr>
        <p:xfrm rot="0">
          <a:off x="453951" y="4024800"/>
          <a:ext cx="3456000" cy="2376000"/>
        </p:xfrm>
        <a:graphic>
          <a:graphicData uri="http://schemas.openxmlformats.org/drawingml/2006/chart">
            <c:chart xmlns:c="http://schemas.openxmlformats.org/drawingml/2006/chart" r:id="rId3"/>
          </a:graphicData>
        </a:graphic>
      </p:graphicFrame>
      <p:graphicFrame>
        <p:nvGraphicFramePr>
          <p:cNvPr id="4" name="Staafgrafiek 3"/>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4"/>
          </a:graphicData>
        </a:graphic>
      </p:graphicFrame>
      <p:graphicFrame>
        <p:nvGraphicFramePr>
          <p:cNvPr id="5" name="Staafgrafiek 4"/>
          <p:cNvGraphicFramePr>
            <a:graphicFrameLocks noGrp="true"/>
          </p:cNvGraphicFramePr>
          <p:nvPr/>
        </p:nvGraphicFramePr>
        <p:xfrm rot="0">
          <a:off x="4370400" y="4024800"/>
          <a:ext cx="3456000" cy="2376000"/>
        </p:xfrm>
        <a:graphic>
          <a:graphicData uri="http://schemas.openxmlformats.org/drawingml/2006/chart">
            <c:chart xmlns:c="http://schemas.openxmlformats.org/drawingml/2006/chart" r:id="rId5"/>
          </a:graphicData>
        </a:graphic>
      </p:graphicFrame>
      <p:graphicFrame>
        <p:nvGraphicFramePr>
          <p:cNvPr id="6" name="Staafgrafiek 5"/>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6"/>
          </a:graphicData>
        </a:graphic>
      </p:graphicFrame>
      <p:graphicFrame>
        <p:nvGraphicFramePr>
          <p:cNvPr id="7" name="Staafgrafiek 6"/>
          <p:cNvGraphicFramePr>
            <a:graphicFrameLocks noGrp="true"/>
          </p:cNvGraphicFramePr>
          <p:nvPr/>
        </p:nvGraphicFramePr>
        <p:xfrm rot="0">
          <a:off x="8278669" y="4024800"/>
          <a:ext cx="3454371" cy="2376000"/>
        </p:xfrm>
        <a:graphic>
          <a:graphicData uri="http://schemas.openxmlformats.org/drawingml/2006/chart">
            <c:chart xmlns:c="http://schemas.openxmlformats.org/drawingml/2006/chart" r:id="rId7"/>
          </a:graphicData>
        </a:graphic>
      </p:graphicFrame>
    </p:spTree>
    <p:extLst>
      <p:ext uri="{BB962C8B-B14F-4D97-AF65-F5344CB8AC3E}">
        <p14:creationId xmlns:p14="http://schemas.microsoft.com/office/powerpoint/2010/main" val="409805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7"/>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8"/>
          <p:cNvGraphicFramePr>
            <a:graphicFrameLocks noGrp="true"/>
          </p:cNvGraphicFramePr>
          <p:nvPr/>
        </p:nvGraphicFramePr>
        <p:xfrm rot="0">
          <a:off x="453951" y="4024800"/>
          <a:ext cx="3456000" cy="2376000"/>
        </p:xfrm>
        <a:graphic>
          <a:graphicData uri="http://schemas.openxmlformats.org/drawingml/2006/chart">
            <c:chart xmlns:c="http://schemas.openxmlformats.org/drawingml/2006/chart" r:id="rId3"/>
          </a:graphicData>
        </a:graphic>
      </p:graphicFrame>
      <p:graphicFrame>
        <p:nvGraphicFramePr>
          <p:cNvPr id="4" name="Staafgrafiek 9"/>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4"/>
          </a:graphicData>
        </a:graphic>
      </p:graphicFrame>
      <p:graphicFrame>
        <p:nvGraphicFramePr>
          <p:cNvPr id="5" name="Staafgrafiek 10"/>
          <p:cNvGraphicFramePr>
            <a:graphicFrameLocks noGrp="true"/>
          </p:cNvGraphicFramePr>
          <p:nvPr/>
        </p:nvGraphicFramePr>
        <p:xfrm rot="0">
          <a:off x="4370399" y="4024800"/>
          <a:ext cx="7364261" cy="2376000"/>
        </p:xfrm>
        <a:graphic>
          <a:graphicData uri="http://schemas.openxmlformats.org/drawingml/2006/chart">
            <c:chart xmlns:c="http://schemas.openxmlformats.org/drawingml/2006/chart" r:id="rId5"/>
          </a:graphicData>
        </a:graphic>
      </p:graphicFrame>
      <p:graphicFrame>
        <p:nvGraphicFramePr>
          <p:cNvPr id="6" name="Staafgrafiek 11"/>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6"/>
          </a:graphicData>
        </a:graphic>
      </p:graphicFrame>
    </p:spTree>
    <p:extLst>
      <p:ext uri="{BB962C8B-B14F-4D97-AF65-F5344CB8AC3E}">
        <p14:creationId xmlns:p14="http://schemas.microsoft.com/office/powerpoint/2010/main" val="1961291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2"/>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13"/>
          <p:cNvGraphicFramePr>
            <a:graphicFrameLocks noGrp="true"/>
          </p:cNvGraphicFramePr>
          <p:nvPr/>
        </p:nvGraphicFramePr>
        <p:xfrm rot="0">
          <a:off x="453951" y="4024800"/>
          <a:ext cx="5432500" cy="2376000"/>
        </p:xfrm>
        <a:graphic>
          <a:graphicData uri="http://schemas.openxmlformats.org/drawingml/2006/chart">
            <c:chart xmlns:c="http://schemas.openxmlformats.org/drawingml/2006/chart" r:id="rId3"/>
          </a:graphicData>
        </a:graphic>
      </p:graphicFrame>
      <p:graphicFrame>
        <p:nvGraphicFramePr>
          <p:cNvPr id="4" name="Staafgrafiek 14"/>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4"/>
          </a:graphicData>
        </a:graphic>
      </p:graphicFrame>
      <p:graphicFrame>
        <p:nvGraphicFramePr>
          <p:cNvPr id="5" name="Staafgrafiek 15"/>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5"/>
          </a:graphicData>
        </a:graphic>
      </p:graphicFrame>
      <p:graphicFrame>
        <p:nvGraphicFramePr>
          <p:cNvPr id="6" name="Staafgrafiek 16"/>
          <p:cNvGraphicFramePr>
            <a:graphicFrameLocks noGrp="true"/>
          </p:cNvGraphicFramePr>
          <p:nvPr/>
        </p:nvGraphicFramePr>
        <p:xfrm rot="0">
          <a:off x="6300541" y="4024800"/>
          <a:ext cx="5432500" cy="2376000"/>
        </p:xfrm>
        <a:graphic>
          <a:graphicData uri="http://schemas.openxmlformats.org/drawingml/2006/chart">
            <c:chart xmlns:c="http://schemas.openxmlformats.org/drawingml/2006/chart" r:id="rId6"/>
          </a:graphicData>
        </a:graphic>
      </p:graphicFrame>
    </p:spTree>
    <p:extLst>
      <p:ext uri="{BB962C8B-B14F-4D97-AF65-F5344CB8AC3E}">
        <p14:creationId xmlns:p14="http://schemas.microsoft.com/office/powerpoint/2010/main" val="1099100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7"/>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18"/>
          <p:cNvGraphicFramePr>
            <a:graphicFrameLocks noGrp="true"/>
          </p:cNvGraphicFramePr>
          <p:nvPr/>
        </p:nvGraphicFramePr>
        <p:xfrm rot="0">
          <a:off x="453951" y="4024800"/>
          <a:ext cx="3454374" cy="23760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19664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2"/>
          </a:graphicData>
        </a:graphic>
      </p:graphicFrame>
      <p:graphicFrame>
        <p:nvGraphicFramePr>
          <p:cNvPr id="3" name="Staafgrafiek 2"/>
          <p:cNvGraphicFramePr>
            <a:graphicFrameLocks noGrp="true"/>
          </p:cNvGraphicFramePr>
          <p:nvPr/>
        </p:nvGraphicFramePr>
        <p:xfrm rot="0">
          <a:off x="4370400" y="4024800"/>
          <a:ext cx="3456000" cy="2376000"/>
        </p:xfrm>
        <a:graphic>
          <a:graphicData uri="http://schemas.openxmlformats.org/drawingml/2006/chart">
            <c:chart xmlns:c="http://schemas.openxmlformats.org/drawingml/2006/chart" r:id="rId3"/>
          </a:graphicData>
        </a:graphic>
      </p:graphicFrame>
      <p:graphicFrame>
        <p:nvGraphicFramePr>
          <p:cNvPr id="4" name="Staafgrafiek 3"/>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4"/>
          </a:graphicData>
        </a:graphic>
      </p:graphicFrame>
      <p:graphicFrame>
        <p:nvGraphicFramePr>
          <p:cNvPr id="5" name="Staafgrafiek 4"/>
          <p:cNvGraphicFramePr>
            <a:graphicFrameLocks noGrp="true"/>
          </p:cNvGraphicFramePr>
          <p:nvPr/>
        </p:nvGraphicFramePr>
        <p:xfrm rot="0">
          <a:off x="8278669" y="4024800"/>
          <a:ext cx="3454371" cy="2376000"/>
        </p:xfrm>
        <a:graphic>
          <a:graphicData uri="http://schemas.openxmlformats.org/drawingml/2006/chart">
            <c:chart xmlns:c="http://schemas.openxmlformats.org/drawingml/2006/chart" r:id="rId5"/>
          </a:graphicData>
        </a:graphic>
      </p:graphicFrame>
    </p:spTree>
    <p:extLst>
      <p:ext uri="{BB962C8B-B14F-4D97-AF65-F5344CB8AC3E}">
        <p14:creationId xmlns:p14="http://schemas.microsoft.com/office/powerpoint/2010/main" val="248176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rendgrafiek 1" descr=""/>
          <p:cNvPicPr>
            <a:picLocks noGrp="1"/>
          </p:cNvPicPr>
          <p:nvPr>
            <p:ph type="chart" sz="quarter" idx="14"/>
          </p:nvPr>
        </p:nvPicPr>
        <p:blipFill>
          <a:blip cstate="print" r:embed="rId2"/>
          <a:stretch>
            <a:fillRect/>
          </a:stretch>
        </p:blipFill>
        <p:spPr>
          <a:xfrm>
            <a:off x="4368813" y="1519200"/>
            <a:ext cx="3454374" cy="2376000"/>
          </a:xfrm>
          <a:prstGeom prst="rect">
            <a:avLst/>
          </a:prstGeom>
        </p:spPr>
      </p:pic>
      <p:pic>
        <p:nvPicPr>
          <p:cNvPr id="3" name="Trendgrafiek 2" descr=""/>
          <p:cNvPicPr>
            <a:picLocks noGrp="1"/>
          </p:cNvPicPr>
          <p:nvPr>
            <p:ph type="chart" sz="quarter" idx="15"/>
          </p:nvPr>
        </p:nvPicPr>
        <p:blipFill>
          <a:blip cstate="print" r:embed="rId3"/>
          <a:stretch>
            <a:fillRect/>
          </a:stretch>
        </p:blipFill>
        <p:spPr>
          <a:xfrm>
            <a:off x="8280294" y="1519200"/>
            <a:ext cx="3454373" cy="2376000"/>
          </a:xfrm>
          <a:prstGeom prst="rect">
            <a:avLst/>
          </a:prstGeom>
        </p:spPr>
      </p:pic>
    </p:spTree>
    <p:extLst>
      <p:ext uri="{BB962C8B-B14F-4D97-AF65-F5344CB8AC3E}">
        <p14:creationId xmlns:p14="http://schemas.microsoft.com/office/powerpoint/2010/main" val="387434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gelijking in tekst 1"/>
          <p:cNvSpPr>
            <a:spLocks noGrp="1"/>
          </p:cNvSpPr>
          <p:nvPr>
            <p:ph type="body" sz="quarter" idx="24"/>
          </p:nvPr>
        </p:nvSpPr>
        <p:spPr>
          <a:xfrm>
            <a:off x="4368000" y="1519200"/>
            <a:ext cx="3456000" cy="2376000"/>
          </a:xfrm>
        </p:spPr>
        <p:txBody>
          <a:bodyPr/>
          <a:lstStyle/>
          <a:p>
            <a:r>
              <a:rPr/>
              <a:t>De ervaren gezondheid van jongeren in klas 2 (31%) is vergelijkbaar met jongeren in klas 4 (32%). De ervaren gezondheid van jongens (36%) ligt super veel hoger dan meisjes (27%).</a:t>
            </a:r>
          </a:p>
        </p:txBody>
      </p:sp>
      <p:sp>
        <p:nvSpPr>
          <p:cNvPr id="3" name="Vergelijking in tekst 2"/>
          <p:cNvSpPr>
            <a:spLocks noGrp="1"/>
          </p:cNvSpPr>
          <p:nvPr>
            <p:ph type="body" sz="quarter" idx="26"/>
          </p:nvPr>
        </p:nvSpPr>
        <p:spPr>
          <a:xfrm>
            <a:off x="4368000" y="4024800"/>
            <a:ext cx="3456000" cy="2376000"/>
          </a:xfrm>
        </p:spPr>
        <p:txBody>
          <a:bodyPr/>
          <a:lstStyle/>
          <a:p>
            <a:r>
              <a:rPr/>
              <a:t>De ervaren gezondheid van jongens (36%) ligt hoger dan meisjes (27%).</a:t>
            </a:r>
          </a:p>
        </p:txBody>
      </p:sp>
      <p:sp>
        <p:nvSpPr>
          <p:cNvPr id="4" name="Vergelijking in tekst 3"/>
          <p:cNvSpPr>
            <a:spLocks noGrp="1"/>
          </p:cNvSpPr>
          <p:nvPr>
            <p:ph type="body" sz="quarter" idx="25"/>
          </p:nvPr>
        </p:nvSpPr>
        <p:spPr>
          <a:xfrm>
            <a:off x="8277040" y="1519200"/>
            <a:ext cx="3456000" cy="2376000"/>
          </a:xfrm>
        </p:spPr>
        <p:txBody>
          <a:bodyPr/>
          <a:lstStyle/>
          <a:p>
            <a:r>
              <a:rPr/>
              <a:t>Het percentage inwoners in uw gemeente dat een goede gezondheid ervaart in 2024 (31%) is vergelijkbaar met Nederland (30%).</a:t>
            </a:r>
          </a:p>
        </p:txBody>
      </p:sp>
      <p:sp>
        <p:nvSpPr>
          <p:cNvPr id="5" name="Vergelijking in tekst 4"/>
          <p:cNvSpPr>
            <a:spLocks noGrp="1"/>
          </p:cNvSpPr>
          <p:nvPr>
            <p:ph type="body" sz="quarter" idx="27"/>
          </p:nvPr>
        </p:nvSpPr>
        <p:spPr>
          <a:xfrm>
            <a:off x="8277040" y="4024800"/>
            <a:ext cx="3456000" cy="2376000"/>
          </a:xfrm>
        </p:spPr>
        <p:txBody>
          <a:bodyPr/>
          <a:lstStyle/>
          <a:p>
            <a:r>
              <a:rPr/>
              <a:t>In uw gemeente (31%) is de ervaren gezondheid in 2024 gelijk gebleven ten opzichte van 2020 (30%).</a:t>
            </a:r>
          </a:p>
        </p:txBody>
      </p:sp>
    </p:spTree>
    <p:extLst>
      <p:ext uri="{BB962C8B-B14F-4D97-AF65-F5344CB8AC3E}">
        <p14:creationId xmlns:p14="http://schemas.microsoft.com/office/powerpoint/2010/main" val="703795508"/>
      </p:ext>
    </p:extLst>
  </p:cSld>
  <p:clrMapOvr>
    <a:masterClrMapping/>
  </p:clrMapOvr>
</p:sld>
</file>

<file path=ppt/theme/theme1.xml><?xml version="1.0" encoding="utf-8"?>
<a:theme xmlns:a="http://schemas.openxmlformats.org/drawingml/2006/main" name="Rapportage">
  <a:themeElements>
    <a:clrScheme name="GGD Limburg-Noord">
      <a:dk1>
        <a:sysClr val="windowText" lastClr="000000"/>
      </a:dk1>
      <a:lt1>
        <a:srgbClr val="FFFFFF"/>
      </a:lt1>
      <a:dk2>
        <a:srgbClr val="737375"/>
      </a:dk2>
      <a:lt2>
        <a:srgbClr val="DAD3D1"/>
      </a:lt2>
      <a:accent1>
        <a:srgbClr val="005C96"/>
      </a:accent1>
      <a:accent2>
        <a:srgbClr val="6FC7FF"/>
      </a:accent2>
      <a:accent3>
        <a:srgbClr val="E54800"/>
      </a:accent3>
      <a:accent4>
        <a:srgbClr val="FFB18E"/>
      </a:accent4>
      <a:accent5>
        <a:srgbClr val="FFE500"/>
      </a:accent5>
      <a:accent6>
        <a:srgbClr val="FFF6A3"/>
      </a:accent6>
      <a:hlink>
        <a:srgbClr val="0092AE"/>
      </a:hlink>
      <a:folHlink>
        <a:srgbClr val="EAF4F8"/>
      </a:folHlink>
    </a:clrScheme>
    <a:fontScheme name="GGD Limburg-Noord">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b="1" dirty="0">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EA295FB1FB9547A73C9F5819D6E613" ma:contentTypeVersion="22" ma:contentTypeDescription="Een nieuw document maken." ma:contentTypeScope="" ma:versionID="c6ed9d5736a8b6bce7fdd25df6dc73c6">
  <xsd:schema xmlns:xsd="http://www.w3.org/2001/XMLSchema" xmlns:xs="http://www.w3.org/2001/XMLSchema" xmlns:p="http://schemas.microsoft.com/office/2006/metadata/properties" xmlns:ns1="http://schemas.microsoft.com/sharepoint/v3" xmlns:ns2="4e95bed8-6d15-4403-ad70-a53422338dca" xmlns:ns3="10d3344f-2d16-43d9-a145-97142f5cb288" xmlns:ns4="d045ab76-3bb7-45f5-ab41-d7b04aa0dc94" targetNamespace="http://schemas.microsoft.com/office/2006/metadata/properties" ma:root="true" ma:fieldsID="9b8dd8ae3f6086a1cec4bb961aaa59ad" ns1:_="" ns2:_="" ns3:_="" ns4:_="">
    <xsd:import namespace="http://schemas.microsoft.com/sharepoint/v3"/>
    <xsd:import namespace="4e95bed8-6d15-4403-ad70-a53422338dca"/>
    <xsd:import namespace="10d3344f-2d16-43d9-a145-97142f5cb288"/>
    <xsd:import namespace="d045ab76-3bb7-45f5-ab41-d7b04aa0dc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lcf76f155ced4ddcb4097134ff3c332f" minOccurs="0"/>
                <xsd:element ref="ns4:TaxCatchAll" minOccurs="0"/>
                <xsd:element ref="ns2:MediaServiceLocation" minOccurs="0"/>
                <xsd:element ref="ns1:_ip_UnifiedCompliancePolicyProperties" minOccurs="0"/>
                <xsd:element ref="ns1:_ip_UnifiedCompliancePolicyUIAction" minOccurs="0"/>
                <xsd:element ref="ns2:MediaServiceObjectDetectorVersions" minOccurs="0"/>
                <xsd:element ref="ns2:MediaServiceSearchProperties" minOccurs="0"/>
                <xsd:element ref="ns4: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Eigenschappen van het geïntegreerd beleid voor naleving" ma:hidden="true" ma:internalName="_ip_UnifiedCompliancePolicyProperties">
      <xsd:simpleType>
        <xsd:restriction base="dms:Note"/>
      </xsd:simpleType>
    </xsd:element>
    <xsd:element name="_ip_UnifiedCompliancePolicyUIAction" ma:index="25"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95bed8-6d15-4403-ad70-a53422338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6a01bbcf-c6fe-4904-b3d7-d8e248b039c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0d3344f-2d16-43d9-a145-97142f5cb288"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ab76-3bb7-45f5-ab41-d7b04aa0dc94"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fa7ae801-cb9e-41d3-a15b-605146dc1d91}" ma:internalName="TaxCatchAll" ma:showField="CatchAllData" ma:web="10d3344f-2d16-43d9-a145-97142f5cb288">
      <xsd:complexType>
        <xsd:complexContent>
          <xsd:extension base="dms:MultiChoiceLookup">
            <xsd:sequence>
              <xsd:element name="Value" type="dms:Lookup" maxOccurs="unbounded" minOccurs="0" nillable="true"/>
            </xsd:sequence>
          </xsd:extension>
        </xsd:complexContent>
      </xsd:complexType>
    </xsd:element>
    <xsd:element name="TaxKeywordTaxHTField" ma:index="29" nillable="true" ma:taxonomy="true" ma:internalName="TaxKeywordTaxHTField" ma:taxonomyFieldName="TaxKeyword" ma:displayName="Ondernemingstrefwoorden" ma:fieldId="{23f27201-bee3-471e-b2e7-b64fd8b7ca38}" ma:taxonomyMulti="true" ma:sspId="6a01bbcf-c6fe-4904-b3d7-d8e248b039cf"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4e95bed8-6d15-4403-ad70-a53422338dca">
      <Terms xmlns="http://schemas.microsoft.com/office/infopath/2007/PartnerControls"/>
    </lcf76f155ced4ddcb4097134ff3c332f>
    <_ip_UnifiedCompliancePolicyProperties xmlns="http://schemas.microsoft.com/sharepoint/v3" xsi:nil="true"/>
    <TaxCatchAll xmlns="d045ab76-3bb7-45f5-ab41-d7b04aa0dc94" xsi:nil="true"/>
    <TaxKeywordTaxHTField xmlns="d045ab76-3bb7-45f5-ab41-d7b04aa0dc94">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409C10-5975-4E60-A1F5-8AAFBA3690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95bed8-6d15-4403-ad70-a53422338dca"/>
    <ds:schemaRef ds:uri="10d3344f-2d16-43d9-a145-97142f5cb288"/>
    <ds:schemaRef ds:uri="d045ab76-3bb7-45f5-ab41-d7b04aa0dc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8373FD-713A-4C43-B3FE-80F0E3D63506}">
  <ds:schemaRefs>
    <ds:schemaRef ds:uri="http://schemas.microsoft.com/office/2006/documentManagement/types"/>
    <ds:schemaRef ds:uri="http://purl.org/dc/terms/"/>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c1085ce0-992b-4e2c-bc8b-9e7e29361dd3"/>
    <ds:schemaRef ds:uri="http://purl.org/dc/dcmitype/"/>
    <ds:schemaRef ds:uri="http://purl.org/dc/elements/1.1/"/>
    <ds:schemaRef ds:uri="http://schemas.microsoft.com/sharepoint/v3"/>
    <ds:schemaRef ds:uri="4e95bed8-6d15-4403-ad70-a53422338dca"/>
    <ds:schemaRef ds:uri="d045ab76-3bb7-45f5-ab41-d7b04aa0dc94"/>
  </ds:schemaRefs>
</ds:datastoreItem>
</file>

<file path=customXml/itemProps3.xml><?xml version="1.0" encoding="utf-8"?>
<ds:datastoreItem xmlns:ds="http://schemas.openxmlformats.org/officeDocument/2006/customXml" ds:itemID="{D4797234-1F06-4080-A1F9-30DCE4CF2F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4585</TotalTime>
  <Words>0</Words>
  <Application>Microsoft Office PowerPoint</Application>
  <PresentationFormat>Breedbeeld</PresentationFormat>
  <Paragraphs>0</Paragraphs>
  <Slides>12</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12</vt:i4>
      </vt:variant>
    </vt:vector>
  </HeadingPairs>
  <TitlesOfParts>
    <vt:vector size="18" baseType="lpstr">
      <vt:lpstr>Arial</vt:lpstr>
      <vt:lpstr>Calibri</vt:lpstr>
      <vt:lpstr>Century Gothic</vt:lpstr>
      <vt:lpstr>Serifa Std 45 Light</vt:lpstr>
      <vt:lpstr>Serifa Std 55 Roman</vt:lpstr>
      <vt:lpstr>Rapportage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RDP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PowerPoint-presentatie</dc:title>
  <dc:creator>Maessen, Carla</dc:creator>
  <cp:lastModifiedBy/>
  <cp:revision>5</cp:revision>
  <dcterms:created xsi:type="dcterms:W3CDTF">2021-07-15T09:01:16Z</dcterms:created>
  <dcterms:modified xsi:type="dcterms:W3CDTF">2025-05-21T19:41:09Z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6882400</vt:r8>
  </property>
  <property fmtid="{D5CDD505-2E9C-101B-9397-08002B2CF9AE}" pid="3" name="MSIP_Label_ce8bfa01-cc62-4e0e-8713-2f7da2586bef_Enabled">
    <vt:lpwstr>true</vt:lpwstr>
  </property>
  <property fmtid="{D5CDD505-2E9C-101B-9397-08002B2CF9AE}" pid="4" name="MSIP_Label_ce8bfa01-cc62-4e0e-8713-2f7da2586bef_SetDate">
    <vt:lpwstr>2022-02-23T08:06:28Z</vt:lpwstr>
  </property>
  <property fmtid="{D5CDD505-2E9C-101B-9397-08002B2CF9AE}" pid="5" name="MSIP_Label_ce8bfa01-cc62-4e0e-8713-2f7da2586bef_Method">
    <vt:lpwstr>Privileged</vt:lpwstr>
  </property>
  <property fmtid="{D5CDD505-2E9C-101B-9397-08002B2CF9AE}" pid="6" name="MSIP_Label_ce8bfa01-cc62-4e0e-8713-2f7da2586bef_Name">
    <vt:lpwstr>Bedrijfsvertrouwelijk (BBN1)</vt:lpwstr>
  </property>
  <property fmtid="{D5CDD505-2E9C-101B-9397-08002B2CF9AE}" pid="7" name="MSIP_Label_ce8bfa01-cc62-4e0e-8713-2f7da2586bef_SiteId">
    <vt:lpwstr>e90fbc72-bc3b-4475-8f41-70d1d17ccf33</vt:lpwstr>
  </property>
  <property fmtid="{D5CDD505-2E9C-101B-9397-08002B2CF9AE}" pid="8" name="MSIP_Label_ce8bfa01-cc62-4e0e-8713-2f7da2586bef_ActionId">
    <vt:lpwstr>9446abc7-3ad8-491d-928a-af1e5bfbd14d</vt:lpwstr>
  </property>
  <property fmtid="{D5CDD505-2E9C-101B-9397-08002B2CF9AE}" pid="9" name="MSIP_Label_ce8bfa01-cc62-4e0e-8713-2f7da2586bef_ContentBits">
    <vt:lpwstr>2</vt:lpwstr>
  </property>
  <property fmtid="{D5CDD505-2E9C-101B-9397-08002B2CF9AE}" pid="10" name="ClassificationContentMarkingFooterLocations">
    <vt:lpwstr>Gemeenterapportage:5</vt:lpwstr>
  </property>
  <property fmtid="{D5CDD505-2E9C-101B-9397-08002B2CF9AE}" pid="11" name="ClassificationContentMarkingFooterText">
    <vt:lpwstr>Bedrijfsvertrouwelijk (BBN1)</vt:lpwstr>
  </property>
  <property fmtid="{D5CDD505-2E9C-101B-9397-08002B2CF9AE}" pid="12" name="MediaServiceImageTags">
    <vt:lpwstr/>
  </property>
  <property fmtid="{D5CDD505-2E9C-101B-9397-08002B2CF9AE}" pid="13" name="ContentTypeId">
    <vt:lpwstr>0x010100C4EA295FB1FB9547A73C9F5819D6E613</vt:lpwstr>
  </property>
  <property fmtid="{D5CDD505-2E9C-101B-9397-08002B2CF9AE}" pid="14" name="TaxKeyword">
    <vt:lpwstr/>
  </property>
</Properties>
</file>