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56d41110149a.xml" ContentType="application/vnd.openxmlformats-officedocument.drawingml.chart+xml"/>
  <Override PartName="/ppt/charts/chart56d44b03181.xml" ContentType="application/vnd.openxmlformats-officedocument.drawingml.chart+xml"/>
  <Override PartName="/ppt/charts/chart56d4654f111b.xml" ContentType="application/vnd.openxmlformats-officedocument.drawingml.chart+xml"/>
  <Override PartName="/ppt/charts/chart56d445ed70b6.xml" ContentType="application/vnd.openxmlformats-officedocument.drawingml.chart+xml"/>
  <Override PartName="/ppt/charts/chart56d4268b5051.xml" ContentType="application/vnd.openxmlformats-officedocument.drawingml.chart+xml"/>
  <Override PartName="/ppt/charts/chart56d472a2feb.xml" ContentType="application/vnd.openxmlformats-officedocument.drawingml.chart+xml"/>
  <Override PartName="/ppt/charts/chart56d467c8f86.xml" ContentType="application/vnd.openxmlformats-officedocument.drawingml.chart+xml"/>
  <Override PartName="/ppt/charts/chart56d448666f21.xml" ContentType="application/vnd.openxmlformats-officedocument.drawingml.chart+xml"/>
  <Override PartName="/ppt/charts/chart56d429044ebb.xml" ContentType="application/vnd.openxmlformats-officedocument.drawingml.chart+xml"/>
  <Override PartName="/ppt/charts/chart56d49a32e56.xml" ContentType="application/vnd.openxmlformats-officedocument.drawingml.chart+xml"/>
  <Override PartName="/ppt/charts/chart56d46a41df1.xml" ContentType="application/vnd.openxmlformats-officedocument.drawingml.chart+xml"/>
  <Override PartName="/ppt/charts/chart56d44adf6d8c.xml" ContentType="application/vnd.openxmlformats-officedocument.drawingml.chart+xml"/>
  <Override PartName="/ppt/charts/chart56d4618df2.xml" ContentType="application/vnd.openxmlformats-officedocument.drawingml.chart+xml"/>
  <Override PartName="/ppt/charts/chart56d4c1c2cc1.xml" ContentType="application/vnd.openxmlformats-officedocument.drawingml.chart+xml"/>
  <Override PartName="/ppt/charts/chart56d46cbac5c.xml" ContentType="application/vnd.openxmlformats-officedocument.drawingml.chart+xml"/>
  <Override PartName="/ppt/charts/chart56d44d596bf6.xml" ContentType="application/vnd.openxmlformats-officedocument.drawingml.chart+xml"/>
  <Override PartName="/ppt/charts/chart56d42df74b91.xml" ContentType="application/vnd.openxmlformats-officedocument.drawingml.chart+xml"/>
  <Override PartName="/ppt/charts/chart56d4e952b2c.xml" ContentType="application/vnd.openxmlformats-officedocument.drawingml.chart+xml"/>
  <Override PartName="/ppt/charts/chart56d46f34ac7.xml" ContentType="application/vnd.openxmlformats-officedocument.drawingml.chart+xml"/>
  <Override PartName="/ppt/charts/chart56d44fd26a61.xml" ContentType="application/vnd.openxmlformats-officedocument.drawingml.chart+xml"/>
  <Override PartName="/ppt/charts/chart56d4307049fc.xml" ContentType="application/vnd.openxmlformats-officedocument.drawingml.chart+xml"/>
  <Override PartName="/ppt/charts/chart56d4110f2997.xml" ContentType="application/vnd.openxmlformats-officedocument.drawingml.chart+xml"/>
  <Override PartName="/ppt/charts/chart56d46f693490.xml" ContentType="application/vnd.openxmlformats-officedocument.drawingml.chart+xml"/>
  <Override PartName="/ppt/charts/chart56d4524b68cc.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6" r:id="rId8"/>
    <p:sldId id="267" r:id="rId9"/>
    <p:sldId id="268" r:id="rId10"/>
    <p:sldId id="269" r:id="rId11"/>
    <p:sldId id="260" r:id="rId12"/>
    <p:sldId id="262" r:id="rId13"/>
    <p:sldId id="263" r:id="rId14"/>
    <p:sldId id="264" r:id="rId15"/>
    <p:sldId id="265" r:id="rId16"/>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84" dt="2025-05-16T13:18:38.1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34" d="100"/>
          <a:sy n="134" d="100"/>
        </p:scale>
        <p:origin x="138" y="696"/>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5-16T13:18:39.568" v="1100" actId="13244"/>
      <pc:docMkLst>
        <pc:docMk/>
      </pc:docMkLst>
      <pc:sldChg chg="del">
        <pc:chgData name="Vermeulen - van Gent, Sander" userId="e08259fd-81d2-4a86-9b20-28ba02d67a18" providerId="ADAL" clId="{B876D7DA-DFE9-446E-BF99-95F4DD9EE379}" dt="2025-05-14T11:48:58.155" v="260" actId="2696"/>
        <pc:sldMkLst>
          <pc:docMk/>
          <pc:sldMk cId="1129603438" sldId="259"/>
        </pc:sldMkLst>
      </pc:sldChg>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Chg chg="addSp delSp modSp new mod modClrScheme chgLayout">
        <pc:chgData name="Vermeulen - van Gent, Sander" userId="e08259fd-81d2-4a86-9b20-28ba02d67a18" providerId="ADAL" clId="{B876D7DA-DFE9-446E-BF99-95F4DD9EE379}" dt="2025-05-14T11:48:25.850" v="259" actId="478"/>
        <pc:sldMkLst>
          <pc:docMk/>
          <pc:sldMk cId="1961291581" sldId="266"/>
        </pc:sldMkLst>
      </pc:sldChg>
      <pc:sldChg chg="addSp delSp modSp new mod modClrScheme chgLayout">
        <pc:chgData name="Vermeulen - van Gent, Sander" userId="e08259fd-81d2-4a86-9b20-28ba02d67a18" providerId="ADAL" clId="{B876D7DA-DFE9-446E-BF99-95F4DD9EE379}" dt="2025-05-14T19:59:27.411" v="313" actId="478"/>
        <pc:sldMkLst>
          <pc:docMk/>
          <pc:sldMk cId="1099100750" sldId="267"/>
        </pc:sldMkLst>
      </pc:sldChg>
      <pc:sldChg chg="addSp delSp modSp new mod modClrScheme chgLayout">
        <pc:chgData name="Vermeulen - van Gent, Sander" userId="e08259fd-81d2-4a86-9b20-28ba02d67a18" providerId="ADAL" clId="{B876D7DA-DFE9-446E-BF99-95F4DD9EE379}" dt="2025-05-14T19:59:24.399" v="312" actId="478"/>
        <pc:sldMkLst>
          <pc:docMk/>
          <pc:sldMk cId="1196649235" sldId="268"/>
        </pc:sldMkLst>
      </pc:sldChg>
      <pc:sldChg chg="addSp delSp modSp new mod modClrScheme chgLayout">
        <pc:chgData name="Vermeulen - van Gent, Sander" userId="e08259fd-81d2-4a86-9b20-28ba02d67a18" providerId="ADAL" clId="{B876D7DA-DFE9-446E-BF99-95F4DD9EE379}" dt="2025-05-16T13:18:22.965" v="1097" actId="478"/>
        <pc:sldMkLst>
          <pc:docMk/>
          <pc:sldMk cId="2481764963" sldId="269"/>
        </pc:sldMkLst>
        <pc:spChg chg="del mod ord">
          <ac:chgData name="Vermeulen - van Gent, Sander" userId="e08259fd-81d2-4a86-9b20-28ba02d67a18" providerId="ADAL" clId="{B876D7DA-DFE9-446E-BF99-95F4DD9EE379}" dt="2025-05-16T13:18:21.202" v="1096" actId="700"/>
          <ac:spMkLst>
            <pc:docMk/>
            <pc:sldMk cId="2481764963" sldId="269"/>
            <ac:spMk id="2" creationId="{B7230B9B-DB4B-FD31-A8FA-8726831EAD1A}"/>
          </ac:spMkLst>
        </pc:spChg>
        <pc:spChg chg="del mod ord">
          <ac:chgData name="Vermeulen - van Gent, Sander" userId="e08259fd-81d2-4a86-9b20-28ba02d67a18" providerId="ADAL" clId="{B876D7DA-DFE9-446E-BF99-95F4DD9EE379}" dt="2025-05-16T13:18:21.202" v="1096" actId="700"/>
          <ac:spMkLst>
            <pc:docMk/>
            <pc:sldMk cId="2481764963" sldId="269"/>
            <ac:spMk id="3" creationId="{B0146B86-5578-632F-CA94-2B7D5559B9BF}"/>
          </ac:spMkLst>
        </pc:spChg>
        <pc:spChg chg="add del mod ord">
          <ac:chgData name="Vermeulen - van Gent, Sander" userId="e08259fd-81d2-4a86-9b20-28ba02d67a18" providerId="ADAL" clId="{B876D7DA-DFE9-446E-BF99-95F4DD9EE379}" dt="2025-05-16T13:18:22.965" v="1097" actId="478"/>
          <ac:spMkLst>
            <pc:docMk/>
            <pc:sldMk cId="2481764963" sldId="269"/>
            <ac:spMk id="4" creationId="{F83F629C-291A-5B59-3712-5FA26FFB065A}"/>
          </ac:spMkLst>
        </pc:spChg>
        <pc:spChg chg="add del mod ord">
          <ac:chgData name="Vermeulen - van Gent, Sander" userId="e08259fd-81d2-4a86-9b20-28ba02d67a18" providerId="ADAL" clId="{B876D7DA-DFE9-446E-BF99-95F4DD9EE379}" dt="2025-05-16T13:18:22.965" v="1097" actId="478"/>
          <ac:spMkLst>
            <pc:docMk/>
            <pc:sldMk cId="2481764963" sldId="269"/>
            <ac:spMk id="5" creationId="{4091184A-971E-BE5B-EA89-21D31D979A1F}"/>
          </ac:spMkLst>
        </pc:spChg>
        <pc:spChg chg="add del mod ord">
          <ac:chgData name="Vermeulen - van Gent, Sander" userId="e08259fd-81d2-4a86-9b20-28ba02d67a18" providerId="ADAL" clId="{B876D7DA-DFE9-446E-BF99-95F4DD9EE379}" dt="2025-05-16T13:18:22.965" v="1097" actId="478"/>
          <ac:spMkLst>
            <pc:docMk/>
            <pc:sldMk cId="2481764963" sldId="269"/>
            <ac:spMk id="6" creationId="{775AD1C5-05C2-38F0-EB7E-267F058F53A0}"/>
          </ac:spMkLst>
        </pc:spChg>
        <pc:spChg chg="add del mod ord">
          <ac:chgData name="Vermeulen - van Gent, Sander" userId="e08259fd-81d2-4a86-9b20-28ba02d67a18" providerId="ADAL" clId="{B876D7DA-DFE9-446E-BF99-95F4DD9EE379}" dt="2025-05-16T13:18:22.965" v="1097" actId="478"/>
          <ac:spMkLst>
            <pc:docMk/>
            <pc:sldMk cId="2481764963" sldId="269"/>
            <ac:spMk id="7" creationId="{7BE2D3C1-3713-1831-4D8D-688F6C611B66}"/>
          </ac:spMkLst>
        </pc:spChg>
      </pc:sldChg>
      <pc:sldMasterChg chg="modSp mod addSldLayout delSldLayout modSldLayout sldLayoutOrd">
        <pc:chgData name="Vermeulen - van Gent, Sander" userId="e08259fd-81d2-4a86-9b20-28ba02d67a18" providerId="ADAL" clId="{B876D7DA-DFE9-446E-BF99-95F4DD9EE379}" dt="2025-05-16T13:18:39.568" v="1100" actId="13244"/>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delSp modSp mod">
          <pc:chgData name="Vermeulen - van Gent, Sander" userId="e08259fd-81d2-4a86-9b20-28ba02d67a18" providerId="ADAL" clId="{B876D7DA-DFE9-446E-BF99-95F4DD9EE379}" dt="2025-05-14T19:57:33.965" v="289"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5-14T11:44:29.462" v="22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5-14T19:57:25.774" v="286" actId="962"/>
            <ac:spMkLst>
              <pc:docMk/>
              <pc:sldMasterMk cId="582609979" sldId="2147483648"/>
              <pc:sldLayoutMk cId="3906690126" sldId="2147483705"/>
              <ac:spMk id="4" creationId="{F803B63F-8571-0196-55B1-AE4F8394FD43}"/>
            </ac:spMkLst>
          </pc:spChg>
          <pc:spChg chg="mod ord">
            <ac:chgData name="Vermeulen - van Gent, Sander" userId="e08259fd-81d2-4a86-9b20-28ba02d67a18" providerId="ADAL" clId="{B876D7DA-DFE9-446E-BF99-95F4DD9EE379}" dt="2025-05-14T19:57:32.770" v="288" actId="13244"/>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5-14T11:44:45.239" v="239" actId="20577"/>
            <ac:spMkLst>
              <pc:docMk/>
              <pc:sldMasterMk cId="582609979" sldId="2147483648"/>
              <pc:sldLayoutMk cId="3906690126" sldId="2147483705"/>
              <ac:spMk id="11" creationId="{25BB0762-1AD0-F5A1-E01E-F53682EB8F5D}"/>
            </ac:spMkLst>
          </pc:spChg>
          <pc:spChg chg="mod ord">
            <ac:chgData name="Vermeulen - van Gent, Sander" userId="e08259fd-81d2-4a86-9b20-28ba02d67a18" providerId="ADAL" clId="{B876D7DA-DFE9-446E-BF99-95F4DD9EE379}" dt="2025-05-14T19:57:33.965" v="289" actId="13244"/>
            <ac:spMkLst>
              <pc:docMk/>
              <pc:sldMasterMk cId="582609979" sldId="2147483648"/>
              <pc:sldLayoutMk cId="3906690126" sldId="2147483705"/>
              <ac:spMk id="12" creationId="{0CF651A3-7662-F531-4FF5-B8D1795C7F3B}"/>
            </ac:spMkLst>
          </pc:spChg>
          <pc:spChg chg="add mod ord">
            <ac:chgData name="Vermeulen - van Gent, Sander" userId="e08259fd-81d2-4a86-9b20-28ba02d67a18" providerId="ADAL" clId="{B876D7DA-DFE9-446E-BF99-95F4DD9EE379}" dt="2025-05-14T19:57:18.598" v="284" actId="962"/>
            <ac:spMkLst>
              <pc:docMk/>
              <pc:sldMasterMk cId="582609979" sldId="2147483648"/>
              <pc:sldLayoutMk cId="3906690126" sldId="2147483705"/>
              <ac:spMk id="14" creationId="{9628D90D-6635-98BD-6013-43245DE830EC}"/>
            </ac:spMkLst>
          </pc:spChg>
          <pc:spChg chg="add mod">
            <ac:chgData name="Vermeulen - van Gent, Sander" userId="e08259fd-81d2-4a86-9b20-28ba02d67a18" providerId="ADAL" clId="{B876D7DA-DFE9-446E-BF99-95F4DD9EE379}" dt="2025-05-14T11:44:03.326" v="217" actId="1076"/>
            <ac:spMkLst>
              <pc:docMk/>
              <pc:sldMasterMk cId="582609979" sldId="2147483648"/>
              <pc:sldLayoutMk cId="3906690126" sldId="2147483705"/>
              <ac:spMk id="15" creationId="{7D1F3FFB-402D-C624-BCC1-06E1D6068AB8}"/>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LayoutChg chg="add del mod modTransition">
          <pc:chgData name="Vermeulen - van Gent, Sander" userId="e08259fd-81d2-4a86-9b20-28ba02d67a18" providerId="ADAL" clId="{B876D7DA-DFE9-446E-BF99-95F4DD9EE379}" dt="2025-05-14T11:43:39.547" v="214" actId="2890"/>
          <pc:sldLayoutMkLst>
            <pc:docMk/>
            <pc:sldMasterMk cId="582609979" sldId="2147483648"/>
            <pc:sldLayoutMk cId="2732766127" sldId="2147483710"/>
          </pc:sldLayoutMkLst>
        </pc:sldLayoutChg>
        <pc:sldLayoutChg chg="delSp modSp add mod modTransition">
          <pc:chgData name="Vermeulen - van Gent, Sander" userId="e08259fd-81d2-4a86-9b20-28ba02d67a18" providerId="ADAL" clId="{B876D7DA-DFE9-446E-BF99-95F4DD9EE379}" dt="2025-05-16T08:23:43.648" v="318" actId="20577"/>
          <pc:sldLayoutMkLst>
            <pc:docMk/>
            <pc:sldMasterMk cId="582609979" sldId="2147483648"/>
            <pc:sldLayoutMk cId="3697974669" sldId="2147483710"/>
          </pc:sldLayoutMkLst>
          <pc:spChg chg="del mod">
            <ac:chgData name="Vermeulen - van Gent, Sander" userId="e08259fd-81d2-4a86-9b20-28ba02d67a18" providerId="ADAL" clId="{B876D7DA-DFE9-446E-BF99-95F4DD9EE379}" dt="2025-05-16T08:23:21.434" v="314" actId="478"/>
            <ac:spMkLst>
              <pc:docMk/>
              <pc:sldMasterMk cId="582609979" sldId="2147483648"/>
              <pc:sldLayoutMk cId="3697974669" sldId="2147483710"/>
              <ac:spMk id="3" creationId="{6F1C0D16-664A-814A-26E2-82427D6D7C96}"/>
            </ac:spMkLst>
          </pc:spChg>
          <pc:spChg chg="mod">
            <ac:chgData name="Vermeulen - van Gent, Sander" userId="e08259fd-81d2-4a86-9b20-28ba02d67a18" providerId="ADAL" clId="{B876D7DA-DFE9-446E-BF99-95F4DD9EE379}" dt="2025-05-16T08:23:27.689" v="316" actId="14100"/>
            <ac:spMkLst>
              <pc:docMk/>
              <pc:sldMasterMk cId="582609979" sldId="2147483648"/>
              <pc:sldLayoutMk cId="3697974669" sldId="2147483710"/>
              <ac:spMk id="4" creationId="{F803B63F-8571-0196-55B1-AE4F8394FD43}"/>
            </ac:spMkLst>
          </pc:spChg>
          <pc:spChg chg="mod ord">
            <ac:chgData name="Vermeulen - van Gent, Sander" userId="e08259fd-81d2-4a86-9b20-28ba02d67a18" providerId="ADAL" clId="{B876D7DA-DFE9-446E-BF99-95F4DD9EE379}" dt="2025-05-14T19:58:07.117" v="294" actId="13244"/>
            <ac:spMkLst>
              <pc:docMk/>
              <pc:sldMasterMk cId="582609979" sldId="2147483648"/>
              <pc:sldLayoutMk cId="3697974669" sldId="2147483710"/>
              <ac:spMk id="9" creationId="{F440EE98-6942-E946-CB18-2AECC740BC35}"/>
            </ac:spMkLst>
          </pc:spChg>
          <pc:spChg chg="mod">
            <ac:chgData name="Vermeulen - van Gent, Sander" userId="e08259fd-81d2-4a86-9b20-28ba02d67a18" providerId="ADAL" clId="{B876D7DA-DFE9-446E-BF99-95F4DD9EE379}" dt="2025-05-16T08:23:43.648" v="318" actId="20577"/>
            <ac:spMkLst>
              <pc:docMk/>
              <pc:sldMasterMk cId="582609979" sldId="2147483648"/>
              <pc:sldLayoutMk cId="3697974669" sldId="2147483710"/>
              <ac:spMk id="11" creationId="{25BB0762-1AD0-F5A1-E01E-F53682EB8F5D}"/>
            </ac:spMkLst>
          </pc:spChg>
          <pc:spChg chg="mod ord">
            <ac:chgData name="Vermeulen - van Gent, Sander" userId="e08259fd-81d2-4a86-9b20-28ba02d67a18" providerId="ADAL" clId="{B876D7DA-DFE9-446E-BF99-95F4DD9EE379}" dt="2025-05-14T19:58:08.779" v="295" actId="13244"/>
            <ac:spMkLst>
              <pc:docMk/>
              <pc:sldMasterMk cId="582609979" sldId="2147483648"/>
              <pc:sldLayoutMk cId="3697974669" sldId="2147483710"/>
              <ac:spMk id="12" creationId="{0CF651A3-7662-F531-4FF5-B8D1795C7F3B}"/>
            </ac:spMkLst>
          </pc:spChg>
          <pc:spChg chg="mod">
            <ac:chgData name="Vermeulen - van Gent, Sander" userId="e08259fd-81d2-4a86-9b20-28ba02d67a18" providerId="ADAL" clId="{B876D7DA-DFE9-446E-BF99-95F4DD9EE379}" dt="2025-05-14T19:57:42.733" v="290" actId="962"/>
            <ac:spMkLst>
              <pc:docMk/>
              <pc:sldMasterMk cId="582609979" sldId="2147483648"/>
              <pc:sldLayoutMk cId="3697974669" sldId="2147483710"/>
              <ac:spMk id="14" creationId="{9628D90D-6635-98BD-6013-43245DE830EC}"/>
            </ac:spMkLst>
          </pc:spChg>
          <pc:spChg chg="mod">
            <ac:chgData name="Vermeulen - van Gent, Sander" userId="e08259fd-81d2-4a86-9b20-28ba02d67a18" providerId="ADAL" clId="{B876D7DA-DFE9-446E-BF99-95F4DD9EE379}" dt="2025-05-14T11:46:23.787" v="251" actId="962"/>
            <ac:spMkLst>
              <pc:docMk/>
              <pc:sldMasterMk cId="582609979" sldId="2147483648"/>
              <pc:sldLayoutMk cId="3697974669" sldId="2147483710"/>
              <ac:spMk id="15" creationId="{7D1F3FFB-402D-C624-BCC1-06E1D6068AB8}"/>
            </ac:spMkLst>
          </pc:spChg>
          <pc:cxnChg chg="mod modVis">
            <ac:chgData name="Vermeulen - van Gent, Sander" userId="e08259fd-81d2-4a86-9b20-28ba02d67a18" providerId="ADAL" clId="{B876D7DA-DFE9-446E-BF99-95F4DD9EE379}" dt="2025-05-16T08:23:24.151" v="315" actId="14430"/>
            <ac:cxnSpMkLst>
              <pc:docMk/>
              <pc:sldMasterMk cId="582609979" sldId="2147483648"/>
              <pc:sldLayoutMk cId="3697974669" sldId="2147483710"/>
              <ac:cxnSpMk id="2" creationId="{4F24702C-E64E-2547-EF7A-D18982DAC4CD}"/>
            </ac:cxnSpMkLst>
          </pc:cxnChg>
        </pc:sldLayoutChg>
        <pc:sldLayoutChg chg="delSp modSp add mod modTransition">
          <pc:chgData name="Vermeulen - van Gent, Sander" userId="e08259fd-81d2-4a86-9b20-28ba02d67a18" providerId="ADAL" clId="{B876D7DA-DFE9-446E-BF99-95F4DD9EE379}" dt="2025-05-16T08:26:46.407" v="335" actId="20577"/>
          <pc:sldLayoutMkLst>
            <pc:docMk/>
            <pc:sldMasterMk cId="582609979" sldId="2147483648"/>
            <pc:sldLayoutMk cId="758107349" sldId="2147483711"/>
          </pc:sldLayoutMkLst>
          <pc:spChg chg="mod">
            <ac:chgData name="Vermeulen - van Gent, Sander" userId="e08259fd-81d2-4a86-9b20-28ba02d67a18" providerId="ADAL" clId="{B876D7DA-DFE9-446E-BF99-95F4DD9EE379}" dt="2025-05-16T08:26:40.367" v="332" actId="962"/>
            <ac:spMkLst>
              <pc:docMk/>
              <pc:sldMasterMk cId="582609979" sldId="2147483648"/>
              <pc:sldLayoutMk cId="758107349" sldId="2147483711"/>
              <ac:spMk id="3" creationId="{6F1C0D16-664A-814A-26E2-82427D6D7C96}"/>
            </ac:spMkLst>
          </pc:spChg>
          <pc:spChg chg="del mod">
            <ac:chgData name="Vermeulen - van Gent, Sander" userId="e08259fd-81d2-4a86-9b20-28ba02d67a18" providerId="ADAL" clId="{B876D7DA-DFE9-446E-BF99-95F4DD9EE379}" dt="2025-05-16T08:25:22.897" v="319" actId="478"/>
            <ac:spMkLst>
              <pc:docMk/>
              <pc:sldMasterMk cId="582609979" sldId="2147483648"/>
              <pc:sldLayoutMk cId="758107349" sldId="2147483711"/>
              <ac:spMk id="4" creationId="{F803B63F-8571-0196-55B1-AE4F8394FD43}"/>
            </ac:spMkLst>
          </pc:spChg>
          <pc:spChg chg="mod">
            <ac:chgData name="Vermeulen - van Gent, Sander" userId="e08259fd-81d2-4a86-9b20-28ba02d67a18" providerId="ADAL" clId="{B876D7DA-DFE9-446E-BF99-95F4DD9EE379}" dt="2025-05-16T08:26:37.082" v="331" actId="962"/>
            <ac:spMkLst>
              <pc:docMk/>
              <pc:sldMasterMk cId="582609979" sldId="2147483648"/>
              <pc:sldLayoutMk cId="758107349" sldId="2147483711"/>
              <ac:spMk id="9" creationId="{F440EE98-6942-E946-CB18-2AECC740BC35}"/>
            </ac:spMkLst>
          </pc:spChg>
          <pc:spChg chg="mod">
            <ac:chgData name="Vermeulen - van Gent, Sander" userId="e08259fd-81d2-4a86-9b20-28ba02d67a18" providerId="ADAL" clId="{B876D7DA-DFE9-446E-BF99-95F4DD9EE379}" dt="2025-05-16T08:26:46.407" v="335" actId="20577"/>
            <ac:spMkLst>
              <pc:docMk/>
              <pc:sldMasterMk cId="582609979" sldId="2147483648"/>
              <pc:sldLayoutMk cId="758107349" sldId="2147483711"/>
              <ac:spMk id="11" creationId="{25BB0762-1AD0-F5A1-E01E-F53682EB8F5D}"/>
            </ac:spMkLst>
          </pc:spChg>
          <pc:spChg chg="mod">
            <ac:chgData name="Vermeulen - van Gent, Sander" userId="e08259fd-81d2-4a86-9b20-28ba02d67a18" providerId="ADAL" clId="{B876D7DA-DFE9-446E-BF99-95F4DD9EE379}" dt="2025-05-16T08:26:33.403" v="330" actId="962"/>
            <ac:spMkLst>
              <pc:docMk/>
              <pc:sldMasterMk cId="582609979" sldId="2147483648"/>
              <pc:sldLayoutMk cId="758107349" sldId="2147483711"/>
              <ac:spMk id="12" creationId="{0CF651A3-7662-F531-4FF5-B8D1795C7F3B}"/>
            </ac:spMkLst>
          </pc:spChg>
          <pc:spChg chg="mod ord">
            <ac:chgData name="Vermeulen - van Gent, Sander" userId="e08259fd-81d2-4a86-9b20-28ba02d67a18" providerId="ADAL" clId="{B876D7DA-DFE9-446E-BF99-95F4DD9EE379}" dt="2025-05-16T08:26:42.591" v="333" actId="13244"/>
            <ac:spMkLst>
              <pc:docMk/>
              <pc:sldMasterMk cId="582609979" sldId="2147483648"/>
              <pc:sldLayoutMk cId="758107349" sldId="2147483711"/>
              <ac:spMk id="14" creationId="{9628D90D-6635-98BD-6013-43245DE830EC}"/>
            </ac:spMkLst>
          </pc:spChg>
          <pc:spChg chg="mod">
            <ac:chgData name="Vermeulen - van Gent, Sander" userId="e08259fd-81d2-4a86-9b20-28ba02d67a18" providerId="ADAL" clId="{B876D7DA-DFE9-446E-BF99-95F4DD9EE379}" dt="2025-05-16T08:26:22.862" v="328" actId="962"/>
            <ac:spMkLst>
              <pc:docMk/>
              <pc:sldMasterMk cId="582609979" sldId="2147483648"/>
              <pc:sldLayoutMk cId="758107349" sldId="2147483711"/>
              <ac:spMk id="15" creationId="{7D1F3FFB-402D-C624-BCC1-06E1D6068AB8}"/>
            </ac:spMkLst>
          </pc:spChg>
          <pc:cxnChg chg="mod modVis">
            <ac:chgData name="Vermeulen - van Gent, Sander" userId="e08259fd-81d2-4a86-9b20-28ba02d67a18" providerId="ADAL" clId="{B876D7DA-DFE9-446E-BF99-95F4DD9EE379}" dt="2025-05-16T08:25:55.181" v="322" actId="14430"/>
            <ac:cxnSpMkLst>
              <pc:docMk/>
              <pc:sldMasterMk cId="582609979" sldId="2147483648"/>
              <pc:sldLayoutMk cId="758107349" sldId="2147483711"/>
              <ac:cxnSpMk id="2" creationId="{4F24702C-E64E-2547-EF7A-D18982DAC4CD}"/>
            </ac:cxnSpMkLst>
          </pc:cxnChg>
          <pc:cxnChg chg="mod modVis">
            <ac:chgData name="Vermeulen - van Gent, Sander" userId="e08259fd-81d2-4a86-9b20-28ba02d67a18" providerId="ADAL" clId="{B876D7DA-DFE9-446E-BF99-95F4DD9EE379}" dt="2025-05-16T08:25:25.353" v="320" actId="14430"/>
            <ac:cxnSpMkLst>
              <pc:docMk/>
              <pc:sldMasterMk cId="582609979" sldId="2147483648"/>
              <pc:sldLayoutMk cId="758107349" sldId="2147483711"/>
              <ac:cxnSpMk id="5" creationId="{024B5762-4C9B-2E1A-D584-EA7C43CAD9B0}"/>
            </ac:cxnSpMkLst>
          </pc:cxnChg>
        </pc:sldLayoutChg>
        <pc:sldLayoutChg chg="delSp modSp add mod modTransition">
          <pc:chgData name="Vermeulen - van Gent, Sander" userId="e08259fd-81d2-4a86-9b20-28ba02d67a18" providerId="ADAL" clId="{B876D7DA-DFE9-446E-BF99-95F4DD9EE379}" dt="2025-05-16T09:10:20.727" v="406" actId="478"/>
          <pc:sldLayoutMkLst>
            <pc:docMk/>
            <pc:sldMasterMk cId="582609979" sldId="2147483648"/>
            <pc:sldLayoutMk cId="3523727027" sldId="2147483712"/>
          </pc:sldLayoutMkLst>
          <pc:spChg chg="del mod">
            <ac:chgData name="Vermeulen - van Gent, Sander" userId="e08259fd-81d2-4a86-9b20-28ba02d67a18" providerId="ADAL" clId="{B876D7DA-DFE9-446E-BF99-95F4DD9EE379}" dt="2025-05-16T08:30:59.078" v="344" actId="478"/>
            <ac:spMkLst>
              <pc:docMk/>
              <pc:sldMasterMk cId="582609979" sldId="2147483648"/>
              <pc:sldLayoutMk cId="3523727027" sldId="2147483712"/>
              <ac:spMk id="3" creationId="{6F1C0D16-664A-814A-26E2-82427D6D7C96}"/>
            </ac:spMkLst>
          </pc:spChg>
          <pc:spChg chg="del mod">
            <ac:chgData name="Vermeulen - van Gent, Sander" userId="e08259fd-81d2-4a86-9b20-28ba02d67a18" providerId="ADAL" clId="{B876D7DA-DFE9-446E-BF99-95F4DD9EE379}" dt="2025-05-16T08:30:58.342" v="343" actId="478"/>
            <ac:spMkLst>
              <pc:docMk/>
              <pc:sldMasterMk cId="582609979" sldId="2147483648"/>
              <pc:sldLayoutMk cId="3523727027" sldId="2147483712"/>
              <ac:spMk id="4" creationId="{F803B63F-8571-0196-55B1-AE4F8394FD43}"/>
            </ac:spMkLst>
          </pc:spChg>
          <pc:spChg chg="del mod">
            <ac:chgData name="Vermeulen - van Gent, Sander" userId="e08259fd-81d2-4a86-9b20-28ba02d67a18" providerId="ADAL" clId="{B876D7DA-DFE9-446E-BF99-95F4DD9EE379}" dt="2025-05-16T09:10:20.727" v="406" actId="478"/>
            <ac:spMkLst>
              <pc:docMk/>
              <pc:sldMasterMk cId="582609979" sldId="2147483648"/>
              <pc:sldLayoutMk cId="3523727027" sldId="2147483712"/>
              <ac:spMk id="9" creationId="{F440EE98-6942-E946-CB18-2AECC740BC35}"/>
            </ac:spMkLst>
          </pc:spChg>
          <pc:spChg chg="mod">
            <ac:chgData name="Vermeulen - van Gent, Sander" userId="e08259fd-81d2-4a86-9b20-28ba02d67a18" providerId="ADAL" clId="{B876D7DA-DFE9-446E-BF99-95F4DD9EE379}" dt="2025-05-16T09:10:11.003" v="404" actId="20577"/>
            <ac:spMkLst>
              <pc:docMk/>
              <pc:sldMasterMk cId="582609979" sldId="2147483648"/>
              <pc:sldLayoutMk cId="3523727027" sldId="2147483712"/>
              <ac:spMk id="11" creationId="{25BB0762-1AD0-F5A1-E01E-F53682EB8F5D}"/>
            </ac:spMkLst>
          </pc:spChg>
          <pc:spChg chg="mod">
            <ac:chgData name="Vermeulen - van Gent, Sander" userId="e08259fd-81d2-4a86-9b20-28ba02d67a18" providerId="ADAL" clId="{B876D7DA-DFE9-446E-BF99-95F4DD9EE379}" dt="2025-05-16T09:10:16.891" v="405" actId="1076"/>
            <ac:spMkLst>
              <pc:docMk/>
              <pc:sldMasterMk cId="582609979" sldId="2147483648"/>
              <pc:sldLayoutMk cId="3523727027" sldId="2147483712"/>
              <ac:spMk id="12" creationId="{0CF651A3-7662-F531-4FF5-B8D1795C7F3B}"/>
            </ac:spMkLst>
          </pc:spChg>
          <pc:spChg chg="del mod">
            <ac:chgData name="Vermeulen - van Gent, Sander" userId="e08259fd-81d2-4a86-9b20-28ba02d67a18" providerId="ADAL" clId="{B876D7DA-DFE9-446E-BF99-95F4DD9EE379}" dt="2025-05-16T08:30:57.754" v="342" actId="478"/>
            <ac:spMkLst>
              <pc:docMk/>
              <pc:sldMasterMk cId="582609979" sldId="2147483648"/>
              <pc:sldLayoutMk cId="3523727027" sldId="2147483712"/>
              <ac:spMk id="14" creationId="{9628D90D-6635-98BD-6013-43245DE830EC}"/>
            </ac:spMkLst>
          </pc:spChg>
          <pc:spChg chg="mod">
            <ac:chgData name="Vermeulen - van Gent, Sander" userId="e08259fd-81d2-4a86-9b20-28ba02d67a18" providerId="ADAL" clId="{B876D7DA-DFE9-446E-BF99-95F4DD9EE379}" dt="2025-05-16T08:31:02.657" v="345" actId="962"/>
            <ac:spMkLst>
              <pc:docMk/>
              <pc:sldMasterMk cId="582609979" sldId="2147483648"/>
              <pc:sldLayoutMk cId="3523727027" sldId="2147483712"/>
              <ac:spMk id="15" creationId="{7D1F3FFB-402D-C624-BCC1-06E1D6068AB8}"/>
            </ac:spMkLst>
          </pc:spChg>
        </pc:sldLayoutChg>
        <pc:sldLayoutChg chg="modSp add mod ord modTransition">
          <pc:chgData name="Vermeulen - van Gent, Sander" userId="e08259fd-81d2-4a86-9b20-28ba02d67a18" providerId="ADAL" clId="{B876D7DA-DFE9-446E-BF99-95F4DD9EE379}" dt="2025-05-16T13:18:39.568" v="1100" actId="13244"/>
          <pc:sldLayoutMkLst>
            <pc:docMk/>
            <pc:sldMasterMk cId="582609979" sldId="2147483648"/>
            <pc:sldLayoutMk cId="346560903" sldId="2147483713"/>
          </pc:sldLayoutMkLst>
          <pc:spChg chg="mod">
            <ac:chgData name="Vermeulen - van Gent, Sander" userId="e08259fd-81d2-4a86-9b20-28ba02d67a18" providerId="ADAL" clId="{B876D7DA-DFE9-446E-BF99-95F4DD9EE379}" dt="2025-05-16T13:16:54.879" v="1094" actId="962"/>
            <ac:spMkLst>
              <pc:docMk/>
              <pc:sldMasterMk cId="582609979" sldId="2147483648"/>
              <pc:sldLayoutMk cId="346560903" sldId="2147483713"/>
              <ac:spMk id="3" creationId="{6F1C0D16-664A-814A-26E2-82427D6D7C96}"/>
            </ac:spMkLst>
          </pc:spChg>
          <pc:spChg chg="mod">
            <ac:chgData name="Vermeulen - van Gent, Sander" userId="e08259fd-81d2-4a86-9b20-28ba02d67a18" providerId="ADAL" clId="{B876D7DA-DFE9-446E-BF99-95F4DD9EE379}" dt="2025-05-16T13:18:34.751" v="1098" actId="962"/>
            <ac:spMkLst>
              <pc:docMk/>
              <pc:sldMasterMk cId="582609979" sldId="2147483648"/>
              <pc:sldLayoutMk cId="346560903" sldId="2147483713"/>
              <ac:spMk id="4" creationId="{F803B63F-8571-0196-55B1-AE4F8394FD43}"/>
            </ac:spMkLst>
          </pc:spChg>
          <pc:spChg chg="mod ord">
            <ac:chgData name="Vermeulen - van Gent, Sander" userId="e08259fd-81d2-4a86-9b20-28ba02d67a18" providerId="ADAL" clId="{B876D7DA-DFE9-446E-BF99-95F4DD9EE379}" dt="2025-05-16T13:18:39.568" v="1100" actId="13244"/>
            <ac:spMkLst>
              <pc:docMk/>
              <pc:sldMasterMk cId="582609979" sldId="2147483648"/>
              <pc:sldLayoutMk cId="346560903" sldId="2147483713"/>
              <ac:spMk id="9" creationId="{F440EE98-6942-E946-CB18-2AECC740BC35}"/>
            </ac:spMkLst>
          </pc:spChg>
          <pc:spChg chg="mod">
            <ac:chgData name="Vermeulen - van Gent, Sander" userId="e08259fd-81d2-4a86-9b20-28ba02d67a18" providerId="ADAL" clId="{B876D7DA-DFE9-446E-BF99-95F4DD9EE379}" dt="2025-05-16T13:15:37.699" v="1043" actId="20577"/>
            <ac:spMkLst>
              <pc:docMk/>
              <pc:sldMasterMk cId="582609979" sldId="2147483648"/>
              <pc:sldLayoutMk cId="346560903" sldId="2147483713"/>
              <ac:spMk id="11" creationId="{25BB0762-1AD0-F5A1-E01E-F53682EB8F5D}"/>
            </ac:spMkLst>
          </pc:spChg>
          <pc:spChg chg="mod">
            <ac:chgData name="Vermeulen - van Gent, Sander" userId="e08259fd-81d2-4a86-9b20-28ba02d67a18" providerId="ADAL" clId="{B876D7DA-DFE9-446E-BF99-95F4DD9EE379}" dt="2025-05-16T13:16:28.075" v="1089" actId="962"/>
            <ac:spMkLst>
              <pc:docMk/>
              <pc:sldMasterMk cId="582609979" sldId="2147483648"/>
              <pc:sldLayoutMk cId="346560903" sldId="2147483713"/>
              <ac:spMk id="12" creationId="{0CF651A3-7662-F531-4FF5-B8D1795C7F3B}"/>
            </ac:spMkLst>
          </pc:spChg>
          <pc:spChg chg="mod">
            <ac:chgData name="Vermeulen - van Gent, Sander" userId="e08259fd-81d2-4a86-9b20-28ba02d67a18" providerId="ADAL" clId="{B876D7DA-DFE9-446E-BF99-95F4DD9EE379}" dt="2025-05-16T13:16:01.046" v="1088" actId="114"/>
            <ac:spMkLst>
              <pc:docMk/>
              <pc:sldMasterMk cId="582609979" sldId="2147483648"/>
              <pc:sldLayoutMk cId="346560903" sldId="2147483713"/>
              <ac:spMk id="13" creationId="{B5C74B2A-748B-0740-1934-6885F2B1E828}"/>
            </ac:spMkLst>
          </pc:spChg>
        </pc:sldLayoutChg>
      </pc:sldMasterChg>
    </pc:docChg>
  </pc:docChgLst>
</pc:chgInfo>
</file>

<file path=ppt/charts/_rels/chart56d4110f2997.xml.rels><?xml version="1.0" encoding="UTF-8" standalone="yes"?><Relationships  xmlns="http://schemas.openxmlformats.org/package/2006/relationships"><Relationship Id="rId1" Type="http://schemas.openxmlformats.org/officeDocument/2006/relationships/package" Target="../embeddings/data56d415c2aa4.xlsx"/></Relationships>

</file>

<file path=ppt/charts/_rels/chart56d41110149a.xml.rels><?xml version="1.0" encoding="UTF-8" standalone="yes"?><Relationships  xmlns="http://schemas.openxmlformats.org/package/2006/relationships"><Relationship Id="rId1" Type="http://schemas.openxmlformats.org/officeDocument/2006/relationships/package" Target="../embeddings/data56d4754eda5.xlsx"/></Relationships>

</file>

<file path=ppt/charts/_rels/chart56d4268b5051.xml.rels><?xml version="1.0" encoding="UTF-8" standalone="yes"?><Relationships  xmlns="http://schemas.openxmlformats.org/package/2006/relationships"><Relationship Id="rId1" Type="http://schemas.openxmlformats.org/officeDocument/2006/relationships/package" Target="../embeddings/data56d414fe202b.xlsx"/></Relationships>

</file>

<file path=ppt/charts/_rels/chart56d429044ebb.xml.rels><?xml version="1.0" encoding="UTF-8" standalone="yes"?><Relationships  xmlns="http://schemas.openxmlformats.org/package/2006/relationships"><Relationship Id="rId1" Type="http://schemas.openxmlformats.org/officeDocument/2006/relationships/package" Target="../embeddings/data56d46aba484.xlsx"/></Relationships>

</file>

<file path=ppt/charts/_rels/chart56d42df74b91.xml.rels><?xml version="1.0" encoding="UTF-8" standalone="yes"?><Relationships  xmlns="http://schemas.openxmlformats.org/package/2006/relationships"><Relationship Id="rId1" Type="http://schemas.openxmlformats.org/officeDocument/2006/relationships/package" Target="../embeddings/data56d416314d35.xlsx"/></Relationships>

</file>

<file path=ppt/charts/_rels/chart56d4307049fc.xml.rels><?xml version="1.0" encoding="UTF-8" standalone="yes"?><Relationships  xmlns="http://schemas.openxmlformats.org/package/2006/relationships"><Relationship Id="rId1" Type="http://schemas.openxmlformats.org/officeDocument/2006/relationships/package" Target="../embeddings/data56d46bed318d.xlsx"/></Relationships>

</file>

<file path=ppt/charts/_rels/chart56d445ed70b6.xml.rels><?xml version="1.0" encoding="UTF-8" standalone="yes"?><Relationships  xmlns="http://schemas.openxmlformats.org/package/2006/relationships"><Relationship Id="rId1" Type="http://schemas.openxmlformats.org/officeDocument/2006/relationships/package" Target="../embeddings/data56d47f8f2715.xlsx"/></Relationships>

</file>

<file path=ppt/charts/_rels/chart56d448666f21.xml.rels><?xml version="1.0" encoding="UTF-8" standalone="yes"?><Relationships  xmlns="http://schemas.openxmlformats.org/package/2006/relationships"><Relationship Id="rId1" Type="http://schemas.openxmlformats.org/officeDocument/2006/relationships/package" Target="../embeddings/data56d4554bb6d.xlsx"/></Relationships>

</file>

<file path=ppt/charts/_rels/chart56d44adf6d8c.xml.rels><?xml version="1.0" encoding="UTF-8" standalone="yes"?><Relationships  xmlns="http://schemas.openxmlformats.org/package/2006/relationships"><Relationship Id="rId1" Type="http://schemas.openxmlformats.org/officeDocument/2006/relationships/package" Target="../embeddings/data56d42b076fc6.xlsx"/></Relationships>

</file>

<file path=ppt/charts/_rels/chart56d44b03181.xml.rels><?xml version="1.0" encoding="UTF-8" standalone="yes"?><Relationships  xmlns="http://schemas.openxmlformats.org/package/2006/relationships"><Relationship Id="rId1" Type="http://schemas.openxmlformats.org/officeDocument/2006/relationships/package" Target="../embeddings/data56d454b234e9.xlsx"/></Relationships>

</file>

<file path=ppt/charts/_rels/chart56d44d596bf6.xml.rels><?xml version="1.0" encoding="UTF-8" standalone="yes"?><Relationships  xmlns="http://schemas.openxmlformats.org/package/2006/relationships"><Relationship Id="rId1" Type="http://schemas.openxmlformats.org/officeDocument/2006/relationships/package" Target="../embeddings/data56d4c3541f.xlsx"/></Relationships>

</file>

<file path=ppt/charts/_rels/chart56d44fd26a61.xml.rels><?xml version="1.0" encoding="UTF-8" standalone="yes"?><Relationships  xmlns="http://schemas.openxmlformats.org/package/2006/relationships"><Relationship Id="rId1" Type="http://schemas.openxmlformats.org/officeDocument/2006/relationships/package" Target="../embeddings/data56d4567e3877.xlsx"/></Relationships>

</file>

<file path=ppt/charts/_rels/chart56d4524b68cc.xml.rels><?xml version="1.0" encoding="UTF-8" standalone="yes"?><Relationships  xmlns="http://schemas.openxmlformats.org/package/2006/relationships"><Relationship Id="rId1" Type="http://schemas.openxmlformats.org/officeDocument/2006/relationships/package" Target="../embeddings/data56d42c3a1cd0.xlsx"/></Relationships>

</file>

<file path=ppt/charts/_rels/chart56d4618df2.xml.rels><?xml version="1.0" encoding="UTF-8" standalone="yes"?><Relationships  xmlns="http://schemas.openxmlformats.org/package/2006/relationships"><Relationship Id="rId1" Type="http://schemas.openxmlformats.org/officeDocument/2006/relationships/package" Target="../embeddings/data56d47c322b7e.xlsx"/></Relationships>

</file>

<file path=ppt/charts/_rels/chart56d4654f111b.xml.rels><?xml version="1.0" encoding="UTF-8" standalone="yes"?><Relationships  xmlns="http://schemas.openxmlformats.org/package/2006/relationships"><Relationship Id="rId1" Type="http://schemas.openxmlformats.org/officeDocument/2006/relationships/package" Target="../embeddings/data56d46a212dff.xlsx"/></Relationships>

</file>

<file path=ppt/charts/_rels/chart56d467c8f86.xml.rels><?xml version="1.0" encoding="UTF-8" standalone="yes"?><Relationships  xmlns="http://schemas.openxmlformats.org/package/2006/relationships"><Relationship Id="rId1" Type="http://schemas.openxmlformats.org/officeDocument/2006/relationships/package" Target="../embeddings/data56d43fdc1257.xlsx"/></Relationships>

</file>

<file path=ppt/charts/_rels/chart56d46a41df1.xml.rels><?xml version="1.0" encoding="UTF-8" standalone="yes"?><Relationships  xmlns="http://schemas.openxmlformats.org/package/2006/relationships"><Relationship Id="rId1" Type="http://schemas.openxmlformats.org/officeDocument/2006/relationships/package" Target="../embeddings/data56d4159876b0.xlsx"/></Relationships>

</file>

<file path=ppt/charts/_rels/chart56d46cbac5c.xml.rels><?xml version="1.0" encoding="UTF-8" standalone="yes"?><Relationships  xmlns="http://schemas.openxmlformats.org/package/2006/relationships"><Relationship Id="rId1" Type="http://schemas.openxmlformats.org/officeDocument/2006/relationships/package" Target="../embeddings/data56d46b545b09.xlsx"/></Relationships>

</file>

<file path=ppt/charts/_rels/chart56d46f34ac7.xml.rels><?xml version="1.0" encoding="UTF-8" standalone="yes"?><Relationships  xmlns="http://schemas.openxmlformats.org/package/2006/relationships"><Relationship Id="rId1" Type="http://schemas.openxmlformats.org/officeDocument/2006/relationships/package" Target="../embeddings/data56d4410f3f61.xlsx"/></Relationships>

</file>

<file path=ppt/charts/_rels/chart56d46f693490.xml.rels><?xml version="1.0" encoding="UTF-8" standalone="yes"?><Relationships  xmlns="http://schemas.openxmlformats.org/package/2006/relationships"><Relationship Id="rId1" Type="http://schemas.openxmlformats.org/officeDocument/2006/relationships/package" Target="../embeddings/data56d43ad5989.xlsx"/></Relationships>

</file>

<file path=ppt/charts/_rels/chart56d472a2feb.xml.rels><?xml version="1.0" encoding="UTF-8" standalone="yes"?><Relationships  xmlns="http://schemas.openxmlformats.org/package/2006/relationships"><Relationship Id="rId1" Type="http://schemas.openxmlformats.org/officeDocument/2006/relationships/package" Target="../embeddings/data56d42a6d1941.xlsx"/></Relationships>

</file>

<file path=ppt/charts/_rels/chart56d49a32e56.xml.rels><?xml version="1.0" encoding="UTF-8" standalone="yes"?><Relationships  xmlns="http://schemas.openxmlformats.org/package/2006/relationships"><Relationship Id="rId1" Type="http://schemas.openxmlformats.org/officeDocument/2006/relationships/package" Target="../embeddings/data56d4297d9a.xlsx"/></Relationships>

</file>

<file path=ppt/charts/_rels/chart56d4c1c2cc1.xml.rels><?xml version="1.0" encoding="UTF-8" standalone="yes"?><Relationships  xmlns="http://schemas.openxmlformats.org/package/2006/relationships"><Relationship Id="rId1" Type="http://schemas.openxmlformats.org/officeDocument/2006/relationships/package" Target="../embeddings/data56d455e561f2.xlsx"/></Relationships>

</file>

<file path=ppt/charts/_rels/chart56d4e952b2c.xml.rels><?xml version="1.0" encoding="UTF-8" standalone="yes"?><Relationships  xmlns="http://schemas.openxmlformats.org/package/2006/relationships"><Relationship Id="rId1" Type="http://schemas.openxmlformats.org/officeDocument/2006/relationships/package" Target="../embeddings/data56d42ba0464b.xlsx"/></Relationships>

</file>

<file path=ppt/charts/chart56d4110f299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0.2915095</c:v>
                </c:pt>
                <c:pt idx="1">
                  <c:v>0.2909934</c:v>
                </c:pt>
                <c:pt idx="2">
                  <c:v>0.2947784</c:v>
                </c:pt>
                <c:pt idx="3">
                  <c:v>0.2953391</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0.2960578</c:v>
                </c:pt>
                <c:pt idx="1">
                  <c:v>0.2737045</c:v>
                </c:pt>
                <c:pt idx="2">
                  <c:v>0.3004174</c:v>
                </c:pt>
                <c:pt idx="3">
                  <c:v>0.2701879</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1110149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0.282985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268b505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0.2701879</c:v>
                </c:pt>
                <c:pt idx="1">
                  <c:v>0.3004174</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29044ebb.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9</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0.2737045</c:v>
                </c:pt>
                <c:pt idx="1">
                  <c:v>0.2960578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0.2909934</c:v>
                </c:pt>
                <c:pt idx="1">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2df74b9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0.2701879</c:v>
                </c:pt>
                <c:pt idx="1">
                  <c:v>0.3004174</c:v>
                </c:pt>
                <c:pt idx="2">
                  <c:v>0.2737045</c:v>
                </c:pt>
                <c:pt idx="3">
                  <c:v>0.2960578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0.2953391</c:v>
                </c:pt>
                <c:pt idx="1">
                  <c:v>0.2947784</c:v>
                </c:pt>
                <c:pt idx="2">
                  <c:v>0.2909934</c:v>
                </c:pt>
                <c:pt idx="3">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307049f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0.2915095</c:v>
                </c:pt>
                <c:pt idx="1">
                  <c:v>0.2909934</c:v>
                </c:pt>
                <c:pt idx="2">
                  <c:v>0.2947784</c:v>
                </c:pt>
                <c:pt idx="3">
                  <c:v>0.2953391</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0.2960578</c:v>
                </c:pt>
                <c:pt idx="1">
                  <c:v>0.2737045</c:v>
                </c:pt>
                <c:pt idx="2">
                  <c:v>0.3004174</c:v>
                </c:pt>
                <c:pt idx="3">
                  <c:v>0.2701879</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45ed70b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0.2829850</c:v>
                </c:pt>
                <c:pt idx="1">
                  <c:v>0.8470744</c:v>
                </c:pt>
                <c:pt idx="2">
                  <c:v>0.2967139</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0.2915709</c:v>
                </c:pt>
                <c:pt idx="1">
                  <c:v>0.8570118</c:v>
                </c:pt>
                <c:pt idx="2">
                  <c:v>0.3045860</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48666f2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0.2701879</c:v>
                </c:pt>
                <c:pt idx="1">
                  <c:v>0.8287007</c:v>
                </c:pt>
                <c:pt idx="2">
                  <c:v>0.2980087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0.3004174</c:v>
                </c:pt>
                <c:pt idx="1">
                  <c:v>0.8551878</c:v>
                </c:pt>
                <c:pt idx="2">
                  <c:v>0.2960982</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4adf6d8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MBOKK3S32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sheet1!$A$2:$A$8</c:f>
              <c:strCache>
                <c:ptCount val="7"/>
                <c:pt idx="0">
                  <c:v>Vwo</c:v>
                </c:pt>
                <c:pt idx="1">
                  <c:v>Havo</c:v>
                </c:pt>
                <c:pt idx="2">
                  <c:v>Vmbo</c:v>
                </c:pt>
                <c:pt idx="3">
                  <c:v>Klas 4</c:v>
                </c:pt>
                <c:pt idx="4">
                  <c:v>Klas 2</c:v>
                </c:pt>
                <c:pt idx="5">
                  <c:v>Meisje</c:v>
                </c:pt>
                <c:pt idx="6">
                  <c:v>Jongen</c:v>
                </c:pt>
              </c:strCache>
            </c:strRef>
          </c:cat>
          <c:val>
            <c:numRef>
              <c:f>sheet1!$B$2:$B$8</c:f>
              <c:numCache>
                <c:ptCount val="7"/>
                <c:pt idx="0">
                  <c:v>0.2870887</c:v>
                </c:pt>
                <c:pt idx="1">
                  <c:v>0.2926324</c:v>
                </c:pt>
                <c:pt idx="2">
                  <c:v>0.2778354</c:v>
                </c:pt>
              </c:numCache>
            </c:numRef>
          </c:val>
        </c:ser>
        <c:ser>
          <c:idx val="1"/>
          <c:order val="1"/>
          <c:tx>
            <c:strRef>
              <c:f>sheet1!$C$1</c:f>
              <c:strCache>
                <c:ptCount val="1"/>
                <c:pt idx="0">
                  <c:v>KLAS</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sheet1!$A$2:$A$8</c:f>
              <c:strCache>
                <c:ptCount val="7"/>
                <c:pt idx="0">
                  <c:v>Vwo</c:v>
                </c:pt>
                <c:pt idx="1">
                  <c:v>Havo</c:v>
                </c:pt>
                <c:pt idx="2">
                  <c:v>Vmbo</c:v>
                </c:pt>
                <c:pt idx="3">
                  <c:v>Klas 4</c:v>
                </c:pt>
                <c:pt idx="4">
                  <c:v>Klas 2</c:v>
                </c:pt>
                <c:pt idx="5">
                  <c:v>Meisje</c:v>
                </c:pt>
                <c:pt idx="6">
                  <c:v>Jongen</c:v>
                </c:pt>
              </c:strCache>
            </c:strRef>
          </c:cat>
          <c:val>
            <c:numRef>
              <c:f>sheet1!$C$2:$C$8</c:f>
              <c:numCache>
                <c:ptCount val="7"/>
                <c:pt idx="3">
                  <c:v>0.2960578</c:v>
                </c:pt>
                <c:pt idx="4">
                  <c:v>0.2737045</c:v>
                </c:pt>
              </c:numCache>
            </c:numRef>
          </c:val>
        </c:ser>
        <c:ser>
          <c:idx val="2"/>
          <c:order val="2"/>
          <c:tx>
            <c:strRef>
              <c:f>sheet1!$D$1</c:f>
              <c:strCache>
                <c:ptCount val="1"/>
                <c:pt idx="0">
                  <c:v>GENDER</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sheet1!$A$2:$A$8</c:f>
              <c:strCache>
                <c:ptCount val="7"/>
                <c:pt idx="0">
                  <c:v>Vwo</c:v>
                </c:pt>
                <c:pt idx="1">
                  <c:v>Havo</c:v>
                </c:pt>
                <c:pt idx="2">
                  <c:v>Vmbo</c:v>
                </c:pt>
                <c:pt idx="3">
                  <c:v>Klas 4</c:v>
                </c:pt>
                <c:pt idx="4">
                  <c:v>Klas 2</c:v>
                </c:pt>
                <c:pt idx="5">
                  <c:v>Meisje</c:v>
                </c:pt>
                <c:pt idx="6">
                  <c:v>Jongen</c:v>
                </c:pt>
              </c:strCache>
            </c:strRef>
          </c:cat>
          <c:val>
            <c:numRef>
              <c:f>sheet1!$D$2:$D$8</c:f>
              <c:numCache>
                <c:ptCount val="7"/>
                <c:pt idx="5">
                  <c:v>0.3004174</c:v>
                </c:pt>
                <c:pt idx="6">
                  <c:v>0.2701879</c:v>
                </c:pt>
              </c:numCache>
            </c:numRef>
          </c:val>
        </c:ser>
        <c:dLbls>
          <c:dLblPos val="outEnd"/>
          <c:numFmt formatCode="0%" sourceLinked="0"/>
          <c:separator val=", "/>
          <c:showBubbleSize val="0"/>
          <c:showCatName val="0"/>
          <c:showLegendKey val="0"/>
          <c:showPercent val="0"/>
          <c:showSerName val="0"/>
          <c:showVal val="1"/>
        </c:dLbls>
        <c:gapWidth val="50"/>
        <c:overlap val="10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plotVisOnly val="1"/>
    <c:dispBlanksAs val="gap"/>
    <c:showDLblsOverMax val="0"/>
  </c:chart>
  <c:txPr>
    <a:bodyPr/>
    <a:lstStyle/>
    <a:p>
      <a:pPr>
        <a:defRPr sz="1800"/>
      </a:pPr>
      <a:endParaRPr lang="fr-FR"/>
    </a:p>
  </c:txPr>
  <c:externalData r:id="rId1">
    <c:autoUpdate val="0"/>
  </c:externalData>
</c:chartSpace>
</file>

<file path=ppt/charts/chart56d44b0318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0.2829850</c:v>
                </c:pt>
                <c:pt idx="1">
                  <c:v>0.8470744</c:v>
                </c:pt>
                <c:pt idx="2">
                  <c:v>0.2967139</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4d596bf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 (Klas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0.2788403</c:v>
                </c:pt>
                <c:pt idx="1">
                  <c:v>0.8333168</c:v>
                </c:pt>
                <c:pt idx="2">
                  <c:v>0.2928710</c:v>
                </c:pt>
              </c:numCache>
            </c:numRef>
          </c:val>
        </c:ser>
        <c:ser>
          <c:idx val="1"/>
          <c:order val="1"/>
          <c:tx>
            <c:strRef>
              <c:f>sheet1!$C$1</c:f>
              <c:strCache>
                <c:ptCount val="1"/>
                <c:pt idx="0">
                  <c:v>Jongen (Klas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0.2757898</c:v>
                </c:pt>
                <c:pt idx="1">
                  <c:v>0.8288636</c:v>
                </c:pt>
                <c:pt idx="2">
                  <c:v>0.2974292</c:v>
                </c:pt>
              </c:numCache>
            </c:numRef>
          </c:val>
        </c:ser>
        <c:ser>
          <c:idx val="2"/>
          <c:order val="2"/>
          <c:tx>
            <c:strRef>
              <c:f>sheet1!$D$1</c:f>
              <c:strCache>
                <c:ptCount val="1"/>
                <c:pt idx="0">
                  <c:v>Meisje (Klas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0.2726357</c:v>
                </c:pt>
                <c:pt idx="1">
                  <c:v>0.8809136</c:v>
                </c:pt>
                <c:pt idx="2">
                  <c:v>0.2976050</c:v>
                </c:pt>
              </c:numCache>
            </c:numRef>
          </c:val>
        </c:ser>
        <c:ser>
          <c:idx val="3"/>
          <c:order val="3"/>
          <c:tx>
            <c:strRef>
              <c:f>sheet1!$E$1</c:f>
              <c:strCache>
                <c:ptCount val="1"/>
                <c:pt idx="0">
                  <c:v>Meisje (Klas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0.3225119</c:v>
                </c:pt>
                <c:pt idx="1">
                  <c:v>0.8522522</c:v>
                </c:pt>
                <c:pt idx="2">
                  <c:v>0.2943052</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4fd26a6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0.2701879</c:v>
                </c:pt>
                <c:pt idx="1">
                  <c:v>0.3004174</c:v>
                </c:pt>
                <c:pt idx="2">
                  <c:v>0.2737045</c:v>
                </c:pt>
                <c:pt idx="3">
                  <c:v>0.2960578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0.2953391</c:v>
                </c:pt>
                <c:pt idx="1">
                  <c:v>0.2947784</c:v>
                </c:pt>
                <c:pt idx="2">
                  <c:v>0.2909934</c:v>
                </c:pt>
                <c:pt idx="3">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524b68c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0.5995156</c:v>
                </c:pt>
                <c:pt idx="1">
                  <c:v>0.7096832</c:v>
                </c:pt>
                <c:pt idx="2">
                  <c:v>0.9013182</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18df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0.2701879</c:v>
                </c:pt>
                <c:pt idx="1">
                  <c:v>0.8287007</c:v>
                </c:pt>
                <c:pt idx="2">
                  <c:v>0.2980087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0.3004174</c:v>
                </c:pt>
                <c:pt idx="1">
                  <c:v>0.8551878</c:v>
                </c:pt>
                <c:pt idx="2">
                  <c:v>0.2960982</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0.2737045</c:v>
                </c:pt>
                <c:pt idx="1">
                  <c:v>0.8624647</c:v>
                </c:pt>
                <c:pt idx="2">
                  <c:v>0.3008764</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0.2960578</c:v>
                </c:pt>
                <c:pt idx="1">
                  <c:v>0.8423576</c:v>
                </c:pt>
                <c:pt idx="2">
                  <c:v>0.2920322</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54f111b.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0.282985</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0.2915709</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7c8f8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0.2701879</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0.3004174</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a41df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0.2737045</c:v>
                </c:pt>
                <c:pt idx="1">
                  <c:v>0.2909934</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0.2960578</c:v>
                </c:pt>
                <c:pt idx="1">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cbac5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0.2788403</c:v>
                </c:pt>
                <c:pt idx="1">
                  <c:v>0.2726357</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sheet1!$C$2:$C$3</c:f>
              <c:numCache>
                <c:ptCount val="2"/>
                <c:pt idx="0">
                  <c:v>0.2757898</c:v>
                </c:pt>
                <c:pt idx="1">
                  <c:v>0.3225119</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f34ac7.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zonder aanpassingen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0.2701879</c:v>
                </c:pt>
                <c:pt idx="1">
                  <c:v>0.3004174</c:v>
                </c:pt>
                <c:pt idx="2">
                  <c:v>0.2737045</c:v>
                </c:pt>
                <c:pt idx="3">
                  <c:v>0.2960578</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0.2953391</c:v>
                </c:pt>
                <c:pt idx="1">
                  <c:v>0.2947784</c:v>
                </c:pt>
                <c:pt idx="2">
                  <c:v>0.2909934</c:v>
                </c:pt>
                <c:pt idx="3">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6f693490.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0.9013182</c:v>
                </c:pt>
                <c:pt idx="1">
                  <c:v>0.7096832</c:v>
                </c:pt>
                <c:pt idx="2">
                  <c:v>0.5995156</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72a2feb.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0.2701879</c:v>
                </c:pt>
                <c:pt idx="1">
                  <c:v>0.8287007</c:v>
                </c:pt>
                <c:pt idx="2">
                  <c:v>0.2980087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0.3004174</c:v>
                </c:pt>
                <c:pt idx="1">
                  <c:v>0.8551878</c:v>
                </c:pt>
                <c:pt idx="2">
                  <c:v>0.2960982</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9a32e56.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10</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sheet1!$B$2:$B$7</c:f>
              <c:numCache>
                <c:ptCount val="6"/>
                <c:pt idx="0">
                  <c:v>0.2737045</c:v>
                </c:pt>
                <c:pt idx="1">
                  <c:v>0.2960578</c:v>
                </c:pt>
                <c:pt idx="2">
                  <c:v>0.8624647</c:v>
                </c:pt>
                <c:pt idx="3">
                  <c:v>0.8423576</c:v>
                </c:pt>
                <c:pt idx="4">
                  <c:v>0.3008764</c:v>
                </c:pt>
                <c:pt idx="5">
                  <c:v>0.2920322</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sheet1!$C$2:$C$7</c:f>
              <c:numCache>
                <c:ptCount val="6"/>
                <c:pt idx="0">
                  <c:v>0.2909934</c:v>
                </c:pt>
                <c:pt idx="1">
                  <c:v>0.2915095</c:v>
                </c:pt>
                <c:pt idx="2">
                  <c:v>0.8652417</c:v>
                </c:pt>
                <c:pt idx="3">
                  <c:v>0.8561228</c:v>
                </c:pt>
                <c:pt idx="4">
                  <c:v>0.3008328</c:v>
                </c:pt>
                <c:pt idx="5">
                  <c:v>0.3078520</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c1c2cc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sheet1!$B$2:$B$2</c:f>
              <c:numCache>
                <c:ptCount val="1"/>
                <c:pt idx="0">
                  <c:v>0.2701879</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sheet1!$C$2:$C$2</c:f>
              <c:numCache>
                <c:ptCount val="1"/>
                <c:pt idx="0">
                  <c:v>0.3004174</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sheet1!$D$2:$D$2</c:f>
              <c:numCache>
                <c:ptCount val="1"/>
                <c:pt idx="0">
                  <c:v>0.2737045</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sheet1!$E$2:$E$2</c:f>
              <c:numCache>
                <c:ptCount val="1"/>
                <c:pt idx="0">
                  <c:v>0.2960578</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56d4e952b2c.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0.2701879</c:v>
                </c:pt>
                <c:pt idx="1">
                  <c:v>0.2953391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0.3004174</c:v>
                </c:pt>
                <c:pt idx="1">
                  <c:v>0.2947784</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sheet1!$D$2:$D$3</c:f>
              <c:numCache>
                <c:ptCount val="2"/>
                <c:pt idx="0">
                  <c:v>0.2737045</c:v>
                </c:pt>
                <c:pt idx="1">
                  <c:v>0.2909934</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sheet1!$E$2:$E$3</c:f>
              <c:numCache>
                <c:ptCount val="2"/>
                <c:pt idx="0">
                  <c:v>0.2960578</c:v>
                </c:pt>
                <c:pt idx="1">
                  <c:v>0.2915095</c:v>
                </c:pt>
              </c:numCache>
            </c:numRef>
          </c:val>
        </c:ser>
        <c:dLbls>
          <c:dLblPos val="outEnd"/>
          <c:numFmt formatCode="0%" sourceLinked="0"/>
          <c:separator val=", "/>
          <c:showBubbleSize val="0"/>
          <c:showCatName val="0"/>
          <c:showLegendKey val="0"/>
          <c:showPercent val="0"/>
          <c:showSerName val="0"/>
          <c:showVal val="1"/>
        </c:dLbls>
        <c:gapWidth val="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16-5-2025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16-5-2025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instellingen 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Grafiekinstellingen 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Grafiekinstellingen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Je kunt in de slideconfiguratie bepaalde grafiekinstellingen per grafiek aanpassen.</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ylimit</a:t>
            </a:r>
            <a:r>
              <a:rPr lang="nl-NL" sz="1050" b="0" kern="1200" dirty="0">
                <a:solidFill>
                  <a:schemeClr val="tx1"/>
                </a:solidFill>
                <a:latin typeface="+mn-lt"/>
                <a:ea typeface="+mn-ea"/>
                <a:cs typeface="+mn-cs"/>
              </a:rPr>
              <a:t> kun je de limiet van de y-as handmatig per grafiek instellen. Vul hier een getal in tussen 0 en 1. Laat je deze kolom leeg dan wordt standaard een waarde van 1 gebruikt (en loop de y-as tot 100%).</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direction</a:t>
            </a:r>
            <a:r>
              <a:rPr lang="nl-NL" sz="1050" b="0" kern="1200" dirty="0">
                <a:solidFill>
                  <a:schemeClr val="tx1"/>
                </a:solidFill>
                <a:latin typeface="+mn-lt"/>
                <a:ea typeface="+mn-ea"/>
                <a:cs typeface="+mn-cs"/>
              </a:rPr>
              <a:t> kun je de richting van de staafgrafiek aanpassen. Standaard is de staafgrafiek verticaal, maar wil je een liggende staafgrafiek vul hier dan </a:t>
            </a:r>
            <a:r>
              <a:rPr lang="nl-NL" sz="1050" b="0" i="1" kern="1200" dirty="0">
                <a:solidFill>
                  <a:schemeClr val="tx1"/>
                </a:solidFill>
                <a:latin typeface="+mn-lt"/>
                <a:ea typeface="+mn-ea"/>
                <a:cs typeface="+mn-cs"/>
              </a:rPr>
              <a:t>horizontal</a:t>
            </a:r>
            <a:r>
              <a:rPr lang="nl-NL" sz="1050" b="0" kern="1200" dirty="0">
                <a:solidFill>
                  <a:schemeClr val="tx1"/>
                </a:solidFill>
                <a:latin typeface="+mn-lt"/>
                <a:ea typeface="+mn-ea"/>
                <a:cs typeface="+mn-cs"/>
              </a:rPr>
              <a:t> in. </a:t>
            </a:r>
          </a:p>
        </p:txBody>
      </p:sp>
      <p:sp>
        <p:nvSpPr>
          <p:cNvPr id="3" name="Staaf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3">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4" name="Staafgrafiek 2">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465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1">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 t/m 6</a:t>
            </a:r>
          </a:p>
        </p:txBody>
      </p:sp>
      <p:sp>
        <p:nvSpPr>
          <p:cNvPr id="3" name="Staafgrafiek 6">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3">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2">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1">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2">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7 t/m 11</a:t>
            </a:r>
          </a:p>
        </p:txBody>
      </p:sp>
      <p:sp>
        <p:nvSpPr>
          <p:cNvPr id="9" name="Staafgrafiek 11">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10">
            <a:extLst>
              <a:ext uri="{FF2B5EF4-FFF2-40B4-BE49-F238E27FC236}">
                <a16:creationId xmlns:a16="http://schemas.microsoft.com/office/drawing/2014/main" id="{F803B63F-8571-0196-55B1-AE4F8394FD43}"/>
              </a:ext>
            </a:extLst>
          </p:cNvPr>
          <p:cNvSpPr>
            <a:spLocks noGrp="1"/>
          </p:cNvSpPr>
          <p:nvPr>
            <p:ph type="chart" sz="quarter" idx="16"/>
          </p:nvPr>
        </p:nvSpPr>
        <p:spPr>
          <a:xfrm>
            <a:off x="4370399" y="4024800"/>
            <a:ext cx="7364261" cy="2376000"/>
          </a:xfrm>
          <a:prstGeom prst="rect">
            <a:avLst/>
          </a:prstGeom>
        </p:spPr>
        <p:txBody>
          <a:bodyPr/>
          <a:lstStyle>
            <a:lvl1pPr marL="0" indent="0">
              <a:buNone/>
              <a:defRPr>
                <a:latin typeface="+mn-lt"/>
              </a:defRPr>
            </a:lvl1pPr>
          </a:lstStyle>
          <a:p>
            <a:endParaRPr lang="nl-NL" dirty="0"/>
          </a:p>
        </p:txBody>
      </p:sp>
      <p:sp>
        <p:nvSpPr>
          <p:cNvPr id="12" name="Staafgrafiek 9">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8">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69797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3">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hidden="1">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12 t/m 16</a:t>
            </a:r>
          </a:p>
        </p:txBody>
      </p:sp>
      <p:sp>
        <p:nvSpPr>
          <p:cNvPr id="3" name="Staafgrafiek 16">
            <a:extLst>
              <a:ext uri="{FF2B5EF4-FFF2-40B4-BE49-F238E27FC236}">
                <a16:creationId xmlns:a16="http://schemas.microsoft.com/office/drawing/2014/main" id="{6F1C0D16-664A-814A-26E2-82427D6D7C96}"/>
              </a:ext>
            </a:extLst>
          </p:cNvPr>
          <p:cNvSpPr>
            <a:spLocks noGrp="1"/>
          </p:cNvSpPr>
          <p:nvPr>
            <p:ph type="chart" sz="quarter" idx="17"/>
          </p:nvPr>
        </p:nvSpPr>
        <p:spPr>
          <a:xfrm>
            <a:off x="6300541" y="4024800"/>
            <a:ext cx="5432500" cy="2376000"/>
          </a:xfrm>
          <a:prstGeom prst="rect">
            <a:avLst/>
          </a:prstGeom>
        </p:spPr>
        <p:txBody>
          <a:bodyPr/>
          <a:lstStyle>
            <a:lvl1pPr marL="0" indent="0">
              <a:buNone/>
              <a:defRPr>
                <a:latin typeface="+mn-lt"/>
              </a:defRPr>
            </a:lvl1pPr>
          </a:lstStyle>
          <a:p>
            <a:endParaRPr lang="nl-NL"/>
          </a:p>
        </p:txBody>
      </p:sp>
      <p:sp>
        <p:nvSpPr>
          <p:cNvPr id="9" name="Staafgrafiek 1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4">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1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5432500" cy="2376000"/>
          </a:xfrm>
          <a:prstGeom prst="rect">
            <a:avLst/>
          </a:prstGeom>
        </p:spPr>
        <p:txBody>
          <a:bodyPr/>
          <a:lstStyle>
            <a:lvl1pPr marL="0" indent="0">
              <a:buNone/>
              <a:defRPr>
                <a:latin typeface="+mn-lt"/>
              </a:defRPr>
            </a:lvl1pPr>
          </a:lstStyle>
          <a:p>
            <a:endParaRPr lang="nl-NL" dirty="0"/>
          </a:p>
        </p:txBody>
      </p:sp>
      <p:sp>
        <p:nvSpPr>
          <p:cNvPr id="15" name="Staafgrafiek 12">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7581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afgrafiek 4">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17 en 18</a:t>
            </a:r>
          </a:p>
        </p:txBody>
      </p:sp>
      <p:sp>
        <p:nvSpPr>
          <p:cNvPr id="12" name="Staafgrafiek 18">
            <a:extLst>
              <a:ext uri="{FF2B5EF4-FFF2-40B4-BE49-F238E27FC236}">
                <a16:creationId xmlns:a16="http://schemas.microsoft.com/office/drawing/2014/main" id="{0CF651A3-7662-F531-4FF5-B8D1795C7F3B}"/>
              </a:ext>
            </a:extLst>
          </p:cNvPr>
          <p:cNvSpPr>
            <a:spLocks noGrp="1"/>
          </p:cNvSpPr>
          <p:nvPr>
            <p:ph type="chart" sz="quarter" idx="14"/>
          </p:nvPr>
        </p:nvSpPr>
        <p:spPr>
          <a:xfrm>
            <a:off x="453951" y="4024800"/>
            <a:ext cx="3454374" cy="2376000"/>
          </a:xfrm>
          <a:prstGeom prst="rect">
            <a:avLst/>
          </a:prstGeom>
        </p:spPr>
        <p:txBody>
          <a:bodyPr/>
          <a:lstStyle>
            <a:lvl1pPr marL="0" indent="0">
              <a:buNone/>
              <a:defRPr>
                <a:latin typeface="+mn-lt"/>
              </a:defRPr>
            </a:lvl1pPr>
          </a:lstStyle>
          <a:p>
            <a:endParaRPr lang="nl-NL" dirty="0"/>
          </a:p>
        </p:txBody>
      </p:sp>
      <p:sp>
        <p:nvSpPr>
          <p:cNvPr id="15" name="Staafgrafiek 1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5237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10" r:id="rId7"/>
    <p:sldLayoutId id="2147483711" r:id="rId8"/>
    <p:sldLayoutId id="2147483712" r:id="rId9"/>
    <p:sldLayoutId id="2147483713" r:id="rId10"/>
    <p:sldLayoutId id="2147483701" r:id="rId11"/>
    <p:sldLayoutId id="2147483653" r:id="rId12"/>
    <p:sldLayoutId id="2147483708" r:id="rId13"/>
    <p:sldLayoutId id="2147483704" r:id="rId14"/>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chart" Target="../charts/chart56d46f693490.xml"/>
<Relationship Id="rId3" Type="http://schemas.openxmlformats.org/officeDocument/2006/relationships/chart" Target="../charts/chart56d4524b68cc.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56d41110149a.xml"/>
<Relationship Id="rId3" Type="http://schemas.openxmlformats.org/officeDocument/2006/relationships/chart" Target="../charts/chart56d44b03181.xml"/>
<Relationship Id="rId4" Type="http://schemas.openxmlformats.org/officeDocument/2006/relationships/chart" Target="../charts/chart56d4654f111b.xml"/>
<Relationship Id="rId5" Type="http://schemas.openxmlformats.org/officeDocument/2006/relationships/chart" Target="../charts/chart56d445ed70b6.xml"/>
<Relationship Id="rId6" Type="http://schemas.openxmlformats.org/officeDocument/2006/relationships/chart" Target="../charts/chart56d4268b5051.xml"/>
<Relationship Id="rId7" Type="http://schemas.openxmlformats.org/officeDocument/2006/relationships/chart" Target="../charts/chart56d472a2feb.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chart" Target="../charts/chart56d467c8f86.xml"/>
<Relationship Id="rId3" Type="http://schemas.openxmlformats.org/officeDocument/2006/relationships/chart" Target="../charts/chart56d448666f21.xml"/>
<Relationship Id="rId4" Type="http://schemas.openxmlformats.org/officeDocument/2006/relationships/chart" Target="../charts/chart56d429044ebb.xml"/>
<Relationship Id="rId5" Type="http://schemas.openxmlformats.org/officeDocument/2006/relationships/chart" Target="../charts/chart56d49a32e56.xml"/>
<Relationship Id="rId6" Type="http://schemas.openxmlformats.org/officeDocument/2006/relationships/chart" Target="../charts/chart56d46a41df1.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56d44adf6d8c.xml"/>
<Relationship Id="rId3" Type="http://schemas.openxmlformats.org/officeDocument/2006/relationships/chart" Target="../charts/chart56d4618df2.xml"/>
<Relationship Id="rId4" Type="http://schemas.openxmlformats.org/officeDocument/2006/relationships/chart" Target="../charts/chart56d4c1c2cc1.xml"/>
<Relationship Id="rId5" Type="http://schemas.openxmlformats.org/officeDocument/2006/relationships/chart" Target="../charts/chart56d46cbac5c.xml"/>
<Relationship Id="rId6" Type="http://schemas.openxmlformats.org/officeDocument/2006/relationships/chart" Target="../charts/chart56d44d596bf6.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56d42df74b91.xml"/>
<Relationship Id="rId3" Type="http://schemas.openxmlformats.org/officeDocument/2006/relationships/chart" Target="../charts/chart56d4e952b2c.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chart" Target="../charts/chart56d46f34ac7.xml"/>
<Relationship Id="rId3" Type="http://schemas.openxmlformats.org/officeDocument/2006/relationships/chart" Target="../charts/chart56d44fd26a61.xml"/>
<Relationship Id="rId4" Type="http://schemas.openxmlformats.org/officeDocument/2006/relationships/chart" Target="../charts/chart56d4307049fc.xml"/>
<Relationship Id="rId5" Type="http://schemas.openxmlformats.org/officeDocument/2006/relationships/chart" Target="../charts/chart56d4110f2997.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4e279373ffa00679e25e43e1a14c46a07ee4ca98.png"/>
<Relationship Id="rId3" Type="http://schemas.openxmlformats.org/officeDocument/2006/relationships/image" Target="../media/185f7771016123bbbe516f803b8fe74a0dff3d79.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Zandwijk</a:t>
            </a:r>
          </a:p>
        </p:txBody>
      </p:sp>
      <p:sp>
        <p:nvSpPr>
          <p:cNvPr id="3" name="Tekst 2"/>
          <p:cNvSpPr>
            <a:spLocks noGrp="1"/>
          </p:cNvSpPr>
          <p:nvPr>
            <p:ph type="body" sz="quarter" idx="26"/>
          </p:nvPr>
        </p:nvSpPr>
        <p:spPr>
          <a:xfrm>
            <a:off x="4368000" y="4024800"/>
            <a:ext cx="3456000" cy="2376000"/>
          </a:xfrm>
        </p:spPr>
        <p:txBody>
          <a:bodyPr/>
          <a:lstStyle/>
          <a:p>
            <a:r>
              <a:rPr/>
              <a:t>21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30%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30%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30% van de inwoners een zeer goede gezondheid en heeft 28%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30% van de inwoners een zeer goede gezondheid en heeft 29% psychische klachten.</a:t>
            </a:r>
          </a:p>
        </p:txBody>
      </p:sp>
    </p:spTree>
    <p:extLst>
      <p:ext uri="{BB962C8B-B14F-4D97-AF65-F5344CB8AC3E}">
        <p14:creationId xmlns:p14="http://schemas.microsoft.com/office/powerpoint/2010/main" val="28396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kenhulp 1"/>
          <p:cNvSpPr>
            <a:spLocks noGrp="1"/>
          </p:cNvSpPr>
          <p:nvPr>
            <p:ph type="chart" sz="quarter" idx="14"/>
          </p:nvPr>
        </p:nvSpPr>
        <p:spPr>
          <a:xfrm>
            <a:off x="4368812" y="1519200"/>
            <a:ext cx="7365851" cy="2376000"/>
          </a:xfrm>
        </p:spPr>
        <p:txBody>
          <a:bodyPr/>
          <a:lstStyle/>
          <a:p>
            <a:r>
              <a:rPr/>
              <a:t>Niet uitgedraaid vanwege geen reactie cbs package</a:t>
            </a:r>
          </a:p>
        </p:txBody>
      </p:sp>
    </p:spTree>
    <p:extLst>
      <p:ext uri="{BB962C8B-B14F-4D97-AF65-F5344CB8AC3E}">
        <p14:creationId xmlns:p14="http://schemas.microsoft.com/office/powerpoint/2010/main" val="18571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28%</a:t>
            </a:r>
          </a:p>
        </p:txBody>
      </p:sp>
      <p:sp>
        <p:nvSpPr>
          <p:cNvPr id="3" name="Percentage 2"/>
          <p:cNvSpPr>
            <a:spLocks noGrp="1"/>
          </p:cNvSpPr>
          <p:nvPr>
            <p:ph type="body" sz="quarter" idx="18" hasCustomPrompt="1"/>
          </p:nvPr>
        </p:nvSpPr>
        <p:spPr>
          <a:xfrm>
            <a:off x="4369011" y="2867000"/>
            <a:ext cx="838200" cy="838200"/>
          </a:xfrm>
        </p:spPr>
        <p:txBody>
          <a:bodyPr/>
          <a:lstStyle/>
          <a:p>
            <a:r>
              <a:rPr/>
              <a:t>72%</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30%</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graphicFrame>
        <p:nvGraphicFramePr>
          <p:cNvPr id="7" name="Staafgrafiek 6"/>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7"/>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8"/>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9"/>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0"/>
          <p:cNvGraphicFramePr>
            <a:graphicFrameLocks noGrp="true"/>
          </p:cNvGraphicFramePr>
          <p:nvPr/>
        </p:nvGraphicFramePr>
        <p:xfrm rot="0">
          <a:off x="4370399" y="4024800"/>
          <a:ext cx="7364261" cy="2376000"/>
        </p:xfrm>
        <a:graphic>
          <a:graphicData uri="http://schemas.openxmlformats.org/drawingml/2006/chart">
            <c:chart xmlns:c="http://schemas.openxmlformats.org/drawingml/2006/chart" r:id="rId5"/>
          </a:graphicData>
        </a:graphic>
      </p:graphicFrame>
      <p:graphicFrame>
        <p:nvGraphicFramePr>
          <p:cNvPr id="6" name="Staafgrafiek 11"/>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9612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2"/>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3"/>
          <p:cNvGraphicFramePr>
            <a:graphicFrameLocks noGrp="true"/>
          </p:cNvGraphicFramePr>
          <p:nvPr/>
        </p:nvGraphicFramePr>
        <p:xfrm rot="0">
          <a:off x="453951" y="4024800"/>
          <a:ext cx="5432500" cy="2376000"/>
        </p:xfrm>
        <a:graphic>
          <a:graphicData uri="http://schemas.openxmlformats.org/drawingml/2006/chart">
            <c:chart xmlns:c="http://schemas.openxmlformats.org/drawingml/2006/chart" r:id="rId3"/>
          </a:graphicData>
        </a:graphic>
      </p:graphicFrame>
      <p:graphicFrame>
        <p:nvGraphicFramePr>
          <p:cNvPr id="4" name="Staafgrafiek 14"/>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5"/>
          </a:graphicData>
        </a:graphic>
      </p:graphicFrame>
      <p:graphicFrame>
        <p:nvGraphicFramePr>
          <p:cNvPr id="6" name="Staafgrafiek 16"/>
          <p:cNvGraphicFramePr>
            <a:graphicFrameLocks noGrp="true"/>
          </p:cNvGraphicFramePr>
          <p:nvPr/>
        </p:nvGraphicFramePr>
        <p:xfrm rot="0">
          <a:off x="6300541" y="4024800"/>
          <a:ext cx="5432500"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0991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8"/>
          <p:cNvGraphicFramePr>
            <a:graphicFrameLocks noGrp="true"/>
          </p:cNvGraphicFramePr>
          <p:nvPr/>
        </p:nvGraphicFramePr>
        <p:xfrm rot="0">
          <a:off x="453951" y="4024800"/>
          <a:ext cx="3454374"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966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2481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(30%) is vergelijkbaar met jongeren in klas 4 (29%). De ervaren gezondheid van jongens (30%) is precies hetzelfde als meisjes (30%).</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(30%) is vergelijkbaar met meisjes (30%).</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(30%) is vergelijkbaar met Nederland (30%).</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(30%) is de ervaren gezondheid in 2024 gelijk gebleven ten opzichte van 2020 (30%).</a:t>
            </a:r>
          </a:p>
        </p:txBody>
      </p:sp>
    </p:spTree>
    <p:extLst>
      <p:ext uri="{BB962C8B-B14F-4D97-AF65-F5344CB8AC3E}">
        <p14:creationId xmlns:p14="http://schemas.microsoft.com/office/powerpoint/2010/main" val="703795508"/>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TotalTime>
  <Words>0</Words>
  <Application>Microsoft Office PowerPoint</Application>
  <PresentationFormat>Breedbeeld</PresentationFormat>
  <Paragraphs>0</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2025-05-21T19:41:01Z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