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4c4cc6737a8.xml" ContentType="application/vnd.openxmlformats-officedocument.drawingml.chart+xml"/>
  <Override PartName="/ppt/charts/chart4c4c400261bd.xml" ContentType="application/vnd.openxmlformats-officedocument.drawingml.chart+xml"/>
  <Override PartName="/ppt/charts/chart4c4c20a04158.xml" ContentType="application/vnd.openxmlformats-officedocument.drawingml.chart+xml"/>
  <Override PartName="/ppt/charts/chart4c4c13f20f3.xml" ContentType="application/vnd.openxmlformats-officedocument.drawingml.chart+xml"/>
  <Override PartName="/ppt/charts/chart4c4c61dd8d.xml" ContentType="application/vnd.openxmlformats-officedocument.drawingml.chart+xml"/>
  <Override PartName="/ppt/charts/chart4c4c427b6028.xml" ContentType="application/vnd.openxmlformats-officedocument.drawingml.chart+xml"/>
  <Override PartName="/ppt/charts/chart4c4c231a3fc3.xml" ContentType="application/vnd.openxmlformats-officedocument.drawingml.chart+xml"/>
  <Override PartName="/ppt/charts/chart4c4c3b81f5d.xml" ContentType="application/vnd.openxmlformats-officedocument.drawingml.chart+xml"/>
  <Override PartName="/ppt/charts/chart4c4c64567ef8.xml" ContentType="application/vnd.openxmlformats-officedocument.drawingml.chart+xml"/>
  <Override PartName="/ppt/charts/chart4c4c44f55e93.xml" ContentType="application/vnd.openxmlformats-officedocument.drawingml.chart+xml"/>
  <Override PartName="/ppt/charts/chart4c4c25933e2d.xml" ContentType="application/vnd.openxmlformats-officedocument.drawingml.chart+xml"/>
  <Override PartName="/ppt/charts/chart4c4c6311dc8.xml" ContentType="application/vnd.openxmlformats-officedocument.drawingml.chart+xml"/>
  <Override PartName="/ppt/charts/chart4c4c66cf7d63.xml" ContentType="application/vnd.openxmlformats-officedocument.drawingml.chart+xml"/>
  <Override PartName="/ppt/charts/chart4c4c476e5cfe.xml" ContentType="application/vnd.openxmlformats-officedocument.drawingml.chart+xml"/>
  <Override PartName="/ppt/charts/chart4c4c280c3c98.xml" ContentType="application/vnd.openxmlformats-officedocument.drawingml.chart+xml"/>
  <Override PartName="/ppt/charts/chart4c4c8aa1c33.xml" ContentType="application/vnd.openxmlformats-officedocument.drawingml.chart+xml"/>
  <Override PartName="/ppt/charts/chart4c4c69497bce.xml" ContentType="application/vnd.openxmlformats-officedocument.drawingml.chart+xml"/>
  <Override PartName="/ppt/charts/chart4c4c49e75b68.xml" ContentType="application/vnd.openxmlformats-officedocument.drawingml.chart+xml"/>
  <Override PartName="/ppt/charts/chart4c4c2a853b03.xml" ContentType="application/vnd.openxmlformats-officedocument.drawingml.chart+xml"/>
  <Override PartName="/ppt/charts/chart4c4cb241a9e.xml" ContentType="application/vnd.openxmlformats-officedocument.drawingml.chart+xml"/>
  <Override PartName="/ppt/charts/chart4c4c6bc27a39.xml" ContentType="application/vnd.openxmlformats-officedocument.drawingml.chart+xml"/>
  <Override PartName="/ppt/charts/chart4c4c4c6059d3.xml" ContentType="application/vnd.openxmlformats-officedocument.drawingml.chart+xml"/>
  <Override PartName="/ppt/charts/chart4c4c3f5239b6.xml" ContentType="application/vnd.openxmlformats-officedocument.drawingml.chart+xml"/>
  <Override PartName="/ppt/charts/chart4c4cd9d1909.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4c4c13f20f3.xml.rels><?xml version="1.0" encoding="UTF-8" standalone="yes"?><Relationships  xmlns="http://schemas.openxmlformats.org/package/2006/relationships"><Relationship Id="rId1" Type="http://schemas.openxmlformats.org/officeDocument/2006/relationships/package" Target="../embeddings/data4c4c4c545c26.xlsx"/></Relationships>

</file>

<file path=ppt/charts/_rels/chart4c4c20a04158.xml.rels><?xml version="1.0" encoding="UTF-8" standalone="yes"?><Relationships  xmlns="http://schemas.openxmlformats.org/package/2006/relationships"><Relationship Id="rId1" Type="http://schemas.openxmlformats.org/officeDocument/2006/relationships/package" Target="../embeddings/data4c4c36e56310.xlsx"/></Relationships>

</file>

<file path=ppt/charts/_rels/chart4c4c231a3fc3.xml.rels><?xml version="1.0" encoding="UTF-8" standalone="yes"?><Relationships  xmlns="http://schemas.openxmlformats.org/package/2006/relationships"><Relationship Id="rId1" Type="http://schemas.openxmlformats.org/officeDocument/2006/relationships/package" Target="../embeddings/data4c4cca14768.xlsx"/></Relationships>

</file>

<file path=ppt/charts/_rels/chart4c4c25933e2d.xml.rels><?xml version="1.0" encoding="UTF-8" standalone="yes"?><Relationships  xmlns="http://schemas.openxmlformats.org/package/2006/relationships"><Relationship Id="rId1" Type="http://schemas.openxmlformats.org/officeDocument/2006/relationships/package" Target="../embeddings/data4c4c625d2bc1.xlsx"/></Relationships>

</file>

<file path=ppt/charts/_rels/chart4c4c280c3c98.xml.rels><?xml version="1.0" encoding="UTF-8" standalone="yes"?><Relationships  xmlns="http://schemas.openxmlformats.org/package/2006/relationships"><Relationship Id="rId1" Type="http://schemas.openxmlformats.org/officeDocument/2006/relationships/package" Target="../embeddings/data4c4c3819101a.xlsx"/></Relationships>

</file>

<file path=ppt/charts/_rels/chart4c4c2a853b03.xml.rels><?xml version="1.0" encoding="UTF-8" standalone="yes"?><Relationships  xmlns="http://schemas.openxmlformats.org/package/2006/relationships"><Relationship Id="rId1" Type="http://schemas.openxmlformats.org/officeDocument/2006/relationships/package" Target="../embeddings/data4c4cdd47472.xlsx"/></Relationships>

</file>

<file path=ppt/charts/_rels/chart4c4c3b81f5d.xml.rels><?xml version="1.0" encoding="UTF-8" standalone="yes"?><Relationships  xmlns="http://schemas.openxmlformats.org/package/2006/relationships"><Relationship Id="rId1" Type="http://schemas.openxmlformats.org/officeDocument/2006/relationships/package" Target="../embeddings/data4c4c2210407f.xlsx"/></Relationships>

</file>

<file path=ppt/charts/_rels/chart4c4c3f5239b6.xml.rels><?xml version="1.0" encoding="UTF-8" standalone="yes"?><Relationships  xmlns="http://schemas.openxmlformats.org/package/2006/relationships"><Relationship Id="rId1" Type="http://schemas.openxmlformats.org/officeDocument/2006/relationships/package" Target="../embeddings/data4c4c64e29a9.xlsx"/></Relationships>

</file>

<file path=ppt/charts/_rels/chart4c4c400261bd.xml.rels><?xml version="1.0" encoding="UTF-8" standalone="yes"?><Relationships  xmlns="http://schemas.openxmlformats.org/package/2006/relationships"><Relationship Id="rId1" Type="http://schemas.openxmlformats.org/officeDocument/2006/relationships/package" Target="../embeddings/data4c4c217769fa.xlsx"/></Relationships>

</file>

<file path=ppt/charts/_rels/chart4c4c427b6028.xml.rels><?xml version="1.0" encoding="UTF-8" standalone="yes"?><Relationships  xmlns="http://schemas.openxmlformats.org/package/2006/relationships"><Relationship Id="rId1" Type="http://schemas.openxmlformats.org/officeDocument/2006/relationships/package" Target="../embeddings/data4c4c77324e52.xlsx"/></Relationships>

</file>

<file path=ppt/charts/_rels/chart4c4c44f55e93.xml.rels><?xml version="1.0" encoding="UTF-8" standalone="yes"?><Relationships  xmlns="http://schemas.openxmlformats.org/package/2006/relationships"><Relationship Id="rId1" Type="http://schemas.openxmlformats.org/officeDocument/2006/relationships/package" Target="../embeddings/data4c4c4cee32ab.xlsx"/></Relationships>

</file>

<file path=ppt/charts/_rels/chart4c4c476e5cfe.xml.rels><?xml version="1.0" encoding="UTF-8" standalone="yes"?><Relationships  xmlns="http://schemas.openxmlformats.org/package/2006/relationships"><Relationship Id="rId1" Type="http://schemas.openxmlformats.org/officeDocument/2006/relationships/package" Target="../embeddings/data4c4c22aa1703.xlsx"/></Relationships>

</file>

<file path=ppt/charts/_rels/chart4c4c49e75b68.xml.rels><?xml version="1.0" encoding="UTF-8" standalone="yes"?><Relationships  xmlns="http://schemas.openxmlformats.org/package/2006/relationships"><Relationship Id="rId1" Type="http://schemas.openxmlformats.org/officeDocument/2006/relationships/package" Target="../embeddings/data4c4c78657b5c.xlsx"/></Relationships>

</file>

<file path=ppt/charts/_rels/chart4c4c4c6059d3.xml.rels><?xml version="1.0" encoding="UTF-8" standalone="yes"?><Relationships  xmlns="http://schemas.openxmlformats.org/package/2006/relationships"><Relationship Id="rId1" Type="http://schemas.openxmlformats.org/officeDocument/2006/relationships/package" Target="../embeddings/data4c4c4e215fb5.xlsx"/></Relationships>

</file>

<file path=ppt/charts/_rels/chart4c4c61dd8d.xml.rels><?xml version="1.0" encoding="UTF-8" standalone="yes"?><Relationships  xmlns="http://schemas.openxmlformats.org/package/2006/relationships"><Relationship Id="rId1" Type="http://schemas.openxmlformats.org/officeDocument/2006/relationships/package" Target="../embeddings/data4c4c61c3553c.xlsx"/></Relationships>

</file>

<file path=ppt/charts/_rels/chart4c4c6311dc8.xml.rels><?xml version="1.0" encoding="UTF-8" standalone="yes"?><Relationships  xmlns="http://schemas.openxmlformats.org/package/2006/relationships"><Relationship Id="rId1" Type="http://schemas.openxmlformats.org/officeDocument/2006/relationships/package" Target="../embeddings/data4c4c77cc24d7.xlsx"/></Relationships>

</file>

<file path=ppt/charts/_rels/chart4c4c64567ef8.xml.rels><?xml version="1.0" encoding="UTF-8" standalone="yes"?><Relationships  xmlns="http://schemas.openxmlformats.org/package/2006/relationships"><Relationship Id="rId1" Type="http://schemas.openxmlformats.org/officeDocument/2006/relationships/package" Target="../embeddings/data4c4c377f3995.xlsx"/></Relationships>

</file>

<file path=ppt/charts/_rels/chart4c4c66cf7d63.xml.rels><?xml version="1.0" encoding="UTF-8" standalone="yes"?><Relationships  xmlns="http://schemas.openxmlformats.org/package/2006/relationships"><Relationship Id="rId1" Type="http://schemas.openxmlformats.org/officeDocument/2006/relationships/package" Target="../embeddings/data4c4cd3b1ded.xlsx"/></Relationships>

</file>

<file path=ppt/charts/_rels/chart4c4c69497bce.xml.rels><?xml version="1.0" encoding="UTF-8" standalone="yes"?><Relationships  xmlns="http://schemas.openxmlformats.org/package/2006/relationships"><Relationship Id="rId1" Type="http://schemas.openxmlformats.org/officeDocument/2006/relationships/package" Target="../embeddings/data4c4c62f6246.xlsx"/></Relationships>

</file>

<file path=ppt/charts/_rels/chart4c4c6bc27a39.xml.rels><?xml version="1.0" encoding="UTF-8" standalone="yes"?><Relationships  xmlns="http://schemas.openxmlformats.org/package/2006/relationships"><Relationship Id="rId1" Type="http://schemas.openxmlformats.org/officeDocument/2006/relationships/package" Target="../embeddings/data4c4c38b2669e.xlsx"/></Relationships>

</file>

<file path=ppt/charts/_rels/chart4c4c8aa1c33.xml.rels><?xml version="1.0" encoding="UTF-8" standalone="yes"?><Relationships  xmlns="http://schemas.openxmlformats.org/package/2006/relationships"><Relationship Id="rId1" Type="http://schemas.openxmlformats.org/officeDocument/2006/relationships/package" Target="../embeddings/data4c4c4d87930.xlsx"/></Relationships>

</file>

<file path=ppt/charts/_rels/chart4c4cb241a9e.xml.rels><?xml version="1.0" encoding="UTF-8" standalone="yes"?><Relationships  xmlns="http://schemas.openxmlformats.org/package/2006/relationships"><Relationship Id="rId1" Type="http://schemas.openxmlformats.org/officeDocument/2006/relationships/package" Target="../embeddings/data4c4c23436d88.xlsx"/></Relationships>

</file>

<file path=ppt/charts/_rels/chart4c4cc6737a8.xml.rels><?xml version="1.0" encoding="UTF-8" standalone="yes"?><Relationships  xmlns="http://schemas.openxmlformats.org/package/2006/relationships"><Relationship Id="rId1" Type="http://schemas.openxmlformats.org/officeDocument/2006/relationships/package" Target="../embeddings/data4c4c14fd7be2.xlsx"/></Relationships>

</file>

<file path=ppt/charts/_rels/chart4c4cd9d1909.xml.rels><?xml version="1.0" encoding="UTF-8" standalone="yes"?><Relationships  xmlns="http://schemas.openxmlformats.org/package/2006/relationships"><Relationship Id="rId1" Type="http://schemas.openxmlformats.org/officeDocument/2006/relationships/package" Target="../embeddings/data4c4c78ff51e1.xlsx"/></Relationships>

</file>

<file path=ppt/charts/chart4c4c13f20f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0.2805121</c:v>
                </c:pt>
                <c:pt idx="1">
                  <c:v>0.8569226</c:v>
                </c:pt>
                <c:pt idx="2">
                  <c:v>0.3122552</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0.2753591</c:v>
                </c:pt>
                <c:pt idx="1">
                  <c:v>0.8527339</c:v>
                </c:pt>
                <c:pt idx="2">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0a0415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0.2805121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0.2753591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31a3fc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0.2885178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0.2690928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5933e2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0.2994161</c:v>
                </c:pt>
                <c:pt idx="1">
                  <c:v>0.2818699</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0.2597708</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80c3c9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0.2942601</c:v>
                </c:pt>
                <c:pt idx="1">
                  <c:v>0.2950323</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0.2788376</c:v>
                </c:pt>
                <c:pt idx="1">
                  <c:v>0.2381023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a853b0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b81f5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f5239b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0.8911974</c:v>
                </c:pt>
                <c:pt idx="1">
                  <c:v>0.7000854</c:v>
                </c:pt>
                <c:pt idx="2">
                  <c:v>0.5941587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00261b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0.2805121</c:v>
                </c:pt>
                <c:pt idx="1">
                  <c:v>0.8569226</c:v>
                </c:pt>
                <c:pt idx="2">
                  <c:v>0.3122552</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27b602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4f55e9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0.2994161</c:v>
                </c:pt>
                <c:pt idx="1">
                  <c:v>0.2597708</c:v>
                </c:pt>
                <c:pt idx="2">
                  <c:v>0.8586191</c:v>
                </c:pt>
                <c:pt idx="3">
                  <c:v>0.8596716</c:v>
                </c:pt>
                <c:pt idx="4">
                  <c:v>0.3294875</c:v>
                </c:pt>
                <c:pt idx="5">
                  <c:v>0.2921700</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0.2818699</c:v>
                </c:pt>
                <c:pt idx="1">
                  <c:v>0.2738343</c:v>
                </c:pt>
                <c:pt idx="2">
                  <c:v>0.8523787</c:v>
                </c:pt>
                <c:pt idx="3">
                  <c:v>0.8516908</c:v>
                </c:pt>
                <c:pt idx="4">
                  <c:v>0.3191411</c:v>
                </c:pt>
                <c:pt idx="5">
                  <c:v>0.2939317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76e5cf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0.2885178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0.2690928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0.2994161</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0.2597708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9e75b6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0.2885178</c:v>
                </c:pt>
                <c:pt idx="1">
                  <c:v>0.2810797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0.2690928</c:v>
                </c:pt>
                <c:pt idx="1">
                  <c:v>0.2733080</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0.2994161</c:v>
                </c:pt>
                <c:pt idx="1">
                  <c:v>0.2818699</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0.2597708</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c6059d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0.2597708</c:v>
                </c:pt>
                <c:pt idx="1">
                  <c:v>0.2994161</c:v>
                </c:pt>
                <c:pt idx="2">
                  <c:v>0.2690928</c:v>
                </c:pt>
                <c:pt idx="3">
                  <c:v>0.2885178</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1dd8d.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0.2885178</c:v>
                </c:pt>
                <c:pt idx="1">
                  <c:v>0.2690928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311dc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4567ef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0.2994161</c:v>
                </c:pt>
                <c:pt idx="1">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0.2818699</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6cf7d6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0.2885178</c:v>
                </c:pt>
                <c:pt idx="1">
                  <c:v>0.8528350</c:v>
                </c:pt>
                <c:pt idx="2">
                  <c:v>0.3093217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0.2690928</c:v>
                </c:pt>
                <c:pt idx="1">
                  <c:v>0.8511010</c:v>
                </c:pt>
                <c:pt idx="2">
                  <c:v>0.3223658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0.2994161</c:v>
                </c:pt>
                <c:pt idx="1">
                  <c:v>0.8586191</c:v>
                </c:pt>
                <c:pt idx="2">
                  <c:v>0.3294875</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0.2597708</c:v>
                </c:pt>
                <c:pt idx="1">
                  <c:v>0.8596716</c:v>
                </c:pt>
                <c:pt idx="2">
                  <c:v>0.2921700</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9497bc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bc27a3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0.2597708</c:v>
                </c:pt>
                <c:pt idx="1">
                  <c:v>0.2994161</c:v>
                </c:pt>
                <c:pt idx="2">
                  <c:v>0.2690928</c:v>
                </c:pt>
                <c:pt idx="3">
                  <c:v>0.2885178</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8aa1c3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0.2942601</c:v>
                </c:pt>
                <c:pt idx="1">
                  <c:v>0.8574598</c:v>
                </c:pt>
                <c:pt idx="2">
                  <c:v>0.3193977</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0.2788376</c:v>
                </c:pt>
                <c:pt idx="1">
                  <c:v>0.8494683</c:v>
                </c:pt>
                <c:pt idx="2">
                  <c:v>0.2946568</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0.2950323</c:v>
                </c:pt>
                <c:pt idx="1">
                  <c:v>0.8496340</c:v>
                </c:pt>
                <c:pt idx="2">
                  <c:v>0.3416346</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0.2381023</c:v>
                </c:pt>
                <c:pt idx="1">
                  <c:v>0.8590691</c:v>
                </c:pt>
                <c:pt idx="2">
                  <c:v>0.2990743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b241a9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0.2885178</c:v>
                </c:pt>
                <c:pt idx="1">
                  <c:v>0.2690928</c:v>
                </c:pt>
                <c:pt idx="2">
                  <c:v>0.2994161</c:v>
                </c:pt>
                <c:pt idx="3">
                  <c:v>0.2597708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c6737a8.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0.2805121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d9d190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0.5941587</c:v>
                </c:pt>
                <c:pt idx="1">
                  <c:v>0.7000854</c:v>
                </c:pt>
                <c:pt idx="2">
                  <c:v>0.8911974</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4c4c3f5239b6.xml"/>
<Relationship Id="rId3" Type="http://schemas.openxmlformats.org/officeDocument/2006/relationships/chart" Target="../charts/chart4c4cd9d1909.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4c4cc6737a8.xml"/>
<Relationship Id="rId3" Type="http://schemas.openxmlformats.org/officeDocument/2006/relationships/chart" Target="../charts/chart4c4c400261bd.xml"/>
<Relationship Id="rId4" Type="http://schemas.openxmlformats.org/officeDocument/2006/relationships/chart" Target="../charts/chart4c4c20a04158.xml"/>
<Relationship Id="rId5" Type="http://schemas.openxmlformats.org/officeDocument/2006/relationships/chart" Target="../charts/chart4c4c13f20f3.xml"/>
<Relationship Id="rId6" Type="http://schemas.openxmlformats.org/officeDocument/2006/relationships/chart" Target="../charts/chart4c4c61dd8d.xml"/>
<Relationship Id="rId7" Type="http://schemas.openxmlformats.org/officeDocument/2006/relationships/chart" Target="../charts/chart4c4c427b6028.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4c4c231a3fc3.xml"/>
<Relationship Id="rId3" Type="http://schemas.openxmlformats.org/officeDocument/2006/relationships/chart" Target="../charts/chart4c4c3b81f5d.xml"/>
<Relationship Id="rId4" Type="http://schemas.openxmlformats.org/officeDocument/2006/relationships/chart" Target="../charts/chart4c4c64567ef8.xml"/>
<Relationship Id="rId5" Type="http://schemas.openxmlformats.org/officeDocument/2006/relationships/chart" Target="../charts/chart4c4c44f55e93.xml"/>
<Relationship Id="rId6" Type="http://schemas.openxmlformats.org/officeDocument/2006/relationships/chart" Target="../charts/chart4c4c25933e2d.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4c4c6311dc8.xml"/>
<Relationship Id="rId3" Type="http://schemas.openxmlformats.org/officeDocument/2006/relationships/chart" Target="../charts/chart4c4c66cf7d63.xml"/>
<Relationship Id="rId4" Type="http://schemas.openxmlformats.org/officeDocument/2006/relationships/chart" Target="../charts/chart4c4c476e5cfe.xml"/>
<Relationship Id="rId5" Type="http://schemas.openxmlformats.org/officeDocument/2006/relationships/chart" Target="../charts/chart4c4c280c3c98.xml"/>
<Relationship Id="rId6" Type="http://schemas.openxmlformats.org/officeDocument/2006/relationships/chart" Target="../charts/chart4c4c8aa1c3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4c4c69497bce.xml"/>
<Relationship Id="rId3" Type="http://schemas.openxmlformats.org/officeDocument/2006/relationships/chart" Target="../charts/chart4c4c49e75b68.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4c4c2a853b03.xml"/>
<Relationship Id="rId3" Type="http://schemas.openxmlformats.org/officeDocument/2006/relationships/chart" Target="../charts/chart4c4cb241a9e.xml"/>
<Relationship Id="rId4" Type="http://schemas.openxmlformats.org/officeDocument/2006/relationships/chart" Target="../charts/chart4c4c6bc27a39.xml"/>
<Relationship Id="rId5" Type="http://schemas.openxmlformats.org/officeDocument/2006/relationships/chart" Target="../charts/chart4c4c4c6059d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8e2b9145479c2040ca68e3f77a50ebb97876bcfa.png"/>
<Relationship Id="rId3" Type="http://schemas.openxmlformats.org/officeDocument/2006/relationships/image" Target="../media/2d91b02f697a0375f5e3afa5ddccd2c34236b6a5.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Zandwijk</a:t>
            </a:r>
          </a:p>
        </p:txBody>
      </p:sp>
      <p:sp>
        <p:nvSpPr>
          <p:cNvPr id="3" name="Tekst 2"/>
          <p:cNvSpPr>
            <a:spLocks noGrp="1"/>
          </p:cNvSpPr>
          <p:nvPr>
            <p:ph type="body" sz="quarter" idx="26"/>
          </p:nvPr>
        </p:nvSpPr>
        <p:spPr>
          <a:xfrm>
            <a:off x="4368000" y="4024800"/>
            <a:ext cx="3456000" cy="2376000"/>
          </a:xfrm>
        </p:spPr>
        <p:txBody>
          <a:bodyPr/>
          <a:lstStyle/>
          <a:p>
            <a:r>
              <a:rPr/>
              <a:t>16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31%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31% van de inwoners een zeer goede gezondheid en heeft 28%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762000"/>
                <a:gridCol w="514286"/>
                <a:gridCol w="514286"/>
                <a:gridCol w="514286"/>
                <a:gridCol w="514286"/>
                <a:gridCol w="514286"/>
              </a:tblGrid>
              <a:tr h="2286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Zandwijk</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2286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3426</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28%</a:t>
            </a:r>
          </a:p>
        </p:txBody>
      </p:sp>
      <p:sp>
        <p:nvSpPr>
          <p:cNvPr id="3" name="Percentage 2"/>
          <p:cNvSpPr>
            <a:spLocks noGrp="1"/>
          </p:cNvSpPr>
          <p:nvPr>
            <p:ph type="body" sz="quarter" idx="18" hasCustomPrompt="1"/>
          </p:nvPr>
        </p:nvSpPr>
        <p:spPr>
          <a:xfrm>
            <a:off x="4369011" y="2867000"/>
            <a:ext cx="838200" cy="838200"/>
          </a:xfrm>
        </p:spPr>
        <p:txBody>
          <a:bodyPr/>
          <a:lstStyle/>
          <a:p>
            <a:r>
              <a:rPr/>
              <a:t>72%</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31%</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(33%) is vergelijkbaar met jongeren in klas 4 (29%). De ervaren gezondheid van jongens (31%) is precies hetzelfde als meisjes (32%).</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(31%) is vergelijkbaar met meisjes (32%).</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(31%) is vergelijkbaar met Nederland (31%).</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(31%) is de ervaren gezondheid in 2024 gelijk gebleven ten opzichte van 2020 (29%).</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2025-05-16T15:57:48Z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