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66" r:id="rId8"/>
    <p:sldId id="267" r:id="rId9"/>
    <p:sldId id="268" r:id="rId10"/>
    <p:sldId id="269" r:id="rId11"/>
    <p:sldId id="260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nl-NL"/>
    </a:defPPr>
    <a:lvl1pPr marL="0" algn="l" defTabSz="83971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859" algn="l" defTabSz="83971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718" algn="l" defTabSz="83971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578" algn="l" defTabSz="83971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436" algn="l" defTabSz="83971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295" algn="l" defTabSz="83971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154" algn="l" defTabSz="83971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012" algn="l" defTabSz="83971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8871" algn="l" defTabSz="83971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545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588E457-F3D1-11F5-0D59-C4CAFD62A8D0}" name="Wijker, Steven" initials="SW" userId="S::s.wijker@VRLN.NL::597581ce-f2a8-40d7-ae85-598b4bd645eb" providerId="AD"/>
  <p188:author id="{A651888C-3F54-6CC8-3A18-DAF3B988797A}" name="Nicole de Jong" initials="NJ" userId="S::nicole.de.jong_vggm.nl#ext#@ggdghornederland.onmicrosoft.com::5d6b3799-3dc4-4a43-8bca-c8e42c7d955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98"/>
    <a:srgbClr val="DAD3D1"/>
    <a:srgbClr val="E8525F"/>
    <a:srgbClr val="4F81BD"/>
    <a:srgbClr val="9AD6D6"/>
    <a:srgbClr val="F1A9AD"/>
    <a:srgbClr val="3DB28F"/>
    <a:srgbClr val="FABD15"/>
    <a:srgbClr val="E54800"/>
    <a:srgbClr val="E30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76D7DA-DFE9-446E-BF99-95F4DD9EE379}" v="84" dt="2025-05-16T13:18:38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3157" autoAdjust="0"/>
    <p:restoredTop sz="69291" autoAdjust="0"/>
  </p:normalViewPr>
  <p:slideViewPr>
    <p:cSldViewPr snapToGrid="0">
      <p:cViewPr varScale="1">
        <p:scale>
          <a:sx n="134" d="100"/>
          <a:sy n="134" d="100"/>
        </p:scale>
        <p:origin x="138" y="696"/>
      </p:cViewPr>
      <p:guideLst>
        <p:guide orient="horz" pos="2160"/>
        <p:guide pos="354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meulen - van Gent, Sander" userId="e08259fd-81d2-4a86-9b20-28ba02d67a18" providerId="ADAL" clId="{89671C25-7970-40DC-81A0-A88BBDE3DCE0}"/>
    <pc:docChg chg="undo custSel addSld delSld modSld modMainMaster">
      <pc:chgData name="Vermeulen - van Gent, Sander" userId="e08259fd-81d2-4a86-9b20-28ba02d67a18" providerId="ADAL" clId="{89671C25-7970-40DC-81A0-A88BBDE3DCE0}" dt="2025-03-12T08:57:16.499" v="34" actId="478"/>
      <pc:docMkLst>
        <pc:docMk/>
      </pc:docMkLst>
      <pc:sldChg chg="addSp delSp modSp new del mod modClrScheme chgLayout">
        <pc:chgData name="Vermeulen - van Gent, Sander" userId="e08259fd-81d2-4a86-9b20-28ba02d67a18" providerId="ADAL" clId="{89671C25-7970-40DC-81A0-A88BBDE3DCE0}" dt="2025-03-12T08:57:05.973" v="33" actId="2696"/>
        <pc:sldMkLst>
          <pc:docMk/>
          <pc:sldMk cId="3619324877" sldId="262"/>
        </pc:sldMkLst>
      </pc:sldChg>
      <pc:sldMasterChg chg="modSldLayout">
        <pc:chgData name="Vermeulen - van Gent, Sander" userId="e08259fd-81d2-4a86-9b20-28ba02d67a18" providerId="ADAL" clId="{89671C25-7970-40DC-81A0-A88BBDE3DCE0}" dt="2025-03-12T08:57:16.499" v="34" actId="478"/>
        <pc:sldMasterMkLst>
          <pc:docMk/>
          <pc:sldMasterMk cId="582609979" sldId="2147483648"/>
        </pc:sldMasterMkLst>
        <pc:sldLayoutChg chg="addSp delSp modSp mod">
          <pc:chgData name="Vermeulen - van Gent, Sander" userId="e08259fd-81d2-4a86-9b20-28ba02d67a18" providerId="ADAL" clId="{89671C25-7970-40DC-81A0-A88BBDE3DCE0}" dt="2025-03-12T08:57:16.499" v="34" actId="478"/>
          <pc:sldLayoutMkLst>
            <pc:docMk/>
            <pc:sldMasterMk cId="582609979" sldId="2147483648"/>
            <pc:sldLayoutMk cId="2953288039" sldId="2147483703"/>
          </pc:sldLayoutMkLst>
        </pc:sldLayoutChg>
      </pc:sldMasterChg>
    </pc:docChg>
  </pc:docChgLst>
  <pc:docChgLst>
    <pc:chgData name="Vermeulen - van Gent, Sander" userId="e08259fd-81d2-4a86-9b20-28ba02d67a18" providerId="ADAL" clId="{EBC67F84-5A5F-4D34-A782-C5CB08170AF2}"/>
    <pc:docChg chg="custSel modMainMaster">
      <pc:chgData name="Vermeulen - van Gent, Sander" userId="e08259fd-81d2-4a86-9b20-28ba02d67a18" providerId="ADAL" clId="{EBC67F84-5A5F-4D34-A782-C5CB08170AF2}" dt="2024-11-18T14:50:07.587" v="176" actId="1076"/>
      <pc:docMkLst>
        <pc:docMk/>
      </pc:docMkLst>
      <pc:sldMasterChg chg="modSp modSldLayout">
        <pc:chgData name="Vermeulen - van Gent, Sander" userId="e08259fd-81d2-4a86-9b20-28ba02d67a18" providerId="ADAL" clId="{EBC67F84-5A5F-4D34-A782-C5CB08170AF2}" dt="2024-11-18T14:50:07.587" v="176" actId="1076"/>
        <pc:sldMasterMkLst>
          <pc:docMk/>
          <pc:sldMasterMk cId="582609979" sldId="2147483648"/>
        </pc:sldMasterMkLst>
        <pc:sldLayoutChg chg="modSp mod">
          <pc:chgData name="Vermeulen - van Gent, Sander" userId="e08259fd-81d2-4a86-9b20-28ba02d67a18" providerId="ADAL" clId="{EBC67F84-5A5F-4D34-A782-C5CB08170AF2}" dt="2024-11-18T14:50:07.587" v="176" actId="1076"/>
          <pc:sldLayoutMkLst>
            <pc:docMk/>
            <pc:sldMasterMk cId="582609979" sldId="2147483648"/>
            <pc:sldLayoutMk cId="2953288039" sldId="2147483703"/>
          </pc:sldLayoutMkLst>
        </pc:sldLayoutChg>
      </pc:sldMasterChg>
    </pc:docChg>
  </pc:docChgLst>
  <pc:docChgLst>
    <pc:chgData name="Vermeulen - van Gent, Sander" userId="e08259fd-81d2-4a86-9b20-28ba02d67a18" providerId="ADAL" clId="{B876D7DA-DFE9-446E-BF99-95F4DD9EE379}"/>
    <pc:docChg chg="undo custSel addSld delSld modSld modMainMaster">
      <pc:chgData name="Vermeulen - van Gent, Sander" userId="e08259fd-81d2-4a86-9b20-28ba02d67a18" providerId="ADAL" clId="{B876D7DA-DFE9-446E-BF99-95F4DD9EE379}" dt="2025-05-16T13:18:39.568" v="1100" actId="13244"/>
      <pc:docMkLst>
        <pc:docMk/>
      </pc:docMkLst>
      <pc:sldChg chg="del">
        <pc:chgData name="Vermeulen - van Gent, Sander" userId="e08259fd-81d2-4a86-9b20-28ba02d67a18" providerId="ADAL" clId="{B876D7DA-DFE9-446E-BF99-95F4DD9EE379}" dt="2025-05-14T11:48:58.155" v="260" actId="2696"/>
        <pc:sldMkLst>
          <pc:docMk/>
          <pc:sldMk cId="1129603438" sldId="259"/>
        </pc:sldMkLst>
      </pc:sldChg>
      <pc:sldChg chg="del">
        <pc:chgData name="Vermeulen - van Gent, Sander" userId="e08259fd-81d2-4a86-9b20-28ba02d67a18" providerId="ADAL" clId="{B876D7DA-DFE9-446E-BF99-95F4DD9EE379}" dt="2025-04-17T08:44:37.952" v="135" actId="47"/>
        <pc:sldMkLst>
          <pc:docMk/>
          <pc:sldMk cId="101485179" sldId="261"/>
        </pc:sldMkLst>
      </pc:sldChg>
      <pc:sldChg chg="add del">
        <pc:chgData name="Vermeulen - van Gent, Sander" userId="e08259fd-81d2-4a86-9b20-28ba02d67a18" providerId="ADAL" clId="{B876D7DA-DFE9-446E-BF99-95F4DD9EE379}" dt="2025-04-10T07:34:11.981" v="19" actId="2890"/>
        <pc:sldMkLst>
          <pc:docMk/>
          <pc:sldMk cId="364395373" sldId="262"/>
        </pc:sldMkLst>
      </pc:sldChg>
      <pc:sldChg chg="addSp delSp modSp new mod modClrScheme chgLayout">
        <pc:chgData name="Vermeulen - van Gent, Sander" userId="e08259fd-81d2-4a86-9b20-28ba02d67a18" providerId="ADAL" clId="{B876D7DA-DFE9-446E-BF99-95F4DD9EE379}" dt="2025-04-10T07:36:37.602" v="71" actId="478"/>
        <pc:sldMkLst>
          <pc:docMk/>
          <pc:sldMk cId="703795508" sldId="262"/>
        </pc:sldMkLst>
      </pc:sldChg>
      <pc:sldChg chg="add del">
        <pc:chgData name="Vermeulen - van Gent, Sander" userId="e08259fd-81d2-4a86-9b20-28ba02d67a18" providerId="ADAL" clId="{B876D7DA-DFE9-446E-BF99-95F4DD9EE379}" dt="2025-04-10T07:34:24.351" v="21" actId="2890"/>
        <pc:sldMkLst>
          <pc:docMk/>
          <pc:sldMk cId="2057682351" sldId="262"/>
        </pc:sldMkLst>
      </pc:sldChg>
      <pc:sldChg chg="addSp delSp modSp add mod modClrScheme chgLayout">
        <pc:chgData name="Vermeulen - van Gent, Sander" userId="e08259fd-81d2-4a86-9b20-28ba02d67a18" providerId="ADAL" clId="{B876D7DA-DFE9-446E-BF99-95F4DD9EE379}" dt="2025-04-14T13:38:56.919" v="99" actId="478"/>
        <pc:sldMkLst>
          <pc:docMk/>
          <pc:sldMk cId="2839605537" sldId="263"/>
        </pc:sldMkLst>
      </pc:sldChg>
      <pc:sldChg chg="addSp delSp modSp new mod modClrScheme chgLayout">
        <pc:chgData name="Vermeulen - van Gent, Sander" userId="e08259fd-81d2-4a86-9b20-28ba02d67a18" providerId="ADAL" clId="{B876D7DA-DFE9-446E-BF99-95F4DD9EE379}" dt="2025-04-17T08:00:18.406" v="134" actId="478"/>
        <pc:sldMkLst>
          <pc:docMk/>
          <pc:sldMk cId="1769976180" sldId="264"/>
        </pc:sldMkLst>
      </pc:sldChg>
      <pc:sldChg chg="add del">
        <pc:chgData name="Vermeulen - van Gent, Sander" userId="e08259fd-81d2-4a86-9b20-28ba02d67a18" providerId="ADAL" clId="{B876D7DA-DFE9-446E-BF99-95F4DD9EE379}" dt="2025-04-30T09:53:32.545" v="162" actId="2890"/>
        <pc:sldMkLst>
          <pc:docMk/>
          <pc:sldMk cId="1153038210" sldId="265"/>
        </pc:sldMkLst>
      </pc:sldChg>
      <pc:sldChg chg="addSp delSp modSp new mod modClrScheme chgLayout">
        <pc:chgData name="Vermeulen - van Gent, Sander" userId="e08259fd-81d2-4a86-9b20-28ba02d67a18" providerId="ADAL" clId="{B876D7DA-DFE9-446E-BF99-95F4DD9EE379}" dt="2025-04-30T10:18:59.726" v="207" actId="478"/>
        <pc:sldMkLst>
          <pc:docMk/>
          <pc:sldMk cId="1857189599" sldId="265"/>
        </pc:sldMkLst>
      </pc:sldChg>
      <pc:sldChg chg="addSp delSp modSp new del mod modClrScheme chgLayout">
        <pc:chgData name="Vermeulen - van Gent, Sander" userId="e08259fd-81d2-4a86-9b20-28ba02d67a18" providerId="ADAL" clId="{B876D7DA-DFE9-446E-BF99-95F4DD9EE379}" dt="2025-04-17T09:27:18.236" v="142" actId="47"/>
        <pc:sldMkLst>
          <pc:docMk/>
          <pc:sldMk cId="3211769070" sldId="265"/>
        </pc:sldMkLst>
      </pc:sldChg>
      <pc:sldChg chg="addSp delSp modSp new mod modClrScheme chgLayout">
        <pc:chgData name="Vermeulen - van Gent, Sander" userId="e08259fd-81d2-4a86-9b20-28ba02d67a18" providerId="ADAL" clId="{B876D7DA-DFE9-446E-BF99-95F4DD9EE379}" dt="2025-05-14T11:48:25.850" v="259" actId="478"/>
        <pc:sldMkLst>
          <pc:docMk/>
          <pc:sldMk cId="1961291581" sldId="266"/>
        </pc:sldMkLst>
      </pc:sldChg>
      <pc:sldChg chg="addSp delSp modSp new mod modClrScheme chgLayout">
        <pc:chgData name="Vermeulen - van Gent, Sander" userId="e08259fd-81d2-4a86-9b20-28ba02d67a18" providerId="ADAL" clId="{B876D7DA-DFE9-446E-BF99-95F4DD9EE379}" dt="2025-05-14T19:59:27.411" v="313" actId="478"/>
        <pc:sldMkLst>
          <pc:docMk/>
          <pc:sldMk cId="1099100750" sldId="267"/>
        </pc:sldMkLst>
      </pc:sldChg>
      <pc:sldChg chg="addSp delSp modSp new mod modClrScheme chgLayout">
        <pc:chgData name="Vermeulen - van Gent, Sander" userId="e08259fd-81d2-4a86-9b20-28ba02d67a18" providerId="ADAL" clId="{B876D7DA-DFE9-446E-BF99-95F4DD9EE379}" dt="2025-05-14T19:59:24.399" v="312" actId="478"/>
        <pc:sldMkLst>
          <pc:docMk/>
          <pc:sldMk cId="1196649235" sldId="268"/>
        </pc:sldMkLst>
      </pc:sldChg>
      <pc:sldChg chg="addSp delSp modSp new mod modClrScheme chgLayout">
        <pc:chgData name="Vermeulen - van Gent, Sander" userId="e08259fd-81d2-4a86-9b20-28ba02d67a18" providerId="ADAL" clId="{B876D7DA-DFE9-446E-BF99-95F4DD9EE379}" dt="2025-05-16T13:18:22.965" v="1097" actId="478"/>
        <pc:sldMkLst>
          <pc:docMk/>
          <pc:sldMk cId="2481764963" sldId="269"/>
        </pc:sldMkLst>
        <pc:spChg chg="del mod ord">
          <ac:chgData name="Vermeulen - van Gent, Sander" userId="e08259fd-81d2-4a86-9b20-28ba02d67a18" providerId="ADAL" clId="{B876D7DA-DFE9-446E-BF99-95F4DD9EE379}" dt="2025-05-16T13:18:21.202" v="1096" actId="700"/>
          <ac:spMkLst>
            <pc:docMk/>
            <pc:sldMk cId="2481764963" sldId="269"/>
            <ac:spMk id="2" creationId="{B7230B9B-DB4B-FD31-A8FA-8726831EAD1A}"/>
          </ac:spMkLst>
        </pc:spChg>
        <pc:spChg chg="del mod ord">
          <ac:chgData name="Vermeulen - van Gent, Sander" userId="e08259fd-81d2-4a86-9b20-28ba02d67a18" providerId="ADAL" clId="{B876D7DA-DFE9-446E-BF99-95F4DD9EE379}" dt="2025-05-16T13:18:21.202" v="1096" actId="700"/>
          <ac:spMkLst>
            <pc:docMk/>
            <pc:sldMk cId="2481764963" sldId="269"/>
            <ac:spMk id="3" creationId="{B0146B86-5578-632F-CA94-2B7D5559B9BF}"/>
          </ac:spMkLst>
        </pc:spChg>
        <pc:spChg chg="add del mod ord">
          <ac:chgData name="Vermeulen - van Gent, Sander" userId="e08259fd-81d2-4a86-9b20-28ba02d67a18" providerId="ADAL" clId="{B876D7DA-DFE9-446E-BF99-95F4DD9EE379}" dt="2025-05-16T13:18:22.965" v="1097" actId="478"/>
          <ac:spMkLst>
            <pc:docMk/>
            <pc:sldMk cId="2481764963" sldId="269"/>
            <ac:spMk id="4" creationId="{F83F629C-291A-5B59-3712-5FA26FFB065A}"/>
          </ac:spMkLst>
        </pc:spChg>
        <pc:spChg chg="add del mod ord">
          <ac:chgData name="Vermeulen - van Gent, Sander" userId="e08259fd-81d2-4a86-9b20-28ba02d67a18" providerId="ADAL" clId="{B876D7DA-DFE9-446E-BF99-95F4DD9EE379}" dt="2025-05-16T13:18:22.965" v="1097" actId="478"/>
          <ac:spMkLst>
            <pc:docMk/>
            <pc:sldMk cId="2481764963" sldId="269"/>
            <ac:spMk id="5" creationId="{4091184A-971E-BE5B-EA89-21D31D979A1F}"/>
          </ac:spMkLst>
        </pc:spChg>
        <pc:spChg chg="add del mod ord">
          <ac:chgData name="Vermeulen - van Gent, Sander" userId="e08259fd-81d2-4a86-9b20-28ba02d67a18" providerId="ADAL" clId="{B876D7DA-DFE9-446E-BF99-95F4DD9EE379}" dt="2025-05-16T13:18:22.965" v="1097" actId="478"/>
          <ac:spMkLst>
            <pc:docMk/>
            <pc:sldMk cId="2481764963" sldId="269"/>
            <ac:spMk id="6" creationId="{775AD1C5-05C2-38F0-EB7E-267F058F53A0}"/>
          </ac:spMkLst>
        </pc:spChg>
        <pc:spChg chg="add del mod ord">
          <ac:chgData name="Vermeulen - van Gent, Sander" userId="e08259fd-81d2-4a86-9b20-28ba02d67a18" providerId="ADAL" clId="{B876D7DA-DFE9-446E-BF99-95F4DD9EE379}" dt="2025-05-16T13:18:22.965" v="1097" actId="478"/>
          <ac:spMkLst>
            <pc:docMk/>
            <pc:sldMk cId="2481764963" sldId="269"/>
            <ac:spMk id="7" creationId="{7BE2D3C1-3713-1831-4D8D-688F6C611B66}"/>
          </ac:spMkLst>
        </pc:spChg>
      </pc:sldChg>
      <pc:sldMasterChg chg="modSp mod addSldLayout delSldLayout modSldLayout sldLayoutOrd">
        <pc:chgData name="Vermeulen - van Gent, Sander" userId="e08259fd-81d2-4a86-9b20-28ba02d67a18" providerId="ADAL" clId="{B876D7DA-DFE9-446E-BF99-95F4DD9EE379}" dt="2025-05-16T13:18:39.568" v="1100" actId="13244"/>
        <pc:sldMasterMkLst>
          <pc:docMk/>
          <pc:sldMasterMk cId="582609979" sldId="2147483648"/>
        </pc:sldMasterMkLst>
        <pc:spChg chg="mod">
          <ac:chgData name="Vermeulen - van Gent, Sander" userId="e08259fd-81d2-4a86-9b20-28ba02d67a18" providerId="ADAL" clId="{B876D7DA-DFE9-446E-BF99-95F4DD9EE379}" dt="2025-04-09T07:48:55.648" v="0" actId="207"/>
          <ac:spMkLst>
            <pc:docMk/>
            <pc:sldMasterMk cId="582609979" sldId="2147483648"/>
            <ac:spMk id="30" creationId="{CB127B58-0E04-70A9-47ED-461794FE8617}"/>
          </ac:spMkLst>
        </pc:spChg>
        <pc:sldLayoutChg chg="modSp mod">
          <pc:chgData name="Vermeulen - van Gent, Sander" userId="e08259fd-81d2-4a86-9b20-28ba02d67a18" providerId="ADAL" clId="{B876D7DA-DFE9-446E-BF99-95F4DD9EE379}" dt="2025-04-09T09:47:49.615" v="13" actId="2711"/>
          <pc:sldLayoutMkLst>
            <pc:docMk/>
            <pc:sldMasterMk cId="582609979" sldId="2147483648"/>
            <pc:sldLayoutMk cId="2036413586" sldId="2147483653"/>
          </pc:sldLayoutMkLst>
          <pc:spChg chg="mod">
            <ac:chgData name="Vermeulen - van Gent, Sander" userId="e08259fd-81d2-4a86-9b20-28ba02d67a18" providerId="ADAL" clId="{B876D7DA-DFE9-446E-BF99-95F4DD9EE379}" dt="2025-04-09T09:47:26.124" v="8" actId="2711"/>
            <ac:spMkLst>
              <pc:docMk/>
              <pc:sldMasterMk cId="582609979" sldId="2147483648"/>
              <pc:sldLayoutMk cId="2036413586" sldId="2147483653"/>
              <ac:spMk id="3" creationId="{6F1C0D16-664A-814A-26E2-82427D6D7C96}"/>
            </ac:spMkLst>
          </pc:spChg>
          <pc:spChg chg="mod">
            <ac:chgData name="Vermeulen - van Gent, Sander" userId="e08259fd-81d2-4a86-9b20-28ba02d67a18" providerId="ADAL" clId="{B876D7DA-DFE9-446E-BF99-95F4DD9EE379}" dt="2025-04-09T09:47:26.124" v="8" actId="2711"/>
            <ac:spMkLst>
              <pc:docMk/>
              <pc:sldMasterMk cId="582609979" sldId="2147483648"/>
              <pc:sldLayoutMk cId="2036413586" sldId="2147483653"/>
              <ac:spMk id="4" creationId="{F803B63F-8571-0196-55B1-AE4F8394FD43}"/>
            </ac:spMkLst>
          </pc:spChg>
          <pc:spChg chg="mod">
            <ac:chgData name="Vermeulen - van Gent, Sander" userId="e08259fd-81d2-4a86-9b20-28ba02d67a18" providerId="ADAL" clId="{B876D7DA-DFE9-446E-BF99-95F4DD9EE379}" dt="2025-04-09T09:47:26.124" v="8" actId="2711"/>
            <ac:spMkLst>
              <pc:docMk/>
              <pc:sldMasterMk cId="582609979" sldId="2147483648"/>
              <pc:sldLayoutMk cId="2036413586" sldId="2147483653"/>
              <ac:spMk id="9" creationId="{F440EE98-6942-E946-CB18-2AECC740BC35}"/>
            </ac:spMkLst>
          </pc:spChg>
          <pc:spChg chg="mod">
            <ac:chgData name="Vermeulen - van Gent, Sander" userId="e08259fd-81d2-4a86-9b20-28ba02d67a18" providerId="ADAL" clId="{B876D7DA-DFE9-446E-BF99-95F4DD9EE379}" dt="2025-04-09T09:47:26.124" v="8" actId="2711"/>
            <ac:spMkLst>
              <pc:docMk/>
              <pc:sldMasterMk cId="582609979" sldId="2147483648"/>
              <pc:sldLayoutMk cId="2036413586" sldId="2147483653"/>
              <ac:spMk id="10" creationId="{D382B982-138B-EF5F-A4A3-F952DD1C516E}"/>
            </ac:spMkLst>
          </pc:spChg>
          <pc:spChg chg="mod">
            <ac:chgData name="Vermeulen - van Gent, Sander" userId="e08259fd-81d2-4a86-9b20-28ba02d67a18" providerId="ADAL" clId="{B876D7DA-DFE9-446E-BF99-95F4DD9EE379}" dt="2025-04-09T09:47:49.615" v="13" actId="2711"/>
            <ac:spMkLst>
              <pc:docMk/>
              <pc:sldMasterMk cId="582609979" sldId="2147483648"/>
              <pc:sldLayoutMk cId="2036413586" sldId="2147483653"/>
              <ac:spMk id="11" creationId="{25BB0762-1AD0-F5A1-E01E-F53682EB8F5D}"/>
            </ac:spMkLst>
          </pc:spChg>
          <pc:spChg chg="mod">
            <ac:chgData name="Vermeulen - van Gent, Sander" userId="e08259fd-81d2-4a86-9b20-28ba02d67a18" providerId="ADAL" clId="{B876D7DA-DFE9-446E-BF99-95F4DD9EE379}" dt="2025-04-09T09:47:26.124" v="8" actId="2711"/>
            <ac:spMkLst>
              <pc:docMk/>
              <pc:sldMasterMk cId="582609979" sldId="2147483648"/>
              <pc:sldLayoutMk cId="2036413586" sldId="2147483653"/>
              <ac:spMk id="12" creationId="{0CF651A3-7662-F531-4FF5-B8D1795C7F3B}"/>
            </ac:spMkLst>
          </pc:spChg>
          <pc:spChg chg="mod">
            <ac:chgData name="Vermeulen - van Gent, Sander" userId="e08259fd-81d2-4a86-9b20-28ba02d67a18" providerId="ADAL" clId="{B876D7DA-DFE9-446E-BF99-95F4DD9EE379}" dt="2025-04-09T09:47:26.124" v="8" actId="2711"/>
            <ac:spMkLst>
              <pc:docMk/>
              <pc:sldMasterMk cId="582609979" sldId="2147483648"/>
              <pc:sldLayoutMk cId="2036413586" sldId="2147483653"/>
              <ac:spMk id="13" creationId="{B5C74B2A-748B-0740-1934-6885F2B1E828}"/>
            </ac:spMkLst>
          </pc:spChg>
          <pc:cxnChg chg="mod">
            <ac:chgData name="Vermeulen - van Gent, Sander" userId="e08259fd-81d2-4a86-9b20-28ba02d67a18" providerId="ADAL" clId="{B876D7DA-DFE9-446E-BF99-95F4DD9EE379}" dt="2025-04-09T09:47:26.124" v="8" actId="2711"/>
            <ac:cxnSpMkLst>
              <pc:docMk/>
              <pc:sldMasterMk cId="582609979" sldId="2147483648"/>
              <pc:sldLayoutMk cId="2036413586" sldId="2147483653"/>
              <ac:cxnSpMk id="2" creationId="{4F24702C-E64E-2547-EF7A-D18982DAC4CD}"/>
            </ac:cxnSpMkLst>
          </pc:cxnChg>
          <pc:cxnChg chg="mod">
            <ac:chgData name="Vermeulen - van Gent, Sander" userId="e08259fd-81d2-4a86-9b20-28ba02d67a18" providerId="ADAL" clId="{B876D7DA-DFE9-446E-BF99-95F4DD9EE379}" dt="2025-04-09T09:47:26.124" v="8" actId="2711"/>
            <ac:cxnSpMkLst>
              <pc:docMk/>
              <pc:sldMasterMk cId="582609979" sldId="2147483648"/>
              <pc:sldLayoutMk cId="2036413586" sldId="2147483653"/>
              <ac:cxnSpMk id="5" creationId="{024B5762-4C9B-2E1A-D584-EA7C43CAD9B0}"/>
            </ac:cxnSpMkLst>
          </pc:cxnChg>
        </pc:sldLayoutChg>
        <pc:sldLayoutChg chg="modSp mod ord">
          <pc:chgData name="Vermeulen - van Gent, Sander" userId="e08259fd-81d2-4a86-9b20-28ba02d67a18" providerId="ADAL" clId="{B876D7DA-DFE9-446E-BF99-95F4DD9EE379}" dt="2025-04-09T13:50:36.576" v="17" actId="20578"/>
          <pc:sldLayoutMkLst>
            <pc:docMk/>
            <pc:sldMasterMk cId="582609979" sldId="2147483648"/>
            <pc:sldLayoutMk cId="3214964391" sldId="2147483701"/>
          </pc:sldLayoutMkLst>
          <pc:spChg chg="mod">
            <ac:chgData name="Vermeulen - van Gent, Sander" userId="e08259fd-81d2-4a86-9b20-28ba02d67a18" providerId="ADAL" clId="{B876D7DA-DFE9-446E-BF99-95F4DD9EE379}" dt="2025-04-09T09:47:30.934" v="9" actId="2711"/>
            <ac:spMkLst>
              <pc:docMk/>
              <pc:sldMasterMk cId="582609979" sldId="2147483648"/>
              <pc:sldLayoutMk cId="3214964391" sldId="2147483701"/>
              <ac:spMk id="3" creationId="{6F1C0D16-664A-814A-26E2-82427D6D7C96}"/>
            </ac:spMkLst>
          </pc:spChg>
          <pc:spChg chg="mod">
            <ac:chgData name="Vermeulen - van Gent, Sander" userId="e08259fd-81d2-4a86-9b20-28ba02d67a18" providerId="ADAL" clId="{B876D7DA-DFE9-446E-BF99-95F4DD9EE379}" dt="2025-04-09T09:47:30.934" v="9" actId="2711"/>
            <ac:spMkLst>
              <pc:docMk/>
              <pc:sldMasterMk cId="582609979" sldId="2147483648"/>
              <pc:sldLayoutMk cId="3214964391" sldId="2147483701"/>
              <ac:spMk id="4" creationId="{F803B63F-8571-0196-55B1-AE4F8394FD43}"/>
            </ac:spMkLst>
          </pc:spChg>
          <pc:spChg chg="mod">
            <ac:chgData name="Vermeulen - van Gent, Sander" userId="e08259fd-81d2-4a86-9b20-28ba02d67a18" providerId="ADAL" clId="{B876D7DA-DFE9-446E-BF99-95F4DD9EE379}" dt="2025-04-09T09:47:30.934" v="9" actId="2711"/>
            <ac:spMkLst>
              <pc:docMk/>
              <pc:sldMasterMk cId="582609979" sldId="2147483648"/>
              <pc:sldLayoutMk cId="3214964391" sldId="2147483701"/>
              <ac:spMk id="9" creationId="{F440EE98-6942-E946-CB18-2AECC740BC35}"/>
            </ac:spMkLst>
          </pc:spChg>
          <pc:spChg chg="mod">
            <ac:chgData name="Vermeulen - van Gent, Sander" userId="e08259fd-81d2-4a86-9b20-28ba02d67a18" providerId="ADAL" clId="{B876D7DA-DFE9-446E-BF99-95F4DD9EE379}" dt="2025-04-09T09:47:30.934" v="9" actId="2711"/>
            <ac:spMkLst>
              <pc:docMk/>
              <pc:sldMasterMk cId="582609979" sldId="2147483648"/>
              <pc:sldLayoutMk cId="3214964391" sldId="2147483701"/>
              <ac:spMk id="10" creationId="{D382B982-138B-EF5F-A4A3-F952DD1C516E}"/>
            </ac:spMkLst>
          </pc:spChg>
          <pc:spChg chg="mod">
            <ac:chgData name="Vermeulen - van Gent, Sander" userId="e08259fd-81d2-4a86-9b20-28ba02d67a18" providerId="ADAL" clId="{B876D7DA-DFE9-446E-BF99-95F4DD9EE379}" dt="2025-04-09T09:47:44.743" v="12" actId="2711"/>
            <ac:spMkLst>
              <pc:docMk/>
              <pc:sldMasterMk cId="582609979" sldId="2147483648"/>
              <pc:sldLayoutMk cId="3214964391" sldId="2147483701"/>
              <ac:spMk id="11" creationId="{25BB0762-1AD0-F5A1-E01E-F53682EB8F5D}"/>
            </ac:spMkLst>
          </pc:spChg>
          <pc:spChg chg="mod">
            <ac:chgData name="Vermeulen - van Gent, Sander" userId="e08259fd-81d2-4a86-9b20-28ba02d67a18" providerId="ADAL" clId="{B876D7DA-DFE9-446E-BF99-95F4DD9EE379}" dt="2025-04-09T09:47:30.934" v="9" actId="2711"/>
            <ac:spMkLst>
              <pc:docMk/>
              <pc:sldMasterMk cId="582609979" sldId="2147483648"/>
              <pc:sldLayoutMk cId="3214964391" sldId="2147483701"/>
              <ac:spMk id="12" creationId="{0CF651A3-7662-F531-4FF5-B8D1795C7F3B}"/>
            </ac:spMkLst>
          </pc:spChg>
          <pc:spChg chg="mod">
            <ac:chgData name="Vermeulen - van Gent, Sander" userId="e08259fd-81d2-4a86-9b20-28ba02d67a18" providerId="ADAL" clId="{B876D7DA-DFE9-446E-BF99-95F4DD9EE379}" dt="2025-04-09T09:47:30.934" v="9" actId="2711"/>
            <ac:spMkLst>
              <pc:docMk/>
              <pc:sldMasterMk cId="582609979" sldId="2147483648"/>
              <pc:sldLayoutMk cId="3214964391" sldId="2147483701"/>
              <ac:spMk id="13" creationId="{B5C74B2A-748B-0740-1934-6885F2B1E828}"/>
            </ac:spMkLst>
          </pc:spChg>
          <pc:cxnChg chg="mod">
            <ac:chgData name="Vermeulen - van Gent, Sander" userId="e08259fd-81d2-4a86-9b20-28ba02d67a18" providerId="ADAL" clId="{B876D7DA-DFE9-446E-BF99-95F4DD9EE379}" dt="2025-04-09T09:47:30.934" v="9" actId="2711"/>
            <ac:cxnSpMkLst>
              <pc:docMk/>
              <pc:sldMasterMk cId="582609979" sldId="2147483648"/>
              <pc:sldLayoutMk cId="3214964391" sldId="2147483701"/>
              <ac:cxnSpMk id="2" creationId="{4F24702C-E64E-2547-EF7A-D18982DAC4CD}"/>
            </ac:cxnSpMkLst>
          </pc:cxnChg>
          <pc:cxnChg chg="mod">
            <ac:chgData name="Vermeulen - van Gent, Sander" userId="e08259fd-81d2-4a86-9b20-28ba02d67a18" providerId="ADAL" clId="{B876D7DA-DFE9-446E-BF99-95F4DD9EE379}" dt="2025-04-09T09:47:30.934" v="9" actId="2711"/>
            <ac:cxnSpMkLst>
              <pc:docMk/>
              <pc:sldMasterMk cId="582609979" sldId="2147483648"/>
              <pc:sldLayoutMk cId="3214964391" sldId="2147483701"/>
              <ac:cxnSpMk id="5" creationId="{024B5762-4C9B-2E1A-D584-EA7C43CAD9B0}"/>
            </ac:cxnSpMkLst>
          </pc:cxnChg>
        </pc:sldLayoutChg>
        <pc:sldLayoutChg chg="modSp mod">
          <pc:chgData name="Vermeulen - van Gent, Sander" userId="e08259fd-81d2-4a86-9b20-28ba02d67a18" providerId="ADAL" clId="{B876D7DA-DFE9-446E-BF99-95F4DD9EE379}" dt="2025-04-17T09:59:29.669" v="148" actId="20577"/>
          <pc:sldLayoutMkLst>
            <pc:docMk/>
            <pc:sldMasterMk cId="582609979" sldId="2147483648"/>
            <pc:sldLayoutMk cId="1551324531" sldId="2147483702"/>
          </pc:sldLayoutMkLst>
          <pc:spChg chg="mod">
            <ac:chgData name="Vermeulen - van Gent, Sander" userId="e08259fd-81d2-4a86-9b20-28ba02d67a18" providerId="ADAL" clId="{B876D7DA-DFE9-446E-BF99-95F4DD9EE379}" dt="2025-04-09T09:47:03.167" v="5" actId="2711"/>
            <ac:spMkLst>
              <pc:docMk/>
              <pc:sldMasterMk cId="582609979" sldId="2147483648"/>
              <pc:sldLayoutMk cId="1551324531" sldId="2147483702"/>
              <ac:spMk id="10" creationId="{D382B982-138B-EF5F-A4A3-F952DD1C516E}"/>
            </ac:spMkLst>
          </pc:spChg>
          <pc:spChg chg="mod">
            <ac:chgData name="Vermeulen - van Gent, Sander" userId="e08259fd-81d2-4a86-9b20-28ba02d67a18" providerId="ADAL" clId="{B876D7DA-DFE9-446E-BF99-95F4DD9EE379}" dt="2025-04-09T09:46:28.669" v="3" actId="2711"/>
            <ac:spMkLst>
              <pc:docMk/>
              <pc:sldMasterMk cId="582609979" sldId="2147483648"/>
              <pc:sldLayoutMk cId="1551324531" sldId="2147483702"/>
              <ac:spMk id="11" creationId="{25BB0762-1AD0-F5A1-E01E-F53682EB8F5D}"/>
            </ac:spMkLst>
          </pc:spChg>
          <pc:spChg chg="mod">
            <ac:chgData name="Vermeulen - van Gent, Sander" userId="e08259fd-81d2-4a86-9b20-28ba02d67a18" providerId="ADAL" clId="{B876D7DA-DFE9-446E-BF99-95F4DD9EE379}" dt="2025-04-17T09:25:49.134" v="136" actId="1076"/>
            <ac:spMkLst>
              <pc:docMk/>
              <pc:sldMasterMk cId="582609979" sldId="2147483648"/>
              <pc:sldLayoutMk cId="1551324531" sldId="2147483702"/>
              <ac:spMk id="13" creationId="{B5C74B2A-748B-0740-1934-6885F2B1E828}"/>
            </ac:spMkLst>
          </pc:spChg>
          <pc:spChg chg="mod">
            <ac:chgData name="Vermeulen - van Gent, Sander" userId="e08259fd-81d2-4a86-9b20-28ba02d67a18" providerId="ADAL" clId="{B876D7DA-DFE9-446E-BF99-95F4DD9EE379}" dt="2025-04-17T09:59:29.669" v="148" actId="20577"/>
            <ac:spMkLst>
              <pc:docMk/>
              <pc:sldMasterMk cId="582609979" sldId="2147483648"/>
              <pc:sldLayoutMk cId="1551324531" sldId="2147483702"/>
              <ac:spMk id="17" creationId="{33EB2F31-A51E-D3F5-6CA3-3AC4B7CB1972}"/>
            </ac:spMkLst>
          </pc:spChg>
          <pc:spChg chg="mod">
            <ac:chgData name="Vermeulen - van Gent, Sander" userId="e08259fd-81d2-4a86-9b20-28ba02d67a18" providerId="ADAL" clId="{B876D7DA-DFE9-446E-BF99-95F4DD9EE379}" dt="2025-04-09T09:47:03.167" v="5" actId="2711"/>
            <ac:spMkLst>
              <pc:docMk/>
              <pc:sldMasterMk cId="582609979" sldId="2147483648"/>
              <pc:sldLayoutMk cId="1551324531" sldId="2147483702"/>
              <ac:spMk id="18" creationId="{CE0B0B91-D4D0-213F-33FE-4C6368854BF0}"/>
            </ac:spMkLst>
          </pc:spChg>
          <pc:spChg chg="mod">
            <ac:chgData name="Vermeulen - van Gent, Sander" userId="e08259fd-81d2-4a86-9b20-28ba02d67a18" providerId="ADAL" clId="{B876D7DA-DFE9-446E-BF99-95F4DD9EE379}" dt="2025-04-09T09:47:03.167" v="5" actId="2711"/>
            <ac:spMkLst>
              <pc:docMk/>
              <pc:sldMasterMk cId="582609979" sldId="2147483648"/>
              <pc:sldLayoutMk cId="1551324531" sldId="2147483702"/>
              <ac:spMk id="19" creationId="{C65E7024-3036-9D84-5720-09350B771555}"/>
            </ac:spMkLst>
          </pc:spChg>
          <pc:spChg chg="mod">
            <ac:chgData name="Vermeulen - van Gent, Sander" userId="e08259fd-81d2-4a86-9b20-28ba02d67a18" providerId="ADAL" clId="{B876D7DA-DFE9-446E-BF99-95F4DD9EE379}" dt="2025-04-09T09:47:03.167" v="5" actId="2711"/>
            <ac:spMkLst>
              <pc:docMk/>
              <pc:sldMasterMk cId="582609979" sldId="2147483648"/>
              <pc:sldLayoutMk cId="1551324531" sldId="2147483702"/>
              <ac:spMk id="20" creationId="{E181A5BC-2A0C-B4F4-5CE9-9FFEDC48F71E}"/>
            </ac:spMkLst>
          </pc:spChg>
          <pc:cxnChg chg="mod">
            <ac:chgData name="Vermeulen - van Gent, Sander" userId="e08259fd-81d2-4a86-9b20-28ba02d67a18" providerId="ADAL" clId="{B876D7DA-DFE9-446E-BF99-95F4DD9EE379}" dt="2025-04-09T09:47:03.167" v="5" actId="2711"/>
            <ac:cxnSpMkLst>
              <pc:docMk/>
              <pc:sldMasterMk cId="582609979" sldId="2147483648"/>
              <pc:sldLayoutMk cId="1551324531" sldId="2147483702"/>
              <ac:cxnSpMk id="2" creationId="{4F24702C-E64E-2547-EF7A-D18982DAC4CD}"/>
            </ac:cxnSpMkLst>
          </pc:cxnChg>
          <pc:cxnChg chg="mod">
            <ac:chgData name="Vermeulen - van Gent, Sander" userId="e08259fd-81d2-4a86-9b20-28ba02d67a18" providerId="ADAL" clId="{B876D7DA-DFE9-446E-BF99-95F4DD9EE379}" dt="2025-04-09T09:47:03.167" v="5" actId="2711"/>
            <ac:cxnSpMkLst>
              <pc:docMk/>
              <pc:sldMasterMk cId="582609979" sldId="2147483648"/>
              <pc:sldLayoutMk cId="1551324531" sldId="2147483702"/>
              <ac:cxnSpMk id="5" creationId="{024B5762-4C9B-2E1A-D584-EA7C43CAD9B0}"/>
            </ac:cxnSpMkLst>
          </pc:cxnChg>
        </pc:sldLayoutChg>
        <pc:sldLayoutChg chg="modSp mod">
          <pc:chgData name="Vermeulen - van Gent, Sander" userId="e08259fd-81d2-4a86-9b20-28ba02d67a18" providerId="ADAL" clId="{B876D7DA-DFE9-446E-BF99-95F4DD9EE379}" dt="2025-04-09T09:47:59.604" v="15" actId="2711"/>
          <pc:sldLayoutMkLst>
            <pc:docMk/>
            <pc:sldMasterMk cId="582609979" sldId="2147483648"/>
            <pc:sldLayoutMk cId="2953288039" sldId="2147483703"/>
          </pc:sldLayoutMkLst>
          <pc:spChg chg="mod">
            <ac:chgData name="Vermeulen - van Gent, Sander" userId="e08259fd-81d2-4a86-9b20-28ba02d67a18" providerId="ADAL" clId="{B876D7DA-DFE9-446E-BF99-95F4DD9EE379}" dt="2025-04-09T09:47:10.130" v="6" actId="2711"/>
            <ac:spMkLst>
              <pc:docMk/>
              <pc:sldMasterMk cId="582609979" sldId="2147483648"/>
              <pc:sldLayoutMk cId="2953288039" sldId="2147483703"/>
              <ac:spMk id="10" creationId="{D382B982-138B-EF5F-A4A3-F952DD1C516E}"/>
            </ac:spMkLst>
          </pc:spChg>
          <pc:spChg chg="mod">
            <ac:chgData name="Vermeulen - van Gent, Sander" userId="e08259fd-81d2-4a86-9b20-28ba02d67a18" providerId="ADAL" clId="{B876D7DA-DFE9-446E-BF99-95F4DD9EE379}" dt="2025-04-09T09:47:59.604" v="15" actId="2711"/>
            <ac:spMkLst>
              <pc:docMk/>
              <pc:sldMasterMk cId="582609979" sldId="2147483648"/>
              <pc:sldLayoutMk cId="2953288039" sldId="2147483703"/>
              <ac:spMk id="11" creationId="{25BB0762-1AD0-F5A1-E01E-F53682EB8F5D}"/>
            </ac:spMkLst>
          </pc:spChg>
          <pc:spChg chg="mod">
            <ac:chgData name="Vermeulen - van Gent, Sander" userId="e08259fd-81d2-4a86-9b20-28ba02d67a18" providerId="ADAL" clId="{B876D7DA-DFE9-446E-BF99-95F4DD9EE379}" dt="2025-04-09T09:47:10.130" v="6" actId="2711"/>
            <ac:spMkLst>
              <pc:docMk/>
              <pc:sldMasterMk cId="582609979" sldId="2147483648"/>
              <pc:sldLayoutMk cId="2953288039" sldId="2147483703"/>
              <ac:spMk id="13" creationId="{B5C74B2A-748B-0740-1934-6885F2B1E828}"/>
            </ac:spMkLst>
          </pc:spChg>
          <pc:spChg chg="mod">
            <ac:chgData name="Vermeulen - van Gent, Sander" userId="e08259fd-81d2-4a86-9b20-28ba02d67a18" providerId="ADAL" clId="{B876D7DA-DFE9-446E-BF99-95F4DD9EE379}" dt="2025-04-09T09:47:10.130" v="6" actId="2711"/>
            <ac:spMkLst>
              <pc:docMk/>
              <pc:sldMasterMk cId="582609979" sldId="2147483648"/>
              <pc:sldLayoutMk cId="2953288039" sldId="2147483703"/>
              <ac:spMk id="22" creationId="{E61D8DED-356D-6DFF-482D-F577028619BB}"/>
            </ac:spMkLst>
          </pc:spChg>
          <pc:spChg chg="mod">
            <ac:chgData name="Vermeulen - van Gent, Sander" userId="e08259fd-81d2-4a86-9b20-28ba02d67a18" providerId="ADAL" clId="{B876D7DA-DFE9-446E-BF99-95F4DD9EE379}" dt="2025-04-09T09:47:10.130" v="6" actId="2711"/>
            <ac:spMkLst>
              <pc:docMk/>
              <pc:sldMasterMk cId="582609979" sldId="2147483648"/>
              <pc:sldLayoutMk cId="2953288039" sldId="2147483703"/>
              <ac:spMk id="23" creationId="{4C136F14-5C38-5266-8B8C-35960712FF3A}"/>
            </ac:spMkLst>
          </pc:spChg>
          <pc:spChg chg="mod">
            <ac:chgData name="Vermeulen - van Gent, Sander" userId="e08259fd-81d2-4a86-9b20-28ba02d67a18" providerId="ADAL" clId="{B876D7DA-DFE9-446E-BF99-95F4DD9EE379}" dt="2025-04-09T09:47:10.130" v="6" actId="2711"/>
            <ac:spMkLst>
              <pc:docMk/>
              <pc:sldMasterMk cId="582609979" sldId="2147483648"/>
              <pc:sldLayoutMk cId="2953288039" sldId="2147483703"/>
              <ac:spMk id="24" creationId="{8218FF7F-8CCC-AD5A-F0A6-7B9C7F457BAF}"/>
            </ac:spMkLst>
          </pc:spChg>
          <pc:spChg chg="mod">
            <ac:chgData name="Vermeulen - van Gent, Sander" userId="e08259fd-81d2-4a86-9b20-28ba02d67a18" providerId="ADAL" clId="{B876D7DA-DFE9-446E-BF99-95F4DD9EE379}" dt="2025-04-09T09:47:10.130" v="6" actId="2711"/>
            <ac:spMkLst>
              <pc:docMk/>
              <pc:sldMasterMk cId="582609979" sldId="2147483648"/>
              <pc:sldLayoutMk cId="2953288039" sldId="2147483703"/>
              <ac:spMk id="25" creationId="{BF98B123-FA80-0AD3-23FC-3ABB4AE44AA3}"/>
            </ac:spMkLst>
          </pc:spChg>
          <pc:spChg chg="mod">
            <ac:chgData name="Vermeulen - van Gent, Sander" userId="e08259fd-81d2-4a86-9b20-28ba02d67a18" providerId="ADAL" clId="{B876D7DA-DFE9-446E-BF99-95F4DD9EE379}" dt="2025-04-09T09:47:10.130" v="6" actId="2711"/>
            <ac:spMkLst>
              <pc:docMk/>
              <pc:sldMasterMk cId="582609979" sldId="2147483648"/>
              <pc:sldLayoutMk cId="2953288039" sldId="2147483703"/>
              <ac:spMk id="26" creationId="{327DB20A-CAA3-AD3C-5FB0-58674A21E13F}"/>
            </ac:spMkLst>
          </pc:spChg>
          <pc:spChg chg="mod">
            <ac:chgData name="Vermeulen - van Gent, Sander" userId="e08259fd-81d2-4a86-9b20-28ba02d67a18" providerId="ADAL" clId="{B876D7DA-DFE9-446E-BF99-95F4DD9EE379}" dt="2025-04-09T09:47:10.130" v="6" actId="2711"/>
            <ac:spMkLst>
              <pc:docMk/>
              <pc:sldMasterMk cId="582609979" sldId="2147483648"/>
              <pc:sldLayoutMk cId="2953288039" sldId="2147483703"/>
              <ac:spMk id="27" creationId="{75DDFE14-5E97-3762-AAE8-E67A24BDF357}"/>
            </ac:spMkLst>
          </pc:spChg>
          <pc:spChg chg="mod">
            <ac:chgData name="Vermeulen - van Gent, Sander" userId="e08259fd-81d2-4a86-9b20-28ba02d67a18" providerId="ADAL" clId="{B876D7DA-DFE9-446E-BF99-95F4DD9EE379}" dt="2025-04-09T09:47:10.130" v="6" actId="2711"/>
            <ac:spMkLst>
              <pc:docMk/>
              <pc:sldMasterMk cId="582609979" sldId="2147483648"/>
              <pc:sldLayoutMk cId="2953288039" sldId="2147483703"/>
              <ac:spMk id="28" creationId="{12DC5C95-0344-D389-1AC6-6B941F1D57BC}"/>
            </ac:spMkLst>
          </pc:spChg>
          <pc:spChg chg="mod">
            <ac:chgData name="Vermeulen - van Gent, Sander" userId="e08259fd-81d2-4a86-9b20-28ba02d67a18" providerId="ADAL" clId="{B876D7DA-DFE9-446E-BF99-95F4DD9EE379}" dt="2025-04-09T09:47:10.130" v="6" actId="2711"/>
            <ac:spMkLst>
              <pc:docMk/>
              <pc:sldMasterMk cId="582609979" sldId="2147483648"/>
              <pc:sldLayoutMk cId="2953288039" sldId="2147483703"/>
              <ac:spMk id="29" creationId="{8904286B-7F3C-BA05-2544-FF2AAA8E61EA}"/>
            </ac:spMkLst>
          </pc:spChg>
        </pc:sldLayoutChg>
        <pc:sldLayoutChg chg="addSp delSp modSp mod">
          <pc:chgData name="Vermeulen - van Gent, Sander" userId="e08259fd-81d2-4a86-9b20-28ba02d67a18" providerId="ADAL" clId="{B876D7DA-DFE9-446E-BF99-95F4DD9EE379}" dt="2025-04-30T10:59:21.168" v="212" actId="14430"/>
          <pc:sldLayoutMkLst>
            <pc:docMk/>
            <pc:sldMasterMk cId="582609979" sldId="2147483648"/>
            <pc:sldLayoutMk cId="3849775906" sldId="2147483704"/>
          </pc:sldLayoutMkLst>
          <pc:spChg chg="mod">
            <ac:chgData name="Vermeulen - van Gent, Sander" userId="e08259fd-81d2-4a86-9b20-28ba02d67a18" providerId="ADAL" clId="{B876D7DA-DFE9-446E-BF99-95F4DD9EE379}" dt="2025-04-09T09:47:36.282" v="10" actId="2711"/>
            <ac:spMkLst>
              <pc:docMk/>
              <pc:sldMasterMk cId="582609979" sldId="2147483648"/>
              <pc:sldLayoutMk cId="3849775906" sldId="2147483704"/>
              <ac:spMk id="10" creationId="{D382B982-138B-EF5F-A4A3-F952DD1C516E}"/>
            </ac:spMkLst>
          </pc:spChg>
          <pc:spChg chg="mod">
            <ac:chgData name="Vermeulen - van Gent, Sander" userId="e08259fd-81d2-4a86-9b20-28ba02d67a18" providerId="ADAL" clId="{B876D7DA-DFE9-446E-BF99-95F4DD9EE379}" dt="2025-04-30T09:59:10.443" v="192" actId="20577"/>
            <ac:spMkLst>
              <pc:docMk/>
              <pc:sldMasterMk cId="582609979" sldId="2147483648"/>
              <pc:sldLayoutMk cId="3849775906" sldId="2147483704"/>
              <ac:spMk id="11" creationId="{25BB0762-1AD0-F5A1-E01E-F53682EB8F5D}"/>
            </ac:spMkLst>
          </pc:spChg>
          <pc:spChg chg="mod">
            <ac:chgData name="Vermeulen - van Gent, Sander" userId="e08259fd-81d2-4a86-9b20-28ba02d67a18" providerId="ADAL" clId="{B876D7DA-DFE9-446E-BF99-95F4DD9EE379}" dt="2025-04-30T09:59:14.090" v="201" actId="20577"/>
            <ac:spMkLst>
              <pc:docMk/>
              <pc:sldMasterMk cId="582609979" sldId="2147483648"/>
              <pc:sldLayoutMk cId="3849775906" sldId="2147483704"/>
              <ac:spMk id="13" creationId="{B5C74B2A-748B-0740-1934-6885F2B1E828}"/>
            </ac:spMkLst>
          </pc:spChg>
          <pc:spChg chg="mod">
            <ac:chgData name="Vermeulen - van Gent, Sander" userId="e08259fd-81d2-4a86-9b20-28ba02d67a18" providerId="ADAL" clId="{B876D7DA-DFE9-446E-BF99-95F4DD9EE379}" dt="2025-04-30T10:56:38.630" v="209" actId="14100"/>
            <ac:spMkLst>
              <pc:docMk/>
              <pc:sldMasterMk cId="582609979" sldId="2147483648"/>
              <pc:sldLayoutMk cId="3849775906" sldId="2147483704"/>
              <ac:spMk id="17" creationId="{3D7EF6FF-2FDF-DFF5-CEBD-A0147DE93889}"/>
            </ac:spMkLst>
          </pc:spChg>
          <pc:cxnChg chg="mod modVis">
            <ac:chgData name="Vermeulen - van Gent, Sander" userId="e08259fd-81d2-4a86-9b20-28ba02d67a18" providerId="ADAL" clId="{B876D7DA-DFE9-446E-BF99-95F4DD9EE379}" dt="2025-04-30T10:59:21.168" v="212" actId="14430"/>
            <ac:cxnSpMkLst>
              <pc:docMk/>
              <pc:sldMasterMk cId="582609979" sldId="2147483648"/>
              <pc:sldLayoutMk cId="3849775906" sldId="2147483704"/>
              <ac:cxnSpMk id="2" creationId="{4F24702C-E64E-2547-EF7A-D18982DAC4CD}"/>
            </ac:cxnSpMkLst>
          </pc:cxnChg>
          <pc:cxnChg chg="mod">
            <ac:chgData name="Vermeulen - van Gent, Sander" userId="e08259fd-81d2-4a86-9b20-28ba02d67a18" providerId="ADAL" clId="{B876D7DA-DFE9-446E-BF99-95F4DD9EE379}" dt="2025-04-09T09:47:36.282" v="10" actId="2711"/>
            <ac:cxnSpMkLst>
              <pc:docMk/>
              <pc:sldMasterMk cId="582609979" sldId="2147483648"/>
              <pc:sldLayoutMk cId="3849775906" sldId="2147483704"/>
              <ac:cxnSpMk id="5" creationId="{024B5762-4C9B-2E1A-D584-EA7C43CAD9B0}"/>
            </ac:cxnSpMkLst>
          </pc:cxnChg>
          <pc:cxnChg chg="mod">
            <ac:chgData name="Vermeulen - van Gent, Sander" userId="e08259fd-81d2-4a86-9b20-28ba02d67a18" providerId="ADAL" clId="{B876D7DA-DFE9-446E-BF99-95F4DD9EE379}" dt="2025-04-09T09:47:36.282" v="10" actId="2711"/>
            <ac:cxnSpMkLst>
              <pc:docMk/>
              <pc:sldMasterMk cId="582609979" sldId="2147483648"/>
              <pc:sldLayoutMk cId="3849775906" sldId="2147483704"/>
              <ac:cxnSpMk id="21" creationId="{875B34E6-233B-E234-77F0-CA5380CB8849}"/>
            </ac:cxnSpMkLst>
          </pc:cxnChg>
        </pc:sldLayoutChg>
        <pc:sldLayoutChg chg="addSp delSp modSp mod">
          <pc:chgData name="Vermeulen - van Gent, Sander" userId="e08259fd-81d2-4a86-9b20-28ba02d67a18" providerId="ADAL" clId="{B876D7DA-DFE9-446E-BF99-95F4DD9EE379}" dt="2025-05-14T19:57:33.965" v="289" actId="13244"/>
          <pc:sldLayoutMkLst>
            <pc:docMk/>
            <pc:sldMasterMk cId="582609979" sldId="2147483648"/>
            <pc:sldLayoutMk cId="3906690126" sldId="2147483705"/>
          </pc:sldLayoutMkLst>
          <pc:spChg chg="mod">
            <ac:chgData name="Vermeulen - van Gent, Sander" userId="e08259fd-81d2-4a86-9b20-28ba02d67a18" providerId="ADAL" clId="{B876D7DA-DFE9-446E-BF99-95F4DD9EE379}" dt="2025-05-14T11:44:29.462" v="222" actId="962"/>
            <ac:spMkLst>
              <pc:docMk/>
              <pc:sldMasterMk cId="582609979" sldId="2147483648"/>
              <pc:sldLayoutMk cId="3906690126" sldId="2147483705"/>
              <ac:spMk id="3" creationId="{6F1C0D16-664A-814A-26E2-82427D6D7C96}"/>
            </ac:spMkLst>
          </pc:spChg>
          <pc:spChg chg="mod">
            <ac:chgData name="Vermeulen - van Gent, Sander" userId="e08259fd-81d2-4a86-9b20-28ba02d67a18" providerId="ADAL" clId="{B876D7DA-DFE9-446E-BF99-95F4DD9EE379}" dt="2025-05-14T19:57:25.774" v="286" actId="962"/>
            <ac:spMkLst>
              <pc:docMk/>
              <pc:sldMasterMk cId="582609979" sldId="2147483648"/>
              <pc:sldLayoutMk cId="3906690126" sldId="2147483705"/>
              <ac:spMk id="4" creationId="{F803B63F-8571-0196-55B1-AE4F8394FD43}"/>
            </ac:spMkLst>
          </pc:spChg>
          <pc:spChg chg="mod ord">
            <ac:chgData name="Vermeulen - van Gent, Sander" userId="e08259fd-81d2-4a86-9b20-28ba02d67a18" providerId="ADAL" clId="{B876D7DA-DFE9-446E-BF99-95F4DD9EE379}" dt="2025-05-14T19:57:32.770" v="288" actId="13244"/>
            <ac:spMkLst>
              <pc:docMk/>
              <pc:sldMasterMk cId="582609979" sldId="2147483648"/>
              <pc:sldLayoutMk cId="3906690126" sldId="2147483705"/>
              <ac:spMk id="9" creationId="{F440EE98-6942-E946-CB18-2AECC740BC35}"/>
            </ac:spMkLst>
          </pc:spChg>
          <pc:spChg chg="mod">
            <ac:chgData name="Vermeulen - van Gent, Sander" userId="e08259fd-81d2-4a86-9b20-28ba02d67a18" providerId="ADAL" clId="{B876D7DA-DFE9-446E-BF99-95F4DD9EE379}" dt="2025-04-09T09:47:20.257" v="7" actId="2711"/>
            <ac:spMkLst>
              <pc:docMk/>
              <pc:sldMasterMk cId="582609979" sldId="2147483648"/>
              <pc:sldLayoutMk cId="3906690126" sldId="2147483705"/>
              <ac:spMk id="10" creationId="{D382B982-138B-EF5F-A4A3-F952DD1C516E}"/>
            </ac:spMkLst>
          </pc:spChg>
          <pc:spChg chg="mod">
            <ac:chgData name="Vermeulen - van Gent, Sander" userId="e08259fd-81d2-4a86-9b20-28ba02d67a18" providerId="ADAL" clId="{B876D7DA-DFE9-446E-BF99-95F4DD9EE379}" dt="2025-05-14T11:44:45.239" v="239" actId="20577"/>
            <ac:spMkLst>
              <pc:docMk/>
              <pc:sldMasterMk cId="582609979" sldId="2147483648"/>
              <pc:sldLayoutMk cId="3906690126" sldId="2147483705"/>
              <ac:spMk id="11" creationId="{25BB0762-1AD0-F5A1-E01E-F53682EB8F5D}"/>
            </ac:spMkLst>
          </pc:spChg>
          <pc:spChg chg="mod ord">
            <ac:chgData name="Vermeulen - van Gent, Sander" userId="e08259fd-81d2-4a86-9b20-28ba02d67a18" providerId="ADAL" clId="{B876D7DA-DFE9-446E-BF99-95F4DD9EE379}" dt="2025-05-14T19:57:33.965" v="289" actId="13244"/>
            <ac:spMkLst>
              <pc:docMk/>
              <pc:sldMasterMk cId="582609979" sldId="2147483648"/>
              <pc:sldLayoutMk cId="3906690126" sldId="2147483705"/>
              <ac:spMk id="12" creationId="{0CF651A3-7662-F531-4FF5-B8D1795C7F3B}"/>
            </ac:spMkLst>
          </pc:spChg>
          <pc:spChg chg="add mod ord">
            <ac:chgData name="Vermeulen - van Gent, Sander" userId="e08259fd-81d2-4a86-9b20-28ba02d67a18" providerId="ADAL" clId="{B876D7DA-DFE9-446E-BF99-95F4DD9EE379}" dt="2025-05-14T19:57:18.598" v="284" actId="962"/>
            <ac:spMkLst>
              <pc:docMk/>
              <pc:sldMasterMk cId="582609979" sldId="2147483648"/>
              <pc:sldLayoutMk cId="3906690126" sldId="2147483705"/>
              <ac:spMk id="14" creationId="{9628D90D-6635-98BD-6013-43245DE830EC}"/>
            </ac:spMkLst>
          </pc:spChg>
          <pc:spChg chg="add mod">
            <ac:chgData name="Vermeulen - van Gent, Sander" userId="e08259fd-81d2-4a86-9b20-28ba02d67a18" providerId="ADAL" clId="{B876D7DA-DFE9-446E-BF99-95F4DD9EE379}" dt="2025-05-14T11:44:03.326" v="217" actId="1076"/>
            <ac:spMkLst>
              <pc:docMk/>
              <pc:sldMasterMk cId="582609979" sldId="2147483648"/>
              <pc:sldLayoutMk cId="3906690126" sldId="2147483705"/>
              <ac:spMk id="15" creationId="{7D1F3FFB-402D-C624-BCC1-06E1D6068AB8}"/>
            </ac:spMkLst>
          </pc:spChg>
          <pc:cxnChg chg="mod">
            <ac:chgData name="Vermeulen - van Gent, Sander" userId="e08259fd-81d2-4a86-9b20-28ba02d67a18" providerId="ADAL" clId="{B876D7DA-DFE9-446E-BF99-95F4DD9EE379}" dt="2025-04-09T09:47:20.257" v="7" actId="2711"/>
            <ac:cxnSpMkLst>
              <pc:docMk/>
              <pc:sldMasterMk cId="582609979" sldId="2147483648"/>
              <pc:sldLayoutMk cId="3906690126" sldId="2147483705"/>
              <ac:cxnSpMk id="2" creationId="{4F24702C-E64E-2547-EF7A-D18982DAC4CD}"/>
            </ac:cxnSpMkLst>
          </pc:cxnChg>
          <pc:cxnChg chg="mod">
            <ac:chgData name="Vermeulen - van Gent, Sander" userId="e08259fd-81d2-4a86-9b20-28ba02d67a18" providerId="ADAL" clId="{B876D7DA-DFE9-446E-BF99-95F4DD9EE379}" dt="2025-04-09T09:47:20.257" v="7" actId="2711"/>
            <ac:cxnSpMkLst>
              <pc:docMk/>
              <pc:sldMasterMk cId="582609979" sldId="2147483648"/>
              <pc:sldLayoutMk cId="3906690126" sldId="2147483705"/>
              <ac:cxnSpMk id="5" creationId="{024B5762-4C9B-2E1A-D584-EA7C43CAD9B0}"/>
            </ac:cxnSpMkLst>
          </pc:cxnChg>
        </pc:sldLayoutChg>
        <pc:sldLayoutChg chg="modSp add mod ord modTransition">
          <pc:chgData name="Vermeulen - van Gent, Sander" userId="e08259fd-81d2-4a86-9b20-28ba02d67a18" providerId="ADAL" clId="{B876D7DA-DFE9-446E-BF99-95F4DD9EE379}" dt="2025-04-10T07:35:49.776" v="68" actId="962"/>
          <pc:sldLayoutMkLst>
            <pc:docMk/>
            <pc:sldMasterMk cId="582609979" sldId="2147483648"/>
            <pc:sldLayoutMk cId="262857060" sldId="2147483706"/>
          </pc:sldLayoutMkLst>
          <pc:spChg chg="mod">
            <ac:chgData name="Vermeulen - van Gent, Sander" userId="e08259fd-81d2-4a86-9b20-28ba02d67a18" providerId="ADAL" clId="{B876D7DA-DFE9-446E-BF99-95F4DD9EE379}" dt="2025-04-10T07:34:43.800" v="46" actId="20577"/>
            <ac:spMkLst>
              <pc:docMk/>
              <pc:sldMasterMk cId="582609979" sldId="2147483648"/>
              <pc:sldLayoutMk cId="262857060" sldId="2147483706"/>
              <ac:spMk id="11" creationId="{25BB0762-1AD0-F5A1-E01E-F53682EB8F5D}"/>
            </ac:spMkLst>
          </pc:spChg>
          <pc:spChg chg="mod">
            <ac:chgData name="Vermeulen - van Gent, Sander" userId="e08259fd-81d2-4a86-9b20-28ba02d67a18" providerId="ADAL" clId="{B876D7DA-DFE9-446E-BF99-95F4DD9EE379}" dt="2025-04-10T07:34:49.687" v="64" actId="20577"/>
            <ac:spMkLst>
              <pc:docMk/>
              <pc:sldMasterMk cId="582609979" sldId="2147483648"/>
              <pc:sldLayoutMk cId="262857060" sldId="2147483706"/>
              <ac:spMk id="13" creationId="{B5C74B2A-748B-0740-1934-6885F2B1E828}"/>
            </ac:spMkLst>
          </pc:spChg>
          <pc:spChg chg="mod">
            <ac:chgData name="Vermeulen - van Gent, Sander" userId="e08259fd-81d2-4a86-9b20-28ba02d67a18" providerId="ADAL" clId="{B876D7DA-DFE9-446E-BF99-95F4DD9EE379}" dt="2025-04-10T07:35:28.188" v="65" actId="962"/>
            <ac:spMkLst>
              <pc:docMk/>
              <pc:sldMasterMk cId="582609979" sldId="2147483648"/>
              <pc:sldLayoutMk cId="262857060" sldId="2147483706"/>
              <ac:spMk id="17" creationId="{33EB2F31-A51E-D3F5-6CA3-3AC4B7CB1972}"/>
            </ac:spMkLst>
          </pc:spChg>
          <pc:spChg chg="mod">
            <ac:chgData name="Vermeulen - van Gent, Sander" userId="e08259fd-81d2-4a86-9b20-28ba02d67a18" providerId="ADAL" clId="{B876D7DA-DFE9-446E-BF99-95F4DD9EE379}" dt="2025-04-10T07:35:44.049" v="67" actId="962"/>
            <ac:spMkLst>
              <pc:docMk/>
              <pc:sldMasterMk cId="582609979" sldId="2147483648"/>
              <pc:sldLayoutMk cId="262857060" sldId="2147483706"/>
              <ac:spMk id="18" creationId="{CE0B0B91-D4D0-213F-33FE-4C6368854BF0}"/>
            </ac:spMkLst>
          </pc:spChg>
          <pc:spChg chg="mod">
            <ac:chgData name="Vermeulen - van Gent, Sander" userId="e08259fd-81d2-4a86-9b20-28ba02d67a18" providerId="ADAL" clId="{B876D7DA-DFE9-446E-BF99-95F4DD9EE379}" dt="2025-04-10T07:35:40.093" v="66" actId="962"/>
            <ac:spMkLst>
              <pc:docMk/>
              <pc:sldMasterMk cId="582609979" sldId="2147483648"/>
              <pc:sldLayoutMk cId="262857060" sldId="2147483706"/>
              <ac:spMk id="19" creationId="{C65E7024-3036-9D84-5720-09350B771555}"/>
            </ac:spMkLst>
          </pc:spChg>
          <pc:spChg chg="mod">
            <ac:chgData name="Vermeulen - van Gent, Sander" userId="e08259fd-81d2-4a86-9b20-28ba02d67a18" providerId="ADAL" clId="{B876D7DA-DFE9-446E-BF99-95F4DD9EE379}" dt="2025-04-10T07:35:49.776" v="68" actId="962"/>
            <ac:spMkLst>
              <pc:docMk/>
              <pc:sldMasterMk cId="582609979" sldId="2147483648"/>
              <pc:sldLayoutMk cId="262857060" sldId="2147483706"/>
              <ac:spMk id="20" creationId="{E181A5BC-2A0C-B4F4-5CE9-9FFEDC48F71E}"/>
            </ac:spMkLst>
          </pc:spChg>
        </pc:sldLayoutChg>
        <pc:sldLayoutChg chg="add del mod modTransition">
          <pc:chgData name="Vermeulen - van Gent, Sander" userId="e08259fd-81d2-4a86-9b20-28ba02d67a18" providerId="ADAL" clId="{B876D7DA-DFE9-446E-BF99-95F4DD9EE379}" dt="2025-04-10T07:34:31.397" v="23" actId="2890"/>
          <pc:sldLayoutMkLst>
            <pc:docMk/>
            <pc:sldMasterMk cId="582609979" sldId="2147483648"/>
            <pc:sldLayoutMk cId="777842456" sldId="2147483706"/>
          </pc:sldLayoutMkLst>
        </pc:sldLayoutChg>
        <pc:sldLayoutChg chg="add mod modTransition">
          <pc:chgData name="Vermeulen - van Gent, Sander" userId="e08259fd-81d2-4a86-9b20-28ba02d67a18" providerId="ADAL" clId="{B876D7DA-DFE9-446E-BF99-95F4DD9EE379}" dt="2025-04-09T13:50:23.468" v="16" actId="2890"/>
          <pc:sldLayoutMkLst>
            <pc:docMk/>
            <pc:sldMasterMk cId="582609979" sldId="2147483648"/>
            <pc:sldLayoutMk cId="3882477376" sldId="2147483706"/>
          </pc:sldLayoutMkLst>
        </pc:sldLayoutChg>
        <pc:sldLayoutChg chg="modSp add mod modTransition">
          <pc:chgData name="Vermeulen - van Gent, Sander" userId="e08259fd-81d2-4a86-9b20-28ba02d67a18" providerId="ADAL" clId="{B876D7DA-DFE9-446E-BF99-95F4DD9EE379}" dt="2025-04-14T13:18:42.839" v="96" actId="962"/>
          <pc:sldLayoutMkLst>
            <pc:docMk/>
            <pc:sldMasterMk cId="582609979" sldId="2147483648"/>
            <pc:sldLayoutMk cId="2291584737" sldId="2147483707"/>
          </pc:sldLayoutMkLst>
          <pc:spChg chg="mod">
            <ac:chgData name="Vermeulen - van Gent, Sander" userId="e08259fd-81d2-4a86-9b20-28ba02d67a18" providerId="ADAL" clId="{B876D7DA-DFE9-446E-BF99-95F4DD9EE379}" dt="2025-04-14T13:16:48.587" v="82" actId="20577"/>
            <ac:spMkLst>
              <pc:docMk/>
              <pc:sldMasterMk cId="582609979" sldId="2147483648"/>
              <pc:sldLayoutMk cId="2291584737" sldId="2147483707"/>
              <ac:spMk id="11" creationId="{25BB0762-1AD0-F5A1-E01E-F53682EB8F5D}"/>
            </ac:spMkLst>
          </pc:spChg>
          <pc:spChg chg="mod">
            <ac:chgData name="Vermeulen - van Gent, Sander" userId="e08259fd-81d2-4a86-9b20-28ba02d67a18" providerId="ADAL" clId="{B876D7DA-DFE9-446E-BF99-95F4DD9EE379}" dt="2025-04-14T13:16:53.900" v="92" actId="20577"/>
            <ac:spMkLst>
              <pc:docMk/>
              <pc:sldMasterMk cId="582609979" sldId="2147483648"/>
              <pc:sldLayoutMk cId="2291584737" sldId="2147483707"/>
              <ac:spMk id="13" creationId="{B5C74B2A-748B-0740-1934-6885F2B1E828}"/>
            </ac:spMkLst>
          </pc:spChg>
          <pc:spChg chg="mod">
            <ac:chgData name="Vermeulen - van Gent, Sander" userId="e08259fd-81d2-4a86-9b20-28ba02d67a18" providerId="ADAL" clId="{B876D7DA-DFE9-446E-BF99-95F4DD9EE379}" dt="2025-04-14T13:18:26.315" v="93" actId="962"/>
            <ac:spMkLst>
              <pc:docMk/>
              <pc:sldMasterMk cId="582609979" sldId="2147483648"/>
              <pc:sldLayoutMk cId="2291584737" sldId="2147483707"/>
              <ac:spMk id="17" creationId="{33EB2F31-A51E-D3F5-6CA3-3AC4B7CB1972}"/>
            </ac:spMkLst>
          </pc:spChg>
          <pc:spChg chg="mod">
            <ac:chgData name="Vermeulen - van Gent, Sander" userId="e08259fd-81d2-4a86-9b20-28ba02d67a18" providerId="ADAL" clId="{B876D7DA-DFE9-446E-BF99-95F4DD9EE379}" dt="2025-04-14T13:18:39.779" v="95" actId="962"/>
            <ac:spMkLst>
              <pc:docMk/>
              <pc:sldMasterMk cId="582609979" sldId="2147483648"/>
              <pc:sldLayoutMk cId="2291584737" sldId="2147483707"/>
              <ac:spMk id="18" creationId="{CE0B0B91-D4D0-213F-33FE-4C6368854BF0}"/>
            </ac:spMkLst>
          </pc:spChg>
          <pc:spChg chg="mod">
            <ac:chgData name="Vermeulen - van Gent, Sander" userId="e08259fd-81d2-4a86-9b20-28ba02d67a18" providerId="ADAL" clId="{B876D7DA-DFE9-446E-BF99-95F4DD9EE379}" dt="2025-04-14T13:18:31.410" v="94" actId="962"/>
            <ac:spMkLst>
              <pc:docMk/>
              <pc:sldMasterMk cId="582609979" sldId="2147483648"/>
              <pc:sldLayoutMk cId="2291584737" sldId="2147483707"/>
              <ac:spMk id="19" creationId="{C65E7024-3036-9D84-5720-09350B771555}"/>
            </ac:spMkLst>
          </pc:spChg>
          <pc:spChg chg="mod">
            <ac:chgData name="Vermeulen - van Gent, Sander" userId="e08259fd-81d2-4a86-9b20-28ba02d67a18" providerId="ADAL" clId="{B876D7DA-DFE9-446E-BF99-95F4DD9EE379}" dt="2025-04-14T13:18:42.839" v="96" actId="962"/>
            <ac:spMkLst>
              <pc:docMk/>
              <pc:sldMasterMk cId="582609979" sldId="2147483648"/>
              <pc:sldLayoutMk cId="2291584737" sldId="2147483707"/>
              <ac:spMk id="20" creationId="{E181A5BC-2A0C-B4F4-5CE9-9FFEDC48F71E}"/>
            </ac:spMkLst>
          </pc:spChg>
        </pc:sldLayoutChg>
        <pc:sldLayoutChg chg="modSp add mod modTransition">
          <pc:chgData name="Vermeulen - van Gent, Sander" userId="e08259fd-81d2-4a86-9b20-28ba02d67a18" providerId="ADAL" clId="{B876D7DA-DFE9-446E-BF99-95F4DD9EE379}" dt="2025-04-17T08:00:04.566" v="131" actId="20577"/>
          <pc:sldLayoutMkLst>
            <pc:docMk/>
            <pc:sldMasterMk cId="582609979" sldId="2147483648"/>
            <pc:sldLayoutMk cId="605840244" sldId="2147483708"/>
          </pc:sldLayoutMkLst>
          <pc:spChg chg="mod">
            <ac:chgData name="Vermeulen - van Gent, Sander" userId="e08259fd-81d2-4a86-9b20-28ba02d67a18" providerId="ADAL" clId="{B876D7DA-DFE9-446E-BF99-95F4DD9EE379}" dt="2025-04-17T07:59:28.440" v="130" actId="962"/>
            <ac:spMkLst>
              <pc:docMk/>
              <pc:sldMasterMk cId="582609979" sldId="2147483648"/>
              <pc:sldLayoutMk cId="605840244" sldId="2147483708"/>
              <ac:spMk id="3" creationId="{6F1C0D16-664A-814A-26E2-82427D6D7C96}"/>
            </ac:spMkLst>
          </pc:spChg>
          <pc:spChg chg="mod">
            <ac:chgData name="Vermeulen - van Gent, Sander" userId="e08259fd-81d2-4a86-9b20-28ba02d67a18" providerId="ADAL" clId="{B876D7DA-DFE9-446E-BF99-95F4DD9EE379}" dt="2025-04-17T07:59:23.204" v="129" actId="962"/>
            <ac:spMkLst>
              <pc:docMk/>
              <pc:sldMasterMk cId="582609979" sldId="2147483648"/>
              <pc:sldLayoutMk cId="605840244" sldId="2147483708"/>
              <ac:spMk id="4" creationId="{F803B63F-8571-0196-55B1-AE4F8394FD43}"/>
            </ac:spMkLst>
          </pc:spChg>
          <pc:spChg chg="mod">
            <ac:chgData name="Vermeulen - van Gent, Sander" userId="e08259fd-81d2-4a86-9b20-28ba02d67a18" providerId="ADAL" clId="{B876D7DA-DFE9-446E-BF99-95F4DD9EE379}" dt="2025-04-17T07:59:19.659" v="128" actId="962"/>
            <ac:spMkLst>
              <pc:docMk/>
              <pc:sldMasterMk cId="582609979" sldId="2147483648"/>
              <pc:sldLayoutMk cId="605840244" sldId="2147483708"/>
              <ac:spMk id="9" creationId="{F440EE98-6942-E946-CB18-2AECC740BC35}"/>
            </ac:spMkLst>
          </pc:spChg>
          <pc:spChg chg="mod">
            <ac:chgData name="Vermeulen - van Gent, Sander" userId="e08259fd-81d2-4a86-9b20-28ba02d67a18" providerId="ADAL" clId="{B876D7DA-DFE9-446E-BF99-95F4DD9EE379}" dt="2025-04-17T08:00:04.566" v="131" actId="20577"/>
            <ac:spMkLst>
              <pc:docMk/>
              <pc:sldMasterMk cId="582609979" sldId="2147483648"/>
              <pc:sldLayoutMk cId="605840244" sldId="2147483708"/>
              <ac:spMk id="11" creationId="{25BB0762-1AD0-F5A1-E01E-F53682EB8F5D}"/>
            </ac:spMkLst>
          </pc:spChg>
          <pc:spChg chg="mod">
            <ac:chgData name="Vermeulen - van Gent, Sander" userId="e08259fd-81d2-4a86-9b20-28ba02d67a18" providerId="ADAL" clId="{B876D7DA-DFE9-446E-BF99-95F4DD9EE379}" dt="2025-04-17T07:59:11.721" v="127" actId="962"/>
            <ac:spMkLst>
              <pc:docMk/>
              <pc:sldMasterMk cId="582609979" sldId="2147483648"/>
              <pc:sldLayoutMk cId="605840244" sldId="2147483708"/>
              <ac:spMk id="12" creationId="{0CF651A3-7662-F531-4FF5-B8D1795C7F3B}"/>
            </ac:spMkLst>
          </pc:spChg>
          <pc:spChg chg="mod">
            <ac:chgData name="Vermeulen - van Gent, Sander" userId="e08259fd-81d2-4a86-9b20-28ba02d67a18" providerId="ADAL" clId="{B876D7DA-DFE9-446E-BF99-95F4DD9EE379}" dt="2025-04-17T07:58:44.475" v="126" actId="6549"/>
            <ac:spMkLst>
              <pc:docMk/>
              <pc:sldMasterMk cId="582609979" sldId="2147483648"/>
              <pc:sldLayoutMk cId="605840244" sldId="2147483708"/>
              <ac:spMk id="13" creationId="{B5C74B2A-748B-0740-1934-6885F2B1E828}"/>
            </ac:spMkLst>
          </pc:spChg>
        </pc:sldLayoutChg>
        <pc:sldLayoutChg chg="delSp modSp mod">
          <pc:chgData name="Vermeulen - van Gent, Sander" userId="e08259fd-81d2-4a86-9b20-28ba02d67a18" providerId="ADAL" clId="{B876D7DA-DFE9-446E-BF99-95F4DD9EE379}" dt="2025-04-24T08:50:11.284" v="160" actId="962"/>
          <pc:sldLayoutMkLst>
            <pc:docMk/>
            <pc:sldMasterMk cId="582609979" sldId="2147483648"/>
            <pc:sldLayoutMk cId="2726465838" sldId="2147483709"/>
          </pc:sldLayoutMkLst>
          <pc:spChg chg="mod">
            <ac:chgData name="Vermeulen - van Gent, Sander" userId="e08259fd-81d2-4a86-9b20-28ba02d67a18" providerId="ADAL" clId="{B876D7DA-DFE9-446E-BF99-95F4DD9EE379}" dt="2025-04-24T08:49:50.721" v="155" actId="20577"/>
            <ac:spMkLst>
              <pc:docMk/>
              <pc:sldMasterMk cId="582609979" sldId="2147483648"/>
              <pc:sldLayoutMk cId="2726465838" sldId="2147483709"/>
              <ac:spMk id="11" creationId="{25BB0762-1AD0-F5A1-E01E-F53682EB8F5D}"/>
            </ac:spMkLst>
          </pc:spChg>
          <pc:spChg chg="mod">
            <ac:chgData name="Vermeulen - van Gent, Sander" userId="e08259fd-81d2-4a86-9b20-28ba02d67a18" providerId="ADAL" clId="{B876D7DA-DFE9-446E-BF99-95F4DD9EE379}" dt="2025-04-24T08:49:54.233" v="156"/>
            <ac:spMkLst>
              <pc:docMk/>
              <pc:sldMasterMk cId="582609979" sldId="2147483648"/>
              <pc:sldLayoutMk cId="2726465838" sldId="2147483709"/>
              <ac:spMk id="13" creationId="{B5C74B2A-748B-0740-1934-6885F2B1E828}"/>
            </ac:spMkLst>
          </pc:spChg>
          <pc:spChg chg="mod">
            <ac:chgData name="Vermeulen - van Gent, Sander" userId="e08259fd-81d2-4a86-9b20-28ba02d67a18" providerId="ADAL" clId="{B876D7DA-DFE9-446E-BF99-95F4DD9EE379}" dt="2025-04-24T08:50:11.284" v="160" actId="962"/>
            <ac:spMkLst>
              <pc:docMk/>
              <pc:sldMasterMk cId="582609979" sldId="2147483648"/>
              <pc:sldLayoutMk cId="2726465838" sldId="2147483709"/>
              <ac:spMk id="17" creationId="{33EB2F31-A51E-D3F5-6CA3-3AC4B7CB1972}"/>
            </ac:spMkLst>
          </pc:spChg>
        </pc:sldLayoutChg>
        <pc:sldLayoutChg chg="add del mod modTransition">
          <pc:chgData name="Vermeulen - van Gent, Sander" userId="e08259fd-81d2-4a86-9b20-28ba02d67a18" providerId="ADAL" clId="{B876D7DA-DFE9-446E-BF99-95F4DD9EE379}" dt="2025-05-14T11:43:39.547" v="214" actId="2890"/>
          <pc:sldLayoutMkLst>
            <pc:docMk/>
            <pc:sldMasterMk cId="582609979" sldId="2147483648"/>
            <pc:sldLayoutMk cId="2732766127" sldId="2147483710"/>
          </pc:sldLayoutMkLst>
        </pc:sldLayoutChg>
        <pc:sldLayoutChg chg="delSp modSp add mod modTransition">
          <pc:chgData name="Vermeulen - van Gent, Sander" userId="e08259fd-81d2-4a86-9b20-28ba02d67a18" providerId="ADAL" clId="{B876D7DA-DFE9-446E-BF99-95F4DD9EE379}" dt="2025-05-16T08:23:43.648" v="318" actId="20577"/>
          <pc:sldLayoutMkLst>
            <pc:docMk/>
            <pc:sldMasterMk cId="582609979" sldId="2147483648"/>
            <pc:sldLayoutMk cId="3697974669" sldId="2147483710"/>
          </pc:sldLayoutMkLst>
          <pc:spChg chg="del mod">
            <ac:chgData name="Vermeulen - van Gent, Sander" userId="e08259fd-81d2-4a86-9b20-28ba02d67a18" providerId="ADAL" clId="{B876D7DA-DFE9-446E-BF99-95F4DD9EE379}" dt="2025-05-16T08:23:21.434" v="314" actId="478"/>
            <ac:spMkLst>
              <pc:docMk/>
              <pc:sldMasterMk cId="582609979" sldId="2147483648"/>
              <pc:sldLayoutMk cId="3697974669" sldId="2147483710"/>
              <ac:spMk id="3" creationId="{6F1C0D16-664A-814A-26E2-82427D6D7C96}"/>
            </ac:spMkLst>
          </pc:spChg>
          <pc:spChg chg="mod">
            <ac:chgData name="Vermeulen - van Gent, Sander" userId="e08259fd-81d2-4a86-9b20-28ba02d67a18" providerId="ADAL" clId="{B876D7DA-DFE9-446E-BF99-95F4DD9EE379}" dt="2025-05-16T08:23:27.689" v="316" actId="14100"/>
            <ac:spMkLst>
              <pc:docMk/>
              <pc:sldMasterMk cId="582609979" sldId="2147483648"/>
              <pc:sldLayoutMk cId="3697974669" sldId="2147483710"/>
              <ac:spMk id="4" creationId="{F803B63F-8571-0196-55B1-AE4F8394FD43}"/>
            </ac:spMkLst>
          </pc:spChg>
          <pc:spChg chg="mod ord">
            <ac:chgData name="Vermeulen - van Gent, Sander" userId="e08259fd-81d2-4a86-9b20-28ba02d67a18" providerId="ADAL" clId="{B876D7DA-DFE9-446E-BF99-95F4DD9EE379}" dt="2025-05-14T19:58:07.117" v="294" actId="13244"/>
            <ac:spMkLst>
              <pc:docMk/>
              <pc:sldMasterMk cId="582609979" sldId="2147483648"/>
              <pc:sldLayoutMk cId="3697974669" sldId="2147483710"/>
              <ac:spMk id="9" creationId="{F440EE98-6942-E946-CB18-2AECC740BC35}"/>
            </ac:spMkLst>
          </pc:spChg>
          <pc:spChg chg="mod">
            <ac:chgData name="Vermeulen - van Gent, Sander" userId="e08259fd-81d2-4a86-9b20-28ba02d67a18" providerId="ADAL" clId="{B876D7DA-DFE9-446E-BF99-95F4DD9EE379}" dt="2025-05-16T08:23:43.648" v="318" actId="20577"/>
            <ac:spMkLst>
              <pc:docMk/>
              <pc:sldMasterMk cId="582609979" sldId="2147483648"/>
              <pc:sldLayoutMk cId="3697974669" sldId="2147483710"/>
              <ac:spMk id="11" creationId="{25BB0762-1AD0-F5A1-E01E-F53682EB8F5D}"/>
            </ac:spMkLst>
          </pc:spChg>
          <pc:spChg chg="mod ord">
            <ac:chgData name="Vermeulen - van Gent, Sander" userId="e08259fd-81d2-4a86-9b20-28ba02d67a18" providerId="ADAL" clId="{B876D7DA-DFE9-446E-BF99-95F4DD9EE379}" dt="2025-05-14T19:58:08.779" v="295" actId="13244"/>
            <ac:spMkLst>
              <pc:docMk/>
              <pc:sldMasterMk cId="582609979" sldId="2147483648"/>
              <pc:sldLayoutMk cId="3697974669" sldId="2147483710"/>
              <ac:spMk id="12" creationId="{0CF651A3-7662-F531-4FF5-B8D1795C7F3B}"/>
            </ac:spMkLst>
          </pc:spChg>
          <pc:spChg chg="mod">
            <ac:chgData name="Vermeulen - van Gent, Sander" userId="e08259fd-81d2-4a86-9b20-28ba02d67a18" providerId="ADAL" clId="{B876D7DA-DFE9-446E-BF99-95F4DD9EE379}" dt="2025-05-14T19:57:42.733" v="290" actId="962"/>
            <ac:spMkLst>
              <pc:docMk/>
              <pc:sldMasterMk cId="582609979" sldId="2147483648"/>
              <pc:sldLayoutMk cId="3697974669" sldId="2147483710"/>
              <ac:spMk id="14" creationId="{9628D90D-6635-98BD-6013-43245DE830EC}"/>
            </ac:spMkLst>
          </pc:spChg>
          <pc:spChg chg="mod">
            <ac:chgData name="Vermeulen - van Gent, Sander" userId="e08259fd-81d2-4a86-9b20-28ba02d67a18" providerId="ADAL" clId="{B876D7DA-DFE9-446E-BF99-95F4DD9EE379}" dt="2025-05-14T11:46:23.787" v="251" actId="962"/>
            <ac:spMkLst>
              <pc:docMk/>
              <pc:sldMasterMk cId="582609979" sldId="2147483648"/>
              <pc:sldLayoutMk cId="3697974669" sldId="2147483710"/>
              <ac:spMk id="15" creationId="{7D1F3FFB-402D-C624-BCC1-06E1D6068AB8}"/>
            </ac:spMkLst>
          </pc:spChg>
          <pc:cxnChg chg="mod modVis">
            <ac:chgData name="Vermeulen - van Gent, Sander" userId="e08259fd-81d2-4a86-9b20-28ba02d67a18" providerId="ADAL" clId="{B876D7DA-DFE9-446E-BF99-95F4DD9EE379}" dt="2025-05-16T08:23:24.151" v="315" actId="14430"/>
            <ac:cxnSpMkLst>
              <pc:docMk/>
              <pc:sldMasterMk cId="582609979" sldId="2147483648"/>
              <pc:sldLayoutMk cId="3697974669" sldId="2147483710"/>
              <ac:cxnSpMk id="2" creationId="{4F24702C-E64E-2547-EF7A-D18982DAC4CD}"/>
            </ac:cxnSpMkLst>
          </pc:cxnChg>
        </pc:sldLayoutChg>
        <pc:sldLayoutChg chg="delSp modSp add mod modTransition">
          <pc:chgData name="Vermeulen - van Gent, Sander" userId="e08259fd-81d2-4a86-9b20-28ba02d67a18" providerId="ADAL" clId="{B876D7DA-DFE9-446E-BF99-95F4DD9EE379}" dt="2025-05-16T08:26:46.407" v="335" actId="20577"/>
          <pc:sldLayoutMkLst>
            <pc:docMk/>
            <pc:sldMasterMk cId="582609979" sldId="2147483648"/>
            <pc:sldLayoutMk cId="758107349" sldId="2147483711"/>
          </pc:sldLayoutMkLst>
          <pc:spChg chg="mod">
            <ac:chgData name="Vermeulen - van Gent, Sander" userId="e08259fd-81d2-4a86-9b20-28ba02d67a18" providerId="ADAL" clId="{B876D7DA-DFE9-446E-BF99-95F4DD9EE379}" dt="2025-05-16T08:26:40.367" v="332" actId="962"/>
            <ac:spMkLst>
              <pc:docMk/>
              <pc:sldMasterMk cId="582609979" sldId="2147483648"/>
              <pc:sldLayoutMk cId="758107349" sldId="2147483711"/>
              <ac:spMk id="3" creationId="{6F1C0D16-664A-814A-26E2-82427D6D7C96}"/>
            </ac:spMkLst>
          </pc:spChg>
          <pc:spChg chg="del mod">
            <ac:chgData name="Vermeulen - van Gent, Sander" userId="e08259fd-81d2-4a86-9b20-28ba02d67a18" providerId="ADAL" clId="{B876D7DA-DFE9-446E-BF99-95F4DD9EE379}" dt="2025-05-16T08:25:22.897" v="319" actId="478"/>
            <ac:spMkLst>
              <pc:docMk/>
              <pc:sldMasterMk cId="582609979" sldId="2147483648"/>
              <pc:sldLayoutMk cId="758107349" sldId="2147483711"/>
              <ac:spMk id="4" creationId="{F803B63F-8571-0196-55B1-AE4F8394FD43}"/>
            </ac:spMkLst>
          </pc:spChg>
          <pc:spChg chg="mod">
            <ac:chgData name="Vermeulen - van Gent, Sander" userId="e08259fd-81d2-4a86-9b20-28ba02d67a18" providerId="ADAL" clId="{B876D7DA-DFE9-446E-BF99-95F4DD9EE379}" dt="2025-05-16T08:26:37.082" v="331" actId="962"/>
            <ac:spMkLst>
              <pc:docMk/>
              <pc:sldMasterMk cId="582609979" sldId="2147483648"/>
              <pc:sldLayoutMk cId="758107349" sldId="2147483711"/>
              <ac:spMk id="9" creationId="{F440EE98-6942-E946-CB18-2AECC740BC35}"/>
            </ac:spMkLst>
          </pc:spChg>
          <pc:spChg chg="mod">
            <ac:chgData name="Vermeulen - van Gent, Sander" userId="e08259fd-81d2-4a86-9b20-28ba02d67a18" providerId="ADAL" clId="{B876D7DA-DFE9-446E-BF99-95F4DD9EE379}" dt="2025-05-16T08:26:46.407" v="335" actId="20577"/>
            <ac:spMkLst>
              <pc:docMk/>
              <pc:sldMasterMk cId="582609979" sldId="2147483648"/>
              <pc:sldLayoutMk cId="758107349" sldId="2147483711"/>
              <ac:spMk id="11" creationId="{25BB0762-1AD0-F5A1-E01E-F53682EB8F5D}"/>
            </ac:spMkLst>
          </pc:spChg>
          <pc:spChg chg="mod">
            <ac:chgData name="Vermeulen - van Gent, Sander" userId="e08259fd-81d2-4a86-9b20-28ba02d67a18" providerId="ADAL" clId="{B876D7DA-DFE9-446E-BF99-95F4DD9EE379}" dt="2025-05-16T08:26:33.403" v="330" actId="962"/>
            <ac:spMkLst>
              <pc:docMk/>
              <pc:sldMasterMk cId="582609979" sldId="2147483648"/>
              <pc:sldLayoutMk cId="758107349" sldId="2147483711"/>
              <ac:spMk id="12" creationId="{0CF651A3-7662-F531-4FF5-B8D1795C7F3B}"/>
            </ac:spMkLst>
          </pc:spChg>
          <pc:spChg chg="mod ord">
            <ac:chgData name="Vermeulen - van Gent, Sander" userId="e08259fd-81d2-4a86-9b20-28ba02d67a18" providerId="ADAL" clId="{B876D7DA-DFE9-446E-BF99-95F4DD9EE379}" dt="2025-05-16T08:26:42.591" v="333" actId="13244"/>
            <ac:spMkLst>
              <pc:docMk/>
              <pc:sldMasterMk cId="582609979" sldId="2147483648"/>
              <pc:sldLayoutMk cId="758107349" sldId="2147483711"/>
              <ac:spMk id="14" creationId="{9628D90D-6635-98BD-6013-43245DE830EC}"/>
            </ac:spMkLst>
          </pc:spChg>
          <pc:spChg chg="mod">
            <ac:chgData name="Vermeulen - van Gent, Sander" userId="e08259fd-81d2-4a86-9b20-28ba02d67a18" providerId="ADAL" clId="{B876D7DA-DFE9-446E-BF99-95F4DD9EE379}" dt="2025-05-16T08:26:22.862" v="328" actId="962"/>
            <ac:spMkLst>
              <pc:docMk/>
              <pc:sldMasterMk cId="582609979" sldId="2147483648"/>
              <pc:sldLayoutMk cId="758107349" sldId="2147483711"/>
              <ac:spMk id="15" creationId="{7D1F3FFB-402D-C624-BCC1-06E1D6068AB8}"/>
            </ac:spMkLst>
          </pc:spChg>
          <pc:cxnChg chg="mod modVis">
            <ac:chgData name="Vermeulen - van Gent, Sander" userId="e08259fd-81d2-4a86-9b20-28ba02d67a18" providerId="ADAL" clId="{B876D7DA-DFE9-446E-BF99-95F4DD9EE379}" dt="2025-05-16T08:25:55.181" v="322" actId="14430"/>
            <ac:cxnSpMkLst>
              <pc:docMk/>
              <pc:sldMasterMk cId="582609979" sldId="2147483648"/>
              <pc:sldLayoutMk cId="758107349" sldId="2147483711"/>
              <ac:cxnSpMk id="2" creationId="{4F24702C-E64E-2547-EF7A-D18982DAC4CD}"/>
            </ac:cxnSpMkLst>
          </pc:cxnChg>
          <pc:cxnChg chg="mod modVis">
            <ac:chgData name="Vermeulen - van Gent, Sander" userId="e08259fd-81d2-4a86-9b20-28ba02d67a18" providerId="ADAL" clId="{B876D7DA-DFE9-446E-BF99-95F4DD9EE379}" dt="2025-05-16T08:25:25.353" v="320" actId="14430"/>
            <ac:cxnSpMkLst>
              <pc:docMk/>
              <pc:sldMasterMk cId="582609979" sldId="2147483648"/>
              <pc:sldLayoutMk cId="758107349" sldId="2147483711"/>
              <ac:cxnSpMk id="5" creationId="{024B5762-4C9B-2E1A-D584-EA7C43CAD9B0}"/>
            </ac:cxnSpMkLst>
          </pc:cxnChg>
        </pc:sldLayoutChg>
        <pc:sldLayoutChg chg="delSp modSp add mod modTransition">
          <pc:chgData name="Vermeulen - van Gent, Sander" userId="e08259fd-81d2-4a86-9b20-28ba02d67a18" providerId="ADAL" clId="{B876D7DA-DFE9-446E-BF99-95F4DD9EE379}" dt="2025-05-16T09:10:20.727" v="406" actId="478"/>
          <pc:sldLayoutMkLst>
            <pc:docMk/>
            <pc:sldMasterMk cId="582609979" sldId="2147483648"/>
            <pc:sldLayoutMk cId="3523727027" sldId="2147483712"/>
          </pc:sldLayoutMkLst>
          <pc:spChg chg="del mod">
            <ac:chgData name="Vermeulen - van Gent, Sander" userId="e08259fd-81d2-4a86-9b20-28ba02d67a18" providerId="ADAL" clId="{B876D7DA-DFE9-446E-BF99-95F4DD9EE379}" dt="2025-05-16T08:30:59.078" v="344" actId="478"/>
            <ac:spMkLst>
              <pc:docMk/>
              <pc:sldMasterMk cId="582609979" sldId="2147483648"/>
              <pc:sldLayoutMk cId="3523727027" sldId="2147483712"/>
              <ac:spMk id="3" creationId="{6F1C0D16-664A-814A-26E2-82427D6D7C96}"/>
            </ac:spMkLst>
          </pc:spChg>
          <pc:spChg chg="del mod">
            <ac:chgData name="Vermeulen - van Gent, Sander" userId="e08259fd-81d2-4a86-9b20-28ba02d67a18" providerId="ADAL" clId="{B876D7DA-DFE9-446E-BF99-95F4DD9EE379}" dt="2025-05-16T08:30:58.342" v="343" actId="478"/>
            <ac:spMkLst>
              <pc:docMk/>
              <pc:sldMasterMk cId="582609979" sldId="2147483648"/>
              <pc:sldLayoutMk cId="3523727027" sldId="2147483712"/>
              <ac:spMk id="4" creationId="{F803B63F-8571-0196-55B1-AE4F8394FD43}"/>
            </ac:spMkLst>
          </pc:spChg>
          <pc:spChg chg="del mod">
            <ac:chgData name="Vermeulen - van Gent, Sander" userId="e08259fd-81d2-4a86-9b20-28ba02d67a18" providerId="ADAL" clId="{B876D7DA-DFE9-446E-BF99-95F4DD9EE379}" dt="2025-05-16T09:10:20.727" v="406" actId="478"/>
            <ac:spMkLst>
              <pc:docMk/>
              <pc:sldMasterMk cId="582609979" sldId="2147483648"/>
              <pc:sldLayoutMk cId="3523727027" sldId="2147483712"/>
              <ac:spMk id="9" creationId="{F440EE98-6942-E946-CB18-2AECC740BC35}"/>
            </ac:spMkLst>
          </pc:spChg>
          <pc:spChg chg="mod">
            <ac:chgData name="Vermeulen - van Gent, Sander" userId="e08259fd-81d2-4a86-9b20-28ba02d67a18" providerId="ADAL" clId="{B876D7DA-DFE9-446E-BF99-95F4DD9EE379}" dt="2025-05-16T09:10:11.003" v="404" actId="20577"/>
            <ac:spMkLst>
              <pc:docMk/>
              <pc:sldMasterMk cId="582609979" sldId="2147483648"/>
              <pc:sldLayoutMk cId="3523727027" sldId="2147483712"/>
              <ac:spMk id="11" creationId="{25BB0762-1AD0-F5A1-E01E-F53682EB8F5D}"/>
            </ac:spMkLst>
          </pc:spChg>
          <pc:spChg chg="mod">
            <ac:chgData name="Vermeulen - van Gent, Sander" userId="e08259fd-81d2-4a86-9b20-28ba02d67a18" providerId="ADAL" clId="{B876D7DA-DFE9-446E-BF99-95F4DD9EE379}" dt="2025-05-16T09:10:16.891" v="405" actId="1076"/>
            <ac:spMkLst>
              <pc:docMk/>
              <pc:sldMasterMk cId="582609979" sldId="2147483648"/>
              <pc:sldLayoutMk cId="3523727027" sldId="2147483712"/>
              <ac:spMk id="12" creationId="{0CF651A3-7662-F531-4FF5-B8D1795C7F3B}"/>
            </ac:spMkLst>
          </pc:spChg>
          <pc:spChg chg="del mod">
            <ac:chgData name="Vermeulen - van Gent, Sander" userId="e08259fd-81d2-4a86-9b20-28ba02d67a18" providerId="ADAL" clId="{B876D7DA-DFE9-446E-BF99-95F4DD9EE379}" dt="2025-05-16T08:30:57.754" v="342" actId="478"/>
            <ac:spMkLst>
              <pc:docMk/>
              <pc:sldMasterMk cId="582609979" sldId="2147483648"/>
              <pc:sldLayoutMk cId="3523727027" sldId="2147483712"/>
              <ac:spMk id="14" creationId="{9628D90D-6635-98BD-6013-43245DE830EC}"/>
            </ac:spMkLst>
          </pc:spChg>
          <pc:spChg chg="mod">
            <ac:chgData name="Vermeulen - van Gent, Sander" userId="e08259fd-81d2-4a86-9b20-28ba02d67a18" providerId="ADAL" clId="{B876D7DA-DFE9-446E-BF99-95F4DD9EE379}" dt="2025-05-16T08:31:02.657" v="345" actId="962"/>
            <ac:spMkLst>
              <pc:docMk/>
              <pc:sldMasterMk cId="582609979" sldId="2147483648"/>
              <pc:sldLayoutMk cId="3523727027" sldId="2147483712"/>
              <ac:spMk id="15" creationId="{7D1F3FFB-402D-C624-BCC1-06E1D6068AB8}"/>
            </ac:spMkLst>
          </pc:spChg>
        </pc:sldLayoutChg>
        <pc:sldLayoutChg chg="modSp add mod ord modTransition">
          <pc:chgData name="Vermeulen - van Gent, Sander" userId="e08259fd-81d2-4a86-9b20-28ba02d67a18" providerId="ADAL" clId="{B876D7DA-DFE9-446E-BF99-95F4DD9EE379}" dt="2025-05-16T13:18:39.568" v="1100" actId="13244"/>
          <pc:sldLayoutMkLst>
            <pc:docMk/>
            <pc:sldMasterMk cId="582609979" sldId="2147483648"/>
            <pc:sldLayoutMk cId="346560903" sldId="2147483713"/>
          </pc:sldLayoutMkLst>
          <pc:spChg chg="mod">
            <ac:chgData name="Vermeulen - van Gent, Sander" userId="e08259fd-81d2-4a86-9b20-28ba02d67a18" providerId="ADAL" clId="{B876D7DA-DFE9-446E-BF99-95F4DD9EE379}" dt="2025-05-16T13:16:54.879" v="1094" actId="962"/>
            <ac:spMkLst>
              <pc:docMk/>
              <pc:sldMasterMk cId="582609979" sldId="2147483648"/>
              <pc:sldLayoutMk cId="346560903" sldId="2147483713"/>
              <ac:spMk id="3" creationId="{6F1C0D16-664A-814A-26E2-82427D6D7C96}"/>
            </ac:spMkLst>
          </pc:spChg>
          <pc:spChg chg="mod">
            <ac:chgData name="Vermeulen - van Gent, Sander" userId="e08259fd-81d2-4a86-9b20-28ba02d67a18" providerId="ADAL" clId="{B876D7DA-DFE9-446E-BF99-95F4DD9EE379}" dt="2025-05-16T13:18:34.751" v="1098" actId="962"/>
            <ac:spMkLst>
              <pc:docMk/>
              <pc:sldMasterMk cId="582609979" sldId="2147483648"/>
              <pc:sldLayoutMk cId="346560903" sldId="2147483713"/>
              <ac:spMk id="4" creationId="{F803B63F-8571-0196-55B1-AE4F8394FD43}"/>
            </ac:spMkLst>
          </pc:spChg>
          <pc:spChg chg="mod ord">
            <ac:chgData name="Vermeulen - van Gent, Sander" userId="e08259fd-81d2-4a86-9b20-28ba02d67a18" providerId="ADAL" clId="{B876D7DA-DFE9-446E-BF99-95F4DD9EE379}" dt="2025-05-16T13:18:39.568" v="1100" actId="13244"/>
            <ac:spMkLst>
              <pc:docMk/>
              <pc:sldMasterMk cId="582609979" sldId="2147483648"/>
              <pc:sldLayoutMk cId="346560903" sldId="2147483713"/>
              <ac:spMk id="9" creationId="{F440EE98-6942-E946-CB18-2AECC740BC35}"/>
            </ac:spMkLst>
          </pc:spChg>
          <pc:spChg chg="mod">
            <ac:chgData name="Vermeulen - van Gent, Sander" userId="e08259fd-81d2-4a86-9b20-28ba02d67a18" providerId="ADAL" clId="{B876D7DA-DFE9-446E-BF99-95F4DD9EE379}" dt="2025-05-16T13:15:37.699" v="1043" actId="20577"/>
            <ac:spMkLst>
              <pc:docMk/>
              <pc:sldMasterMk cId="582609979" sldId="2147483648"/>
              <pc:sldLayoutMk cId="346560903" sldId="2147483713"/>
              <ac:spMk id="11" creationId="{25BB0762-1AD0-F5A1-E01E-F53682EB8F5D}"/>
            </ac:spMkLst>
          </pc:spChg>
          <pc:spChg chg="mod">
            <ac:chgData name="Vermeulen - van Gent, Sander" userId="e08259fd-81d2-4a86-9b20-28ba02d67a18" providerId="ADAL" clId="{B876D7DA-DFE9-446E-BF99-95F4DD9EE379}" dt="2025-05-16T13:16:28.075" v="1089" actId="962"/>
            <ac:spMkLst>
              <pc:docMk/>
              <pc:sldMasterMk cId="582609979" sldId="2147483648"/>
              <pc:sldLayoutMk cId="346560903" sldId="2147483713"/>
              <ac:spMk id="12" creationId="{0CF651A3-7662-F531-4FF5-B8D1795C7F3B}"/>
            </ac:spMkLst>
          </pc:spChg>
          <pc:spChg chg="mod">
            <ac:chgData name="Vermeulen - van Gent, Sander" userId="e08259fd-81d2-4a86-9b20-28ba02d67a18" providerId="ADAL" clId="{B876D7DA-DFE9-446E-BF99-95F4DD9EE379}" dt="2025-05-16T13:16:01.046" v="1088" actId="114"/>
            <ac:spMkLst>
              <pc:docMk/>
              <pc:sldMasterMk cId="582609979" sldId="2147483648"/>
              <pc:sldLayoutMk cId="346560903" sldId="2147483713"/>
              <ac:spMk id="13" creationId="{B5C74B2A-748B-0740-1934-6885F2B1E828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EBBECAC4-2E7B-4F8F-9A4B-AD585A9C19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903FDF7-94AC-44A9-8B57-EA4E7EFFAA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DBBAB-6028-4680-9556-A8238B314949}" type="datetimeFigureOut">
              <a:rPr lang="nl-NL" smtClean="0"/>
              <a:t>16-5-2025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9C166FE-01DB-4F65-AB1C-AC6312E344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8D10FC2-8D7C-4786-A51B-666BD71966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ADB5A-DDF7-45B4-A85B-ACE6999A94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379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81271-B6F7-4A7E-8F6C-1E1DF4AA2733}" type="datetimeFigureOut">
              <a:t>16-5-2025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CB1C5-35F9-456A-813D-06863788F20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292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4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81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08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35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62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89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16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r scheidingslijn">
            <a:extLst>
              <a:ext uri="{FF2B5EF4-FFF2-40B4-BE49-F238E27FC236}">
                <a16:creationId xmlns:a16="http://schemas.microsoft.com/office/drawing/2014/main" id="{4F24702C-E64E-2547-EF7A-D18982DAC4CD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ker scheidingslijn">
            <a:extLst>
              <a:ext uri="{FF2B5EF4-FFF2-40B4-BE49-F238E27FC236}">
                <a16:creationId xmlns:a16="http://schemas.microsoft.com/office/drawing/2014/main" id="{024B5762-4C9B-2E1A-D584-EA7C43CAD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rvlak" hidden="1">
            <a:extLst>
              <a:ext uri="{FF2B5EF4-FFF2-40B4-BE49-F238E27FC236}">
                <a16:creationId xmlns:a16="http://schemas.microsoft.com/office/drawing/2014/main" id="{C48817EE-9108-2543-1BCB-27B17B31E919}"/>
              </a:ext>
            </a:extLst>
          </p:cNvPr>
          <p:cNvSpPr/>
          <p:nvPr userDrawn="1"/>
        </p:nvSpPr>
        <p:spPr>
          <a:xfrm>
            <a:off x="8280408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7" name="Middenvlak" hidden="1">
            <a:extLst>
              <a:ext uri="{FF2B5EF4-FFF2-40B4-BE49-F238E27FC236}">
                <a16:creationId xmlns:a16="http://schemas.microsoft.com/office/drawing/2014/main" id="{E136F790-08A3-3874-D920-266B03612B9F}"/>
              </a:ext>
            </a:extLst>
          </p:cNvPr>
          <p:cNvSpPr/>
          <p:nvPr userDrawn="1"/>
        </p:nvSpPr>
        <p:spPr>
          <a:xfrm>
            <a:off x="4368869" y="151920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8" name="Linkervlak" hidden="1">
            <a:extLst>
              <a:ext uri="{FF2B5EF4-FFF2-40B4-BE49-F238E27FC236}">
                <a16:creationId xmlns:a16="http://schemas.microsoft.com/office/drawing/2014/main" id="{D6EE9A9C-0C94-24AE-98D4-30E97FD9D95E}"/>
              </a:ext>
            </a:extLst>
          </p:cNvPr>
          <p:cNvSpPr/>
          <p:nvPr userDrawn="1"/>
        </p:nvSpPr>
        <p:spPr>
          <a:xfrm>
            <a:off x="457220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10" name="Driehoek">
            <a:extLst>
              <a:ext uri="{FF2B5EF4-FFF2-40B4-BE49-F238E27FC236}">
                <a16:creationId xmlns:a16="http://schemas.microsoft.com/office/drawing/2014/main" id="{D382B982-138B-EF5F-A4A3-F952DD1C516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+mn-lt"/>
            </a:endParaRPr>
          </a:p>
        </p:txBody>
      </p:sp>
      <p:sp>
        <p:nvSpPr>
          <p:cNvPr id="11" name="Titelblok">
            <a:extLst>
              <a:ext uri="{FF2B5EF4-FFF2-40B4-BE49-F238E27FC236}">
                <a16:creationId xmlns:a16="http://schemas.microsoft.com/office/drawing/2014/main" id="{25BB0762-1AD0-F5A1-E01E-F53682EB8F5D}"/>
              </a:ext>
            </a:extLst>
          </p:cNvPr>
          <p:cNvSpPr/>
          <p:nvPr userDrawn="1"/>
        </p:nvSpPr>
        <p:spPr>
          <a:xfrm>
            <a:off x="1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88" algn="l"/>
            <a:r>
              <a:rPr lang="nl-NL" sz="2400" b="1" noProof="0" dirty="0">
                <a:latin typeface="+mj-lt"/>
              </a:rPr>
              <a:t>Tekst</a:t>
            </a:r>
          </a:p>
        </p:txBody>
      </p:sp>
      <p:sp>
        <p:nvSpPr>
          <p:cNvPr id="13" name="Tekstvak">
            <a:extLst>
              <a:ext uri="{FF2B5EF4-FFF2-40B4-BE49-F238E27FC236}">
                <a16:creationId xmlns:a16="http://schemas.microsoft.com/office/drawing/2014/main" id="{B5C74B2A-748B-0740-1934-6885F2B1E828}"/>
              </a:ext>
            </a:extLst>
          </p:cNvPr>
          <p:cNvSpPr txBox="1"/>
          <p:nvPr userDrawn="1"/>
        </p:nvSpPr>
        <p:spPr>
          <a:xfrm>
            <a:off x="458960" y="1519200"/>
            <a:ext cx="3456000" cy="5770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nl-NL"/>
            </a:defPPr>
            <a:lvl1pPr marL="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2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5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779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04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3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55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48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408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Tekst</a:t>
            </a: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Tekst.</a:t>
            </a:r>
          </a:p>
        </p:txBody>
      </p:sp>
      <p:sp>
        <p:nvSpPr>
          <p:cNvPr id="20" name="Tekst 4">
            <a:extLst>
              <a:ext uri="{FF2B5EF4-FFF2-40B4-BE49-F238E27FC236}">
                <a16:creationId xmlns:a16="http://schemas.microsoft.com/office/drawing/2014/main" id="{E181A5BC-2A0C-B4F4-5CE9-9FFEDC48F71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77040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8" name="Tekst 3">
            <a:extLst>
              <a:ext uri="{FF2B5EF4-FFF2-40B4-BE49-F238E27FC236}">
                <a16:creationId xmlns:a16="http://schemas.microsoft.com/office/drawing/2014/main" id="{CE0B0B91-D4D0-213F-33FE-4C6368854B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77040" y="15192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9" name="Tekst 2">
            <a:extLst>
              <a:ext uri="{FF2B5EF4-FFF2-40B4-BE49-F238E27FC236}">
                <a16:creationId xmlns:a16="http://schemas.microsoft.com/office/drawing/2014/main" id="{C65E7024-3036-9D84-5720-09350B77155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68000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7" name="Tekst 1">
            <a:extLst>
              <a:ext uri="{FF2B5EF4-FFF2-40B4-BE49-F238E27FC236}">
                <a16:creationId xmlns:a16="http://schemas.microsoft.com/office/drawing/2014/main" id="{33EB2F31-A51E-D3F5-6CA3-3AC4B7CB197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8000" y="15192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132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instellingen staaf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r scheidingslijn">
            <a:extLst>
              <a:ext uri="{FF2B5EF4-FFF2-40B4-BE49-F238E27FC236}">
                <a16:creationId xmlns:a16="http://schemas.microsoft.com/office/drawing/2014/main" id="{4F24702C-E64E-2547-EF7A-D18982DAC4CD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ker scheidingslijn">
            <a:extLst>
              <a:ext uri="{FF2B5EF4-FFF2-40B4-BE49-F238E27FC236}">
                <a16:creationId xmlns:a16="http://schemas.microsoft.com/office/drawing/2014/main" id="{024B5762-4C9B-2E1A-D584-EA7C43CAD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rvlak" hidden="1">
            <a:extLst>
              <a:ext uri="{FF2B5EF4-FFF2-40B4-BE49-F238E27FC236}">
                <a16:creationId xmlns:a16="http://schemas.microsoft.com/office/drawing/2014/main" id="{C48817EE-9108-2543-1BCB-27B17B31E919}"/>
              </a:ext>
            </a:extLst>
          </p:cNvPr>
          <p:cNvSpPr/>
          <p:nvPr userDrawn="1"/>
        </p:nvSpPr>
        <p:spPr>
          <a:xfrm>
            <a:off x="8280408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7" name="Middenvlak" hidden="1">
            <a:extLst>
              <a:ext uri="{FF2B5EF4-FFF2-40B4-BE49-F238E27FC236}">
                <a16:creationId xmlns:a16="http://schemas.microsoft.com/office/drawing/2014/main" id="{E136F790-08A3-3874-D920-266B03612B9F}"/>
              </a:ext>
            </a:extLst>
          </p:cNvPr>
          <p:cNvSpPr/>
          <p:nvPr userDrawn="1"/>
        </p:nvSpPr>
        <p:spPr>
          <a:xfrm>
            <a:off x="4368869" y="151920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8" name="Linkervlak" hidden="1">
            <a:extLst>
              <a:ext uri="{FF2B5EF4-FFF2-40B4-BE49-F238E27FC236}">
                <a16:creationId xmlns:a16="http://schemas.microsoft.com/office/drawing/2014/main" id="{D6EE9A9C-0C94-24AE-98D4-30E97FD9D95E}"/>
              </a:ext>
            </a:extLst>
          </p:cNvPr>
          <p:cNvSpPr/>
          <p:nvPr userDrawn="1"/>
        </p:nvSpPr>
        <p:spPr>
          <a:xfrm>
            <a:off x="457220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10" name="Driehoek">
            <a:extLst>
              <a:ext uri="{FF2B5EF4-FFF2-40B4-BE49-F238E27FC236}">
                <a16:creationId xmlns:a16="http://schemas.microsoft.com/office/drawing/2014/main" id="{D382B982-138B-EF5F-A4A3-F952DD1C516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+mn-lt"/>
            </a:endParaRPr>
          </a:p>
        </p:txBody>
      </p:sp>
      <p:sp>
        <p:nvSpPr>
          <p:cNvPr id="11" name="Titelblok">
            <a:extLst>
              <a:ext uri="{FF2B5EF4-FFF2-40B4-BE49-F238E27FC236}">
                <a16:creationId xmlns:a16="http://schemas.microsoft.com/office/drawing/2014/main" id="{25BB0762-1AD0-F5A1-E01E-F53682EB8F5D}"/>
              </a:ext>
            </a:extLst>
          </p:cNvPr>
          <p:cNvSpPr/>
          <p:nvPr userDrawn="1"/>
        </p:nvSpPr>
        <p:spPr>
          <a:xfrm>
            <a:off x="1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88" algn="l"/>
            <a:r>
              <a:rPr lang="nl-NL" sz="2400" b="1" noProof="0" dirty="0">
                <a:latin typeface="+mj-lt"/>
              </a:rPr>
              <a:t>Grafiekinstellingen staafgrafiek</a:t>
            </a:r>
          </a:p>
        </p:txBody>
      </p:sp>
      <p:sp>
        <p:nvSpPr>
          <p:cNvPr id="13" name="Tekstvak">
            <a:extLst>
              <a:ext uri="{FF2B5EF4-FFF2-40B4-BE49-F238E27FC236}">
                <a16:creationId xmlns:a16="http://schemas.microsoft.com/office/drawing/2014/main" id="{B5C74B2A-748B-0740-1934-6885F2B1E828}"/>
              </a:ext>
            </a:extLst>
          </p:cNvPr>
          <p:cNvSpPr txBox="1"/>
          <p:nvPr userDrawn="1"/>
        </p:nvSpPr>
        <p:spPr>
          <a:xfrm>
            <a:off x="457218" y="1519201"/>
            <a:ext cx="3456000" cy="203132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nl-NL"/>
            </a:defPPr>
            <a:lvl1pPr marL="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2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5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779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04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3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55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48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408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Grafiekinstellingen</a:t>
            </a: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 kunt in de slideconfiguratie bepaalde grafiekinstellingen per grafiek aanpassen.</a:t>
            </a:r>
          </a:p>
          <a:p>
            <a:pPr marL="171450" marR="0" lvl="0" indent="-17145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de kolom </a:t>
            </a:r>
            <a:r>
              <a:rPr lang="nl-NL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ylimit</a:t>
            </a: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kun je de limiet van de y-as handmatig per grafiek instellen. Vul hier een getal in tussen 0 en 1. Laat je deze kolom leeg dan wordt standaard een waarde van 1 gebruikt (en loop de y-as tot 100%).</a:t>
            </a:r>
          </a:p>
          <a:p>
            <a:pPr marL="171450" marR="0" lvl="0" indent="-17145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de kolom </a:t>
            </a:r>
            <a:r>
              <a:rPr lang="nl-NL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kun je de richting van de staafgrafiek aanpassen. Standaard is de staafgrafiek verticaal, maar wil je een liggende staafgrafiek vul hier dan </a:t>
            </a:r>
            <a:r>
              <a:rPr lang="nl-NL" sz="1050" b="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horizontal</a:t>
            </a: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in. </a:t>
            </a:r>
          </a:p>
        </p:txBody>
      </p:sp>
      <p:sp>
        <p:nvSpPr>
          <p:cNvPr id="3" name="Staafgrafiek 4">
            <a:extLst>
              <a:ext uri="{FF2B5EF4-FFF2-40B4-BE49-F238E27FC236}">
                <a16:creationId xmlns:a16="http://schemas.microsoft.com/office/drawing/2014/main" id="{6F1C0D16-664A-814A-26E2-82427D6D7C9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8278669" y="4024800"/>
            <a:ext cx="3454371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9" name="Staafgrafiek 3">
            <a:extLst>
              <a:ext uri="{FF2B5EF4-FFF2-40B4-BE49-F238E27FC236}">
                <a16:creationId xmlns:a16="http://schemas.microsoft.com/office/drawing/2014/main" id="{F440EE98-6942-E946-CB18-2AECC740BC3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80294" y="1519200"/>
            <a:ext cx="3454373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4" name="Staafgrafiek 2">
            <a:extLst>
              <a:ext uri="{FF2B5EF4-FFF2-40B4-BE49-F238E27FC236}">
                <a16:creationId xmlns:a16="http://schemas.microsoft.com/office/drawing/2014/main" id="{F803B63F-8571-0196-55B1-AE4F8394FD43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370400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  <p:sp>
        <p:nvSpPr>
          <p:cNvPr id="12" name="Staafgrafiek 1">
            <a:extLst>
              <a:ext uri="{FF2B5EF4-FFF2-40B4-BE49-F238E27FC236}">
                <a16:creationId xmlns:a16="http://schemas.microsoft.com/office/drawing/2014/main" id="{0CF651A3-7662-F531-4FF5-B8D1795C7F3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68813" y="1519200"/>
            <a:ext cx="3454374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56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r scheidingslijn">
            <a:extLst>
              <a:ext uri="{FF2B5EF4-FFF2-40B4-BE49-F238E27FC236}">
                <a16:creationId xmlns:a16="http://schemas.microsoft.com/office/drawing/2014/main" id="{4F24702C-E64E-2547-EF7A-D18982DAC4CD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ker scheidingslijn">
            <a:extLst>
              <a:ext uri="{FF2B5EF4-FFF2-40B4-BE49-F238E27FC236}">
                <a16:creationId xmlns:a16="http://schemas.microsoft.com/office/drawing/2014/main" id="{024B5762-4C9B-2E1A-D584-EA7C43CAD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rvlak" hidden="1">
            <a:extLst>
              <a:ext uri="{FF2B5EF4-FFF2-40B4-BE49-F238E27FC236}">
                <a16:creationId xmlns:a16="http://schemas.microsoft.com/office/drawing/2014/main" id="{C48817EE-9108-2543-1BCB-27B17B31E919}"/>
              </a:ext>
            </a:extLst>
          </p:cNvPr>
          <p:cNvSpPr/>
          <p:nvPr userDrawn="1"/>
        </p:nvSpPr>
        <p:spPr>
          <a:xfrm>
            <a:off x="8280408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7" name="Middenvlak" hidden="1">
            <a:extLst>
              <a:ext uri="{FF2B5EF4-FFF2-40B4-BE49-F238E27FC236}">
                <a16:creationId xmlns:a16="http://schemas.microsoft.com/office/drawing/2014/main" id="{E136F790-08A3-3874-D920-266B03612B9F}"/>
              </a:ext>
            </a:extLst>
          </p:cNvPr>
          <p:cNvSpPr/>
          <p:nvPr userDrawn="1"/>
        </p:nvSpPr>
        <p:spPr>
          <a:xfrm>
            <a:off x="4368869" y="151920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8" name="Linkervlak" hidden="1">
            <a:extLst>
              <a:ext uri="{FF2B5EF4-FFF2-40B4-BE49-F238E27FC236}">
                <a16:creationId xmlns:a16="http://schemas.microsoft.com/office/drawing/2014/main" id="{D6EE9A9C-0C94-24AE-98D4-30E97FD9D95E}"/>
              </a:ext>
            </a:extLst>
          </p:cNvPr>
          <p:cNvSpPr/>
          <p:nvPr userDrawn="1"/>
        </p:nvSpPr>
        <p:spPr>
          <a:xfrm>
            <a:off x="457220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10" name="Driehoek">
            <a:extLst>
              <a:ext uri="{FF2B5EF4-FFF2-40B4-BE49-F238E27FC236}">
                <a16:creationId xmlns:a16="http://schemas.microsoft.com/office/drawing/2014/main" id="{D382B982-138B-EF5F-A4A3-F952DD1C516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+mn-lt"/>
            </a:endParaRPr>
          </a:p>
        </p:txBody>
      </p:sp>
      <p:sp>
        <p:nvSpPr>
          <p:cNvPr id="11" name="Titelblok">
            <a:extLst>
              <a:ext uri="{FF2B5EF4-FFF2-40B4-BE49-F238E27FC236}">
                <a16:creationId xmlns:a16="http://schemas.microsoft.com/office/drawing/2014/main" id="{25BB0762-1AD0-F5A1-E01E-F53682EB8F5D}"/>
              </a:ext>
            </a:extLst>
          </p:cNvPr>
          <p:cNvSpPr/>
          <p:nvPr userDrawn="1"/>
        </p:nvSpPr>
        <p:spPr>
          <a:xfrm>
            <a:off x="1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88" algn="l"/>
            <a:r>
              <a:rPr lang="nl-NL" sz="2400" b="1" noProof="0" dirty="0">
                <a:latin typeface="+mj-lt"/>
              </a:rPr>
              <a:t>Trendgrafiek</a:t>
            </a:r>
          </a:p>
        </p:txBody>
      </p:sp>
      <p:sp>
        <p:nvSpPr>
          <p:cNvPr id="13" name="Tekstvak">
            <a:extLst>
              <a:ext uri="{FF2B5EF4-FFF2-40B4-BE49-F238E27FC236}">
                <a16:creationId xmlns:a16="http://schemas.microsoft.com/office/drawing/2014/main" id="{B5C74B2A-748B-0740-1934-6885F2B1E828}"/>
              </a:ext>
            </a:extLst>
          </p:cNvPr>
          <p:cNvSpPr txBox="1"/>
          <p:nvPr userDrawn="1"/>
        </p:nvSpPr>
        <p:spPr>
          <a:xfrm>
            <a:off x="457218" y="1519201"/>
            <a:ext cx="3456000" cy="5770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nl-NL"/>
            </a:defPPr>
            <a:lvl1pPr marL="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2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5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779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04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3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55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48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408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Trendgrafiek</a:t>
            </a: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Tekst.</a:t>
            </a:r>
          </a:p>
        </p:txBody>
      </p:sp>
      <p:sp>
        <p:nvSpPr>
          <p:cNvPr id="3" name="Trendgrafiek 4">
            <a:extLst>
              <a:ext uri="{FF2B5EF4-FFF2-40B4-BE49-F238E27FC236}">
                <a16:creationId xmlns:a16="http://schemas.microsoft.com/office/drawing/2014/main" id="{6F1C0D16-664A-814A-26E2-82427D6D7C9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8278669" y="4024800"/>
            <a:ext cx="3454371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4" name="Trendgrafiek 3">
            <a:extLst>
              <a:ext uri="{FF2B5EF4-FFF2-40B4-BE49-F238E27FC236}">
                <a16:creationId xmlns:a16="http://schemas.microsoft.com/office/drawing/2014/main" id="{F803B63F-8571-0196-55B1-AE4F8394FD43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370400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9" name="Trendgrafiek 2">
            <a:extLst>
              <a:ext uri="{FF2B5EF4-FFF2-40B4-BE49-F238E27FC236}">
                <a16:creationId xmlns:a16="http://schemas.microsoft.com/office/drawing/2014/main" id="{F440EE98-6942-E946-CB18-2AECC740BC3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80294" y="1519200"/>
            <a:ext cx="3454373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12" name="Trendgrafiek 1">
            <a:extLst>
              <a:ext uri="{FF2B5EF4-FFF2-40B4-BE49-F238E27FC236}">
                <a16:creationId xmlns:a16="http://schemas.microsoft.com/office/drawing/2014/main" id="{0CF651A3-7662-F531-4FF5-B8D1795C7F3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68813" y="1519200"/>
            <a:ext cx="3454374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496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afgrafiek gestap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r scheidingslijn">
            <a:extLst>
              <a:ext uri="{FF2B5EF4-FFF2-40B4-BE49-F238E27FC236}">
                <a16:creationId xmlns:a16="http://schemas.microsoft.com/office/drawing/2014/main" id="{4F24702C-E64E-2547-EF7A-D18982DAC4CD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ker scheidingslijn">
            <a:extLst>
              <a:ext uri="{FF2B5EF4-FFF2-40B4-BE49-F238E27FC236}">
                <a16:creationId xmlns:a16="http://schemas.microsoft.com/office/drawing/2014/main" id="{024B5762-4C9B-2E1A-D584-EA7C43CAD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rvlak" hidden="1">
            <a:extLst>
              <a:ext uri="{FF2B5EF4-FFF2-40B4-BE49-F238E27FC236}">
                <a16:creationId xmlns:a16="http://schemas.microsoft.com/office/drawing/2014/main" id="{C48817EE-9108-2543-1BCB-27B17B31E919}"/>
              </a:ext>
            </a:extLst>
          </p:cNvPr>
          <p:cNvSpPr/>
          <p:nvPr userDrawn="1"/>
        </p:nvSpPr>
        <p:spPr>
          <a:xfrm>
            <a:off x="8280408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7" name="Middenvlak" hidden="1">
            <a:extLst>
              <a:ext uri="{FF2B5EF4-FFF2-40B4-BE49-F238E27FC236}">
                <a16:creationId xmlns:a16="http://schemas.microsoft.com/office/drawing/2014/main" id="{E136F790-08A3-3874-D920-266B03612B9F}"/>
              </a:ext>
            </a:extLst>
          </p:cNvPr>
          <p:cNvSpPr/>
          <p:nvPr userDrawn="1"/>
        </p:nvSpPr>
        <p:spPr>
          <a:xfrm>
            <a:off x="4368869" y="151920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8" name="Linkervlak" hidden="1">
            <a:extLst>
              <a:ext uri="{FF2B5EF4-FFF2-40B4-BE49-F238E27FC236}">
                <a16:creationId xmlns:a16="http://schemas.microsoft.com/office/drawing/2014/main" id="{D6EE9A9C-0C94-24AE-98D4-30E97FD9D95E}"/>
              </a:ext>
            </a:extLst>
          </p:cNvPr>
          <p:cNvSpPr/>
          <p:nvPr userDrawn="1"/>
        </p:nvSpPr>
        <p:spPr>
          <a:xfrm>
            <a:off x="457220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10" name="Driehoek">
            <a:extLst>
              <a:ext uri="{FF2B5EF4-FFF2-40B4-BE49-F238E27FC236}">
                <a16:creationId xmlns:a16="http://schemas.microsoft.com/office/drawing/2014/main" id="{D382B982-138B-EF5F-A4A3-F952DD1C516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+mn-lt"/>
            </a:endParaRPr>
          </a:p>
        </p:txBody>
      </p:sp>
      <p:sp>
        <p:nvSpPr>
          <p:cNvPr id="11" name="Titelblok">
            <a:extLst>
              <a:ext uri="{FF2B5EF4-FFF2-40B4-BE49-F238E27FC236}">
                <a16:creationId xmlns:a16="http://schemas.microsoft.com/office/drawing/2014/main" id="{25BB0762-1AD0-F5A1-E01E-F53682EB8F5D}"/>
              </a:ext>
            </a:extLst>
          </p:cNvPr>
          <p:cNvSpPr/>
          <p:nvPr userDrawn="1"/>
        </p:nvSpPr>
        <p:spPr>
          <a:xfrm>
            <a:off x="1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88" algn="l"/>
            <a:r>
              <a:rPr lang="nl-NL" sz="2400" b="1" noProof="0" dirty="0">
                <a:latin typeface="+mj-lt"/>
              </a:rPr>
              <a:t>Staafgrafiek gestapeld</a:t>
            </a:r>
          </a:p>
        </p:txBody>
      </p:sp>
      <p:sp>
        <p:nvSpPr>
          <p:cNvPr id="13" name="Tekstvak">
            <a:extLst>
              <a:ext uri="{FF2B5EF4-FFF2-40B4-BE49-F238E27FC236}">
                <a16:creationId xmlns:a16="http://schemas.microsoft.com/office/drawing/2014/main" id="{B5C74B2A-748B-0740-1934-6885F2B1E828}"/>
              </a:ext>
            </a:extLst>
          </p:cNvPr>
          <p:cNvSpPr txBox="1"/>
          <p:nvPr userDrawn="1"/>
        </p:nvSpPr>
        <p:spPr>
          <a:xfrm>
            <a:off x="457218" y="1519201"/>
            <a:ext cx="3456000" cy="5770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nl-NL"/>
            </a:defPPr>
            <a:lvl1pPr marL="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2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5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779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04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3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55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48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408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Staafgrafiek gestapeld</a:t>
            </a: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Tekst.</a:t>
            </a:r>
          </a:p>
        </p:txBody>
      </p:sp>
      <p:sp>
        <p:nvSpPr>
          <p:cNvPr id="3" name="Staafgrafiek gestapeld 4">
            <a:extLst>
              <a:ext uri="{FF2B5EF4-FFF2-40B4-BE49-F238E27FC236}">
                <a16:creationId xmlns:a16="http://schemas.microsoft.com/office/drawing/2014/main" id="{6F1C0D16-664A-814A-26E2-82427D6D7C9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8278669" y="4024800"/>
            <a:ext cx="3454371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4" name="Staafgrafiek gestapeld 3">
            <a:extLst>
              <a:ext uri="{FF2B5EF4-FFF2-40B4-BE49-F238E27FC236}">
                <a16:creationId xmlns:a16="http://schemas.microsoft.com/office/drawing/2014/main" id="{F803B63F-8571-0196-55B1-AE4F8394FD43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370400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9" name="Staafgrafiek gestapeld 2">
            <a:extLst>
              <a:ext uri="{FF2B5EF4-FFF2-40B4-BE49-F238E27FC236}">
                <a16:creationId xmlns:a16="http://schemas.microsoft.com/office/drawing/2014/main" id="{F440EE98-6942-E946-CB18-2AECC740BC3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80294" y="1519200"/>
            <a:ext cx="3454373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12" name="Staafgrafiek gestapeld 1">
            <a:extLst>
              <a:ext uri="{FF2B5EF4-FFF2-40B4-BE49-F238E27FC236}">
                <a16:creationId xmlns:a16="http://schemas.microsoft.com/office/drawing/2014/main" id="{0CF651A3-7662-F531-4FF5-B8D1795C7F3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68813" y="1519200"/>
            <a:ext cx="3454374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6413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r scheidingslijn">
            <a:extLst>
              <a:ext uri="{FF2B5EF4-FFF2-40B4-BE49-F238E27FC236}">
                <a16:creationId xmlns:a16="http://schemas.microsoft.com/office/drawing/2014/main" id="{4F24702C-E64E-2547-EF7A-D18982DAC4CD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ker scheidingslijn">
            <a:extLst>
              <a:ext uri="{FF2B5EF4-FFF2-40B4-BE49-F238E27FC236}">
                <a16:creationId xmlns:a16="http://schemas.microsoft.com/office/drawing/2014/main" id="{024B5762-4C9B-2E1A-D584-EA7C43CAD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rvlak" hidden="1">
            <a:extLst>
              <a:ext uri="{FF2B5EF4-FFF2-40B4-BE49-F238E27FC236}">
                <a16:creationId xmlns:a16="http://schemas.microsoft.com/office/drawing/2014/main" id="{C48817EE-9108-2543-1BCB-27B17B31E919}"/>
              </a:ext>
            </a:extLst>
          </p:cNvPr>
          <p:cNvSpPr/>
          <p:nvPr userDrawn="1"/>
        </p:nvSpPr>
        <p:spPr>
          <a:xfrm>
            <a:off x="8280408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7" name="Middenvlak" hidden="1">
            <a:extLst>
              <a:ext uri="{FF2B5EF4-FFF2-40B4-BE49-F238E27FC236}">
                <a16:creationId xmlns:a16="http://schemas.microsoft.com/office/drawing/2014/main" id="{E136F790-08A3-3874-D920-266B03612B9F}"/>
              </a:ext>
            </a:extLst>
          </p:cNvPr>
          <p:cNvSpPr/>
          <p:nvPr userDrawn="1"/>
        </p:nvSpPr>
        <p:spPr>
          <a:xfrm>
            <a:off x="4368869" y="151920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8" name="Linkervlak" hidden="1">
            <a:extLst>
              <a:ext uri="{FF2B5EF4-FFF2-40B4-BE49-F238E27FC236}">
                <a16:creationId xmlns:a16="http://schemas.microsoft.com/office/drawing/2014/main" id="{D6EE9A9C-0C94-24AE-98D4-30E97FD9D95E}"/>
              </a:ext>
            </a:extLst>
          </p:cNvPr>
          <p:cNvSpPr/>
          <p:nvPr userDrawn="1"/>
        </p:nvSpPr>
        <p:spPr>
          <a:xfrm>
            <a:off x="457220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10" name="Driehoek">
            <a:extLst>
              <a:ext uri="{FF2B5EF4-FFF2-40B4-BE49-F238E27FC236}">
                <a16:creationId xmlns:a16="http://schemas.microsoft.com/office/drawing/2014/main" id="{D382B982-138B-EF5F-A4A3-F952DD1C516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+mn-lt"/>
            </a:endParaRPr>
          </a:p>
        </p:txBody>
      </p:sp>
      <p:sp>
        <p:nvSpPr>
          <p:cNvPr id="11" name="Titelblok">
            <a:extLst>
              <a:ext uri="{FF2B5EF4-FFF2-40B4-BE49-F238E27FC236}">
                <a16:creationId xmlns:a16="http://schemas.microsoft.com/office/drawing/2014/main" id="{25BB0762-1AD0-F5A1-E01E-F53682EB8F5D}"/>
              </a:ext>
            </a:extLst>
          </p:cNvPr>
          <p:cNvSpPr/>
          <p:nvPr userDrawn="1"/>
        </p:nvSpPr>
        <p:spPr>
          <a:xfrm>
            <a:off x="1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88" algn="l"/>
            <a:r>
              <a:rPr lang="nl-NL" sz="2400" b="1" noProof="0" dirty="0">
                <a:latin typeface="+mj-lt"/>
              </a:rPr>
              <a:t>Top N</a:t>
            </a:r>
          </a:p>
        </p:txBody>
      </p:sp>
      <p:sp>
        <p:nvSpPr>
          <p:cNvPr id="13" name="Tekstvak">
            <a:extLst>
              <a:ext uri="{FF2B5EF4-FFF2-40B4-BE49-F238E27FC236}">
                <a16:creationId xmlns:a16="http://schemas.microsoft.com/office/drawing/2014/main" id="{B5C74B2A-748B-0740-1934-6885F2B1E828}"/>
              </a:ext>
            </a:extLst>
          </p:cNvPr>
          <p:cNvSpPr txBox="1"/>
          <p:nvPr userDrawn="1"/>
        </p:nvSpPr>
        <p:spPr>
          <a:xfrm>
            <a:off x="457218" y="1519201"/>
            <a:ext cx="3456000" cy="5770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nl-NL"/>
            </a:defPPr>
            <a:lvl1pPr marL="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2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5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779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04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3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55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48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408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TopN</a:t>
            </a: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Tekst.</a:t>
            </a:r>
          </a:p>
        </p:txBody>
      </p:sp>
      <p:sp>
        <p:nvSpPr>
          <p:cNvPr id="3" name="topN 4">
            <a:extLst>
              <a:ext uri="{FF2B5EF4-FFF2-40B4-BE49-F238E27FC236}">
                <a16:creationId xmlns:a16="http://schemas.microsoft.com/office/drawing/2014/main" id="{6F1C0D16-664A-814A-26E2-82427D6D7C9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8278669" y="4024800"/>
            <a:ext cx="3454371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4" name="topN 3">
            <a:extLst>
              <a:ext uri="{FF2B5EF4-FFF2-40B4-BE49-F238E27FC236}">
                <a16:creationId xmlns:a16="http://schemas.microsoft.com/office/drawing/2014/main" id="{F803B63F-8571-0196-55B1-AE4F8394FD43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370400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9" name="topN 2">
            <a:extLst>
              <a:ext uri="{FF2B5EF4-FFF2-40B4-BE49-F238E27FC236}">
                <a16:creationId xmlns:a16="http://schemas.microsoft.com/office/drawing/2014/main" id="{F440EE98-6942-E946-CB18-2AECC740BC3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80294" y="1519200"/>
            <a:ext cx="3454373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12" name="topN 1">
            <a:extLst>
              <a:ext uri="{FF2B5EF4-FFF2-40B4-BE49-F238E27FC236}">
                <a16:creationId xmlns:a16="http://schemas.microsoft.com/office/drawing/2014/main" id="{0CF651A3-7662-F531-4FF5-B8D1795C7F3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68813" y="1519200"/>
            <a:ext cx="3454374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5840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kenhul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r scheidingslijn" hidden="1">
            <a:extLst>
              <a:ext uri="{FF2B5EF4-FFF2-40B4-BE49-F238E27FC236}">
                <a16:creationId xmlns:a16="http://schemas.microsoft.com/office/drawing/2014/main" id="{4F24702C-E64E-2547-EF7A-D18982DAC4CD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ker scheidingslijn">
            <a:extLst>
              <a:ext uri="{FF2B5EF4-FFF2-40B4-BE49-F238E27FC236}">
                <a16:creationId xmlns:a16="http://schemas.microsoft.com/office/drawing/2014/main" id="{024B5762-4C9B-2E1A-D584-EA7C43CAD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rvlak" hidden="1">
            <a:extLst>
              <a:ext uri="{FF2B5EF4-FFF2-40B4-BE49-F238E27FC236}">
                <a16:creationId xmlns:a16="http://schemas.microsoft.com/office/drawing/2014/main" id="{C48817EE-9108-2543-1BCB-27B17B31E919}"/>
              </a:ext>
            </a:extLst>
          </p:cNvPr>
          <p:cNvSpPr/>
          <p:nvPr userDrawn="1"/>
        </p:nvSpPr>
        <p:spPr>
          <a:xfrm>
            <a:off x="8280408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7" name="Middenvlak" hidden="1">
            <a:extLst>
              <a:ext uri="{FF2B5EF4-FFF2-40B4-BE49-F238E27FC236}">
                <a16:creationId xmlns:a16="http://schemas.microsoft.com/office/drawing/2014/main" id="{E136F790-08A3-3874-D920-266B03612B9F}"/>
              </a:ext>
            </a:extLst>
          </p:cNvPr>
          <p:cNvSpPr/>
          <p:nvPr userDrawn="1"/>
        </p:nvSpPr>
        <p:spPr>
          <a:xfrm>
            <a:off x="4368869" y="151920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8" name="Linkervlak" hidden="1">
            <a:extLst>
              <a:ext uri="{FF2B5EF4-FFF2-40B4-BE49-F238E27FC236}">
                <a16:creationId xmlns:a16="http://schemas.microsoft.com/office/drawing/2014/main" id="{D6EE9A9C-0C94-24AE-98D4-30E97FD9D95E}"/>
              </a:ext>
            </a:extLst>
          </p:cNvPr>
          <p:cNvSpPr/>
          <p:nvPr userDrawn="1"/>
        </p:nvSpPr>
        <p:spPr>
          <a:xfrm>
            <a:off x="457220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10" name="Driehoek">
            <a:extLst>
              <a:ext uri="{FF2B5EF4-FFF2-40B4-BE49-F238E27FC236}">
                <a16:creationId xmlns:a16="http://schemas.microsoft.com/office/drawing/2014/main" id="{D382B982-138B-EF5F-A4A3-F952DD1C516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+mn-lt"/>
            </a:endParaRPr>
          </a:p>
        </p:txBody>
      </p:sp>
      <p:sp>
        <p:nvSpPr>
          <p:cNvPr id="11" name="Titelblok">
            <a:extLst>
              <a:ext uri="{FF2B5EF4-FFF2-40B4-BE49-F238E27FC236}">
                <a16:creationId xmlns:a16="http://schemas.microsoft.com/office/drawing/2014/main" id="{25BB0762-1AD0-F5A1-E01E-F53682EB8F5D}"/>
              </a:ext>
            </a:extLst>
          </p:cNvPr>
          <p:cNvSpPr/>
          <p:nvPr userDrawn="1"/>
        </p:nvSpPr>
        <p:spPr>
          <a:xfrm>
            <a:off x="1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88" algn="l"/>
            <a:r>
              <a:rPr lang="nl-NL" sz="2400" b="1" noProof="0" dirty="0">
                <a:latin typeface="+mj-lt"/>
              </a:rPr>
              <a:t>Rekenhulp</a:t>
            </a:r>
          </a:p>
        </p:txBody>
      </p:sp>
      <p:sp>
        <p:nvSpPr>
          <p:cNvPr id="13" name="Tekstvak">
            <a:extLst>
              <a:ext uri="{FF2B5EF4-FFF2-40B4-BE49-F238E27FC236}">
                <a16:creationId xmlns:a16="http://schemas.microsoft.com/office/drawing/2014/main" id="{B5C74B2A-748B-0740-1934-6885F2B1E828}"/>
              </a:ext>
            </a:extLst>
          </p:cNvPr>
          <p:cNvSpPr txBox="1"/>
          <p:nvPr userDrawn="1"/>
        </p:nvSpPr>
        <p:spPr>
          <a:xfrm>
            <a:off x="457218" y="1519201"/>
            <a:ext cx="3456000" cy="5770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nl-NL"/>
            </a:defPPr>
            <a:lvl1pPr marL="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2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5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779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04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3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55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48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408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1" noProof="0" dirty="0">
                <a:latin typeface="+mj-lt"/>
              </a:rPr>
              <a:t>Rekenhulp</a:t>
            </a:r>
            <a:endParaRPr lang="nl-NL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Tekst.</a:t>
            </a:r>
          </a:p>
        </p:txBody>
      </p:sp>
      <p:cxnSp>
        <p:nvCxnSpPr>
          <p:cNvPr id="21" name="Linker scheidingslijn">
            <a:extLst>
              <a:ext uri="{FF2B5EF4-FFF2-40B4-BE49-F238E27FC236}">
                <a16:creationId xmlns:a16="http://schemas.microsoft.com/office/drawing/2014/main" id="{875B34E6-233B-E234-77F0-CA5380CB8849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kenhulp 1">
            <a:extLst>
              <a:ext uri="{FF2B5EF4-FFF2-40B4-BE49-F238E27FC236}">
                <a16:creationId xmlns:a16="http://schemas.microsoft.com/office/drawing/2014/main" id="{3D7EF6FF-2FDF-DFF5-CEBD-A0147DE93889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68812" y="1519200"/>
            <a:ext cx="7365851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977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r scheidingslijn">
            <a:extLst>
              <a:ext uri="{FF2B5EF4-FFF2-40B4-BE49-F238E27FC236}">
                <a16:creationId xmlns:a16="http://schemas.microsoft.com/office/drawing/2014/main" id="{4F24702C-E64E-2547-EF7A-D18982DAC4CD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ker scheidingslijn">
            <a:extLst>
              <a:ext uri="{FF2B5EF4-FFF2-40B4-BE49-F238E27FC236}">
                <a16:creationId xmlns:a16="http://schemas.microsoft.com/office/drawing/2014/main" id="{024B5762-4C9B-2E1A-D584-EA7C43CAD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rvlak" hidden="1">
            <a:extLst>
              <a:ext uri="{FF2B5EF4-FFF2-40B4-BE49-F238E27FC236}">
                <a16:creationId xmlns:a16="http://schemas.microsoft.com/office/drawing/2014/main" id="{C48817EE-9108-2543-1BCB-27B17B31E919}"/>
              </a:ext>
            </a:extLst>
          </p:cNvPr>
          <p:cNvSpPr/>
          <p:nvPr userDrawn="1"/>
        </p:nvSpPr>
        <p:spPr>
          <a:xfrm>
            <a:off x="8280408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7" name="Middenvlak" hidden="1">
            <a:extLst>
              <a:ext uri="{FF2B5EF4-FFF2-40B4-BE49-F238E27FC236}">
                <a16:creationId xmlns:a16="http://schemas.microsoft.com/office/drawing/2014/main" id="{E136F790-08A3-3874-D920-266B03612B9F}"/>
              </a:ext>
            </a:extLst>
          </p:cNvPr>
          <p:cNvSpPr/>
          <p:nvPr userDrawn="1"/>
        </p:nvSpPr>
        <p:spPr>
          <a:xfrm>
            <a:off x="4368869" y="151920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8" name="Linkervlak" hidden="1">
            <a:extLst>
              <a:ext uri="{FF2B5EF4-FFF2-40B4-BE49-F238E27FC236}">
                <a16:creationId xmlns:a16="http://schemas.microsoft.com/office/drawing/2014/main" id="{D6EE9A9C-0C94-24AE-98D4-30E97FD9D95E}"/>
              </a:ext>
            </a:extLst>
          </p:cNvPr>
          <p:cNvSpPr/>
          <p:nvPr userDrawn="1"/>
        </p:nvSpPr>
        <p:spPr>
          <a:xfrm>
            <a:off x="457220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10" name="Driehoek">
            <a:extLst>
              <a:ext uri="{FF2B5EF4-FFF2-40B4-BE49-F238E27FC236}">
                <a16:creationId xmlns:a16="http://schemas.microsoft.com/office/drawing/2014/main" id="{D382B982-138B-EF5F-A4A3-F952DD1C516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+mn-lt"/>
            </a:endParaRPr>
          </a:p>
        </p:txBody>
      </p:sp>
      <p:sp>
        <p:nvSpPr>
          <p:cNvPr id="11" name="Titelblok">
            <a:extLst>
              <a:ext uri="{FF2B5EF4-FFF2-40B4-BE49-F238E27FC236}">
                <a16:creationId xmlns:a16="http://schemas.microsoft.com/office/drawing/2014/main" id="{25BB0762-1AD0-F5A1-E01E-F53682EB8F5D}"/>
              </a:ext>
            </a:extLst>
          </p:cNvPr>
          <p:cNvSpPr/>
          <p:nvPr userDrawn="1"/>
        </p:nvSpPr>
        <p:spPr>
          <a:xfrm>
            <a:off x="1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88" algn="l"/>
            <a:r>
              <a:rPr lang="nl-NL" sz="2400" b="1" noProof="0" dirty="0">
                <a:latin typeface="+mj-lt"/>
              </a:rPr>
              <a:t>Respons</a:t>
            </a:r>
          </a:p>
        </p:txBody>
      </p:sp>
      <p:sp>
        <p:nvSpPr>
          <p:cNvPr id="13" name="Tekstvak">
            <a:extLst>
              <a:ext uri="{FF2B5EF4-FFF2-40B4-BE49-F238E27FC236}">
                <a16:creationId xmlns:a16="http://schemas.microsoft.com/office/drawing/2014/main" id="{B5C74B2A-748B-0740-1934-6885F2B1E828}"/>
              </a:ext>
            </a:extLst>
          </p:cNvPr>
          <p:cNvSpPr txBox="1"/>
          <p:nvPr userDrawn="1"/>
        </p:nvSpPr>
        <p:spPr>
          <a:xfrm>
            <a:off x="458960" y="1519200"/>
            <a:ext cx="3456000" cy="5770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nl-NL"/>
            </a:defPPr>
            <a:lvl1pPr marL="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2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5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779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04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3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55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48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408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1" noProof="0" dirty="0">
                <a:latin typeface="+mj-lt"/>
              </a:rPr>
              <a:t>Respons</a:t>
            </a:r>
            <a:endParaRPr lang="nl-NL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Tekst.</a:t>
            </a:r>
          </a:p>
        </p:txBody>
      </p:sp>
      <p:sp>
        <p:nvSpPr>
          <p:cNvPr id="17" name="Respons">
            <a:extLst>
              <a:ext uri="{FF2B5EF4-FFF2-40B4-BE49-F238E27FC236}">
                <a16:creationId xmlns:a16="http://schemas.microsoft.com/office/drawing/2014/main" id="{33EB2F31-A51E-D3F5-6CA3-3AC4B7CB197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8000" y="15192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646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i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r scheidingslijn">
            <a:extLst>
              <a:ext uri="{FF2B5EF4-FFF2-40B4-BE49-F238E27FC236}">
                <a16:creationId xmlns:a16="http://schemas.microsoft.com/office/drawing/2014/main" id="{4F24702C-E64E-2547-EF7A-D18982DAC4CD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ker scheidingslijn">
            <a:extLst>
              <a:ext uri="{FF2B5EF4-FFF2-40B4-BE49-F238E27FC236}">
                <a16:creationId xmlns:a16="http://schemas.microsoft.com/office/drawing/2014/main" id="{024B5762-4C9B-2E1A-D584-EA7C43CAD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rvlak" hidden="1">
            <a:extLst>
              <a:ext uri="{FF2B5EF4-FFF2-40B4-BE49-F238E27FC236}">
                <a16:creationId xmlns:a16="http://schemas.microsoft.com/office/drawing/2014/main" id="{C48817EE-9108-2543-1BCB-27B17B31E919}"/>
              </a:ext>
            </a:extLst>
          </p:cNvPr>
          <p:cNvSpPr/>
          <p:nvPr userDrawn="1"/>
        </p:nvSpPr>
        <p:spPr>
          <a:xfrm>
            <a:off x="8280408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7" name="Middenvlak" hidden="1">
            <a:extLst>
              <a:ext uri="{FF2B5EF4-FFF2-40B4-BE49-F238E27FC236}">
                <a16:creationId xmlns:a16="http://schemas.microsoft.com/office/drawing/2014/main" id="{E136F790-08A3-3874-D920-266B03612B9F}"/>
              </a:ext>
            </a:extLst>
          </p:cNvPr>
          <p:cNvSpPr/>
          <p:nvPr userDrawn="1"/>
        </p:nvSpPr>
        <p:spPr>
          <a:xfrm>
            <a:off x="4368869" y="151920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8" name="Linkervlak" hidden="1">
            <a:extLst>
              <a:ext uri="{FF2B5EF4-FFF2-40B4-BE49-F238E27FC236}">
                <a16:creationId xmlns:a16="http://schemas.microsoft.com/office/drawing/2014/main" id="{D6EE9A9C-0C94-24AE-98D4-30E97FD9D95E}"/>
              </a:ext>
            </a:extLst>
          </p:cNvPr>
          <p:cNvSpPr/>
          <p:nvPr userDrawn="1"/>
        </p:nvSpPr>
        <p:spPr>
          <a:xfrm>
            <a:off x="457220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10" name="Driehoek">
            <a:extLst>
              <a:ext uri="{FF2B5EF4-FFF2-40B4-BE49-F238E27FC236}">
                <a16:creationId xmlns:a16="http://schemas.microsoft.com/office/drawing/2014/main" id="{D382B982-138B-EF5F-A4A3-F952DD1C516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+mn-lt"/>
            </a:endParaRPr>
          </a:p>
        </p:txBody>
      </p:sp>
      <p:sp>
        <p:nvSpPr>
          <p:cNvPr id="11" name="Titelblok">
            <a:extLst>
              <a:ext uri="{FF2B5EF4-FFF2-40B4-BE49-F238E27FC236}">
                <a16:creationId xmlns:a16="http://schemas.microsoft.com/office/drawing/2014/main" id="{25BB0762-1AD0-F5A1-E01E-F53682EB8F5D}"/>
              </a:ext>
            </a:extLst>
          </p:cNvPr>
          <p:cNvSpPr/>
          <p:nvPr userDrawn="1"/>
        </p:nvSpPr>
        <p:spPr>
          <a:xfrm>
            <a:off x="1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88" algn="l"/>
            <a:r>
              <a:rPr lang="nl-NL" sz="2400" b="1" noProof="0" dirty="0">
                <a:latin typeface="+mj-lt"/>
              </a:rPr>
              <a:t>Vergelijking in tekst</a:t>
            </a:r>
          </a:p>
        </p:txBody>
      </p:sp>
      <p:sp>
        <p:nvSpPr>
          <p:cNvPr id="13" name="Tekstvak">
            <a:extLst>
              <a:ext uri="{FF2B5EF4-FFF2-40B4-BE49-F238E27FC236}">
                <a16:creationId xmlns:a16="http://schemas.microsoft.com/office/drawing/2014/main" id="{B5C74B2A-748B-0740-1934-6885F2B1E828}"/>
              </a:ext>
            </a:extLst>
          </p:cNvPr>
          <p:cNvSpPr txBox="1"/>
          <p:nvPr userDrawn="1"/>
        </p:nvSpPr>
        <p:spPr>
          <a:xfrm>
            <a:off x="457218" y="1519201"/>
            <a:ext cx="3456000" cy="5770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nl-NL"/>
            </a:defPPr>
            <a:lvl1pPr marL="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2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5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779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04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3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55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48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408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Vergelijking in tekst</a:t>
            </a: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Tekst.</a:t>
            </a:r>
          </a:p>
        </p:txBody>
      </p:sp>
      <p:sp>
        <p:nvSpPr>
          <p:cNvPr id="20" name="Vergelijking in tekst 4">
            <a:extLst>
              <a:ext uri="{FF2B5EF4-FFF2-40B4-BE49-F238E27FC236}">
                <a16:creationId xmlns:a16="http://schemas.microsoft.com/office/drawing/2014/main" id="{E181A5BC-2A0C-B4F4-5CE9-9FFEDC48F71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77040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8" name="Vergelijking in tekst 3">
            <a:extLst>
              <a:ext uri="{FF2B5EF4-FFF2-40B4-BE49-F238E27FC236}">
                <a16:creationId xmlns:a16="http://schemas.microsoft.com/office/drawing/2014/main" id="{CE0B0B91-D4D0-213F-33FE-4C6368854B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77040" y="15192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9" name="Vergelijking in tekst 2">
            <a:extLst>
              <a:ext uri="{FF2B5EF4-FFF2-40B4-BE49-F238E27FC236}">
                <a16:creationId xmlns:a16="http://schemas.microsoft.com/office/drawing/2014/main" id="{C65E7024-3036-9D84-5720-09350B77155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68000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7" name="Vergelijking in tekst 1">
            <a:extLst>
              <a:ext uri="{FF2B5EF4-FFF2-40B4-BE49-F238E27FC236}">
                <a16:creationId xmlns:a16="http://schemas.microsoft.com/office/drawing/2014/main" id="{33EB2F31-A51E-D3F5-6CA3-3AC4B7CB197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8000" y="15192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85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centage i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r scheidingslijn">
            <a:extLst>
              <a:ext uri="{FF2B5EF4-FFF2-40B4-BE49-F238E27FC236}">
                <a16:creationId xmlns:a16="http://schemas.microsoft.com/office/drawing/2014/main" id="{4F24702C-E64E-2547-EF7A-D18982DAC4CD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ker scheidingslijn">
            <a:extLst>
              <a:ext uri="{FF2B5EF4-FFF2-40B4-BE49-F238E27FC236}">
                <a16:creationId xmlns:a16="http://schemas.microsoft.com/office/drawing/2014/main" id="{024B5762-4C9B-2E1A-D584-EA7C43CAD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rvlak" hidden="1">
            <a:extLst>
              <a:ext uri="{FF2B5EF4-FFF2-40B4-BE49-F238E27FC236}">
                <a16:creationId xmlns:a16="http://schemas.microsoft.com/office/drawing/2014/main" id="{C48817EE-9108-2543-1BCB-27B17B31E919}"/>
              </a:ext>
            </a:extLst>
          </p:cNvPr>
          <p:cNvSpPr/>
          <p:nvPr userDrawn="1"/>
        </p:nvSpPr>
        <p:spPr>
          <a:xfrm>
            <a:off x="8280408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7" name="Middenvlak" hidden="1">
            <a:extLst>
              <a:ext uri="{FF2B5EF4-FFF2-40B4-BE49-F238E27FC236}">
                <a16:creationId xmlns:a16="http://schemas.microsoft.com/office/drawing/2014/main" id="{E136F790-08A3-3874-D920-266B03612B9F}"/>
              </a:ext>
            </a:extLst>
          </p:cNvPr>
          <p:cNvSpPr/>
          <p:nvPr userDrawn="1"/>
        </p:nvSpPr>
        <p:spPr>
          <a:xfrm>
            <a:off x="4368869" y="151920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8" name="Linkervlak" hidden="1">
            <a:extLst>
              <a:ext uri="{FF2B5EF4-FFF2-40B4-BE49-F238E27FC236}">
                <a16:creationId xmlns:a16="http://schemas.microsoft.com/office/drawing/2014/main" id="{D6EE9A9C-0C94-24AE-98D4-30E97FD9D95E}"/>
              </a:ext>
            </a:extLst>
          </p:cNvPr>
          <p:cNvSpPr/>
          <p:nvPr userDrawn="1"/>
        </p:nvSpPr>
        <p:spPr>
          <a:xfrm>
            <a:off x="457220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10" name="Driehoek">
            <a:extLst>
              <a:ext uri="{FF2B5EF4-FFF2-40B4-BE49-F238E27FC236}">
                <a16:creationId xmlns:a16="http://schemas.microsoft.com/office/drawing/2014/main" id="{D382B982-138B-EF5F-A4A3-F952DD1C516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+mn-lt"/>
            </a:endParaRPr>
          </a:p>
        </p:txBody>
      </p:sp>
      <p:sp>
        <p:nvSpPr>
          <p:cNvPr id="11" name="Titelblok">
            <a:extLst>
              <a:ext uri="{FF2B5EF4-FFF2-40B4-BE49-F238E27FC236}">
                <a16:creationId xmlns:a16="http://schemas.microsoft.com/office/drawing/2014/main" id="{25BB0762-1AD0-F5A1-E01E-F53682EB8F5D}"/>
              </a:ext>
            </a:extLst>
          </p:cNvPr>
          <p:cNvSpPr/>
          <p:nvPr userDrawn="1"/>
        </p:nvSpPr>
        <p:spPr>
          <a:xfrm>
            <a:off x="1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88" algn="l"/>
            <a:r>
              <a:rPr lang="nl-NL" sz="2400" b="1" noProof="0" dirty="0">
                <a:latin typeface="+mj-lt"/>
              </a:rPr>
              <a:t>Percentage in tekst</a:t>
            </a:r>
          </a:p>
        </p:txBody>
      </p:sp>
      <p:sp>
        <p:nvSpPr>
          <p:cNvPr id="13" name="Tekstvak">
            <a:extLst>
              <a:ext uri="{FF2B5EF4-FFF2-40B4-BE49-F238E27FC236}">
                <a16:creationId xmlns:a16="http://schemas.microsoft.com/office/drawing/2014/main" id="{B5C74B2A-748B-0740-1934-6885F2B1E828}"/>
              </a:ext>
            </a:extLst>
          </p:cNvPr>
          <p:cNvSpPr txBox="1"/>
          <p:nvPr userDrawn="1"/>
        </p:nvSpPr>
        <p:spPr>
          <a:xfrm>
            <a:off x="457218" y="1519201"/>
            <a:ext cx="3456000" cy="5770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nl-NL"/>
            </a:defPPr>
            <a:lvl1pPr marL="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2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5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779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04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3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55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48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408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Percentage in tekst</a:t>
            </a: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Tekst.</a:t>
            </a:r>
          </a:p>
        </p:txBody>
      </p:sp>
      <p:sp>
        <p:nvSpPr>
          <p:cNvPr id="20" name="Percentage in tekst 4">
            <a:extLst>
              <a:ext uri="{FF2B5EF4-FFF2-40B4-BE49-F238E27FC236}">
                <a16:creationId xmlns:a16="http://schemas.microsoft.com/office/drawing/2014/main" id="{E181A5BC-2A0C-B4F4-5CE9-9FFEDC48F71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77040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8" name="Percentage in tekst 3">
            <a:extLst>
              <a:ext uri="{FF2B5EF4-FFF2-40B4-BE49-F238E27FC236}">
                <a16:creationId xmlns:a16="http://schemas.microsoft.com/office/drawing/2014/main" id="{CE0B0B91-D4D0-213F-33FE-4C6368854B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77040" y="15192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9" name="Percentage in tekst 2">
            <a:extLst>
              <a:ext uri="{FF2B5EF4-FFF2-40B4-BE49-F238E27FC236}">
                <a16:creationId xmlns:a16="http://schemas.microsoft.com/office/drawing/2014/main" id="{C65E7024-3036-9D84-5720-09350B77155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68000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7" name="Percentage in tekst 1">
            <a:extLst>
              <a:ext uri="{FF2B5EF4-FFF2-40B4-BE49-F238E27FC236}">
                <a16:creationId xmlns:a16="http://schemas.microsoft.com/office/drawing/2014/main" id="{33EB2F31-A51E-D3F5-6CA3-3AC4B7CB197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8000" y="15192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158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cen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r scheidingslijn">
            <a:extLst>
              <a:ext uri="{FF2B5EF4-FFF2-40B4-BE49-F238E27FC236}">
                <a16:creationId xmlns:a16="http://schemas.microsoft.com/office/drawing/2014/main" id="{4F24702C-E64E-2547-EF7A-D18982DAC4CD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ker scheidingslijn">
            <a:extLst>
              <a:ext uri="{FF2B5EF4-FFF2-40B4-BE49-F238E27FC236}">
                <a16:creationId xmlns:a16="http://schemas.microsoft.com/office/drawing/2014/main" id="{024B5762-4C9B-2E1A-D584-EA7C43CAD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rvlak" hidden="1">
            <a:extLst>
              <a:ext uri="{FF2B5EF4-FFF2-40B4-BE49-F238E27FC236}">
                <a16:creationId xmlns:a16="http://schemas.microsoft.com/office/drawing/2014/main" id="{C48817EE-9108-2543-1BCB-27B17B31E919}"/>
              </a:ext>
            </a:extLst>
          </p:cNvPr>
          <p:cNvSpPr/>
          <p:nvPr userDrawn="1"/>
        </p:nvSpPr>
        <p:spPr>
          <a:xfrm>
            <a:off x="8280408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7" name="Middenvlak" hidden="1">
            <a:extLst>
              <a:ext uri="{FF2B5EF4-FFF2-40B4-BE49-F238E27FC236}">
                <a16:creationId xmlns:a16="http://schemas.microsoft.com/office/drawing/2014/main" id="{E136F790-08A3-3874-D920-266B03612B9F}"/>
              </a:ext>
            </a:extLst>
          </p:cNvPr>
          <p:cNvSpPr/>
          <p:nvPr userDrawn="1"/>
        </p:nvSpPr>
        <p:spPr>
          <a:xfrm>
            <a:off x="4368869" y="151920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8" name="Linkervlak" hidden="1">
            <a:extLst>
              <a:ext uri="{FF2B5EF4-FFF2-40B4-BE49-F238E27FC236}">
                <a16:creationId xmlns:a16="http://schemas.microsoft.com/office/drawing/2014/main" id="{D6EE9A9C-0C94-24AE-98D4-30E97FD9D95E}"/>
              </a:ext>
            </a:extLst>
          </p:cNvPr>
          <p:cNvSpPr/>
          <p:nvPr userDrawn="1"/>
        </p:nvSpPr>
        <p:spPr>
          <a:xfrm>
            <a:off x="457220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10" name="Driehoek">
            <a:extLst>
              <a:ext uri="{FF2B5EF4-FFF2-40B4-BE49-F238E27FC236}">
                <a16:creationId xmlns:a16="http://schemas.microsoft.com/office/drawing/2014/main" id="{D382B982-138B-EF5F-A4A3-F952DD1C516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+mn-lt"/>
            </a:endParaRPr>
          </a:p>
        </p:txBody>
      </p:sp>
      <p:sp>
        <p:nvSpPr>
          <p:cNvPr id="11" name="Titelblok">
            <a:extLst>
              <a:ext uri="{FF2B5EF4-FFF2-40B4-BE49-F238E27FC236}">
                <a16:creationId xmlns:a16="http://schemas.microsoft.com/office/drawing/2014/main" id="{25BB0762-1AD0-F5A1-E01E-F53682EB8F5D}"/>
              </a:ext>
            </a:extLst>
          </p:cNvPr>
          <p:cNvSpPr/>
          <p:nvPr userDrawn="1"/>
        </p:nvSpPr>
        <p:spPr>
          <a:xfrm>
            <a:off x="1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88" algn="l"/>
            <a:r>
              <a:rPr lang="nl-NL" sz="2400" b="1" noProof="0" dirty="0">
                <a:latin typeface="+mj-lt"/>
              </a:rPr>
              <a:t>Percentage</a:t>
            </a:r>
          </a:p>
        </p:txBody>
      </p:sp>
      <p:sp>
        <p:nvSpPr>
          <p:cNvPr id="13" name="Tekstvak">
            <a:extLst>
              <a:ext uri="{FF2B5EF4-FFF2-40B4-BE49-F238E27FC236}">
                <a16:creationId xmlns:a16="http://schemas.microsoft.com/office/drawing/2014/main" id="{B5C74B2A-748B-0740-1934-6885F2B1E828}"/>
              </a:ext>
            </a:extLst>
          </p:cNvPr>
          <p:cNvSpPr txBox="1"/>
          <p:nvPr userDrawn="1"/>
        </p:nvSpPr>
        <p:spPr>
          <a:xfrm>
            <a:off x="457218" y="1519201"/>
            <a:ext cx="3456000" cy="5770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nl-NL"/>
            </a:defPPr>
            <a:lvl1pPr marL="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2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5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779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04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3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55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48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408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Percentage</a:t>
            </a: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Tekst.</a:t>
            </a:r>
          </a:p>
        </p:txBody>
      </p:sp>
      <p:cxnSp>
        <p:nvCxnSpPr>
          <p:cNvPr id="20" name="Rechter scheidingslijn">
            <a:extLst>
              <a:ext uri="{FF2B5EF4-FFF2-40B4-BE49-F238E27FC236}">
                <a16:creationId xmlns:a16="http://schemas.microsoft.com/office/drawing/2014/main" id="{0AECDC42-FE32-55F5-E0D6-9EB431CF9F43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nker scheidingslijn">
            <a:extLst>
              <a:ext uri="{FF2B5EF4-FFF2-40B4-BE49-F238E27FC236}">
                <a16:creationId xmlns:a16="http://schemas.microsoft.com/office/drawing/2014/main" id="{875B34E6-233B-E234-77F0-CA5380CB8849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mschrijving 4">
            <a:extLst>
              <a:ext uri="{FF2B5EF4-FFF2-40B4-BE49-F238E27FC236}">
                <a16:creationId xmlns:a16="http://schemas.microsoft.com/office/drawing/2014/main" id="{BF98B123-FA80-0AD3-23FC-3ABB4AE44AA3}"/>
              </a:ext>
            </a:extLst>
          </p:cNvPr>
          <p:cNvSpPr txBox="1"/>
          <p:nvPr userDrawn="1"/>
        </p:nvSpPr>
        <p:spPr>
          <a:xfrm>
            <a:off x="5205387" y="5848980"/>
            <a:ext cx="2615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Ervaart een zeer goede gezondheid</a:t>
            </a:r>
          </a:p>
        </p:txBody>
      </p:sp>
      <p:sp>
        <p:nvSpPr>
          <p:cNvPr id="24" name="Omschrijving 3">
            <a:extLst>
              <a:ext uri="{FF2B5EF4-FFF2-40B4-BE49-F238E27FC236}">
                <a16:creationId xmlns:a16="http://schemas.microsoft.com/office/drawing/2014/main" id="{8218FF7F-8CCC-AD5A-F0A6-7B9C7F457BAF}"/>
              </a:ext>
            </a:extLst>
          </p:cNvPr>
          <p:cNvSpPr txBox="1"/>
          <p:nvPr userDrawn="1"/>
        </p:nvSpPr>
        <p:spPr>
          <a:xfrm>
            <a:off x="5205387" y="4474118"/>
            <a:ext cx="2685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Ervaart een zeer slechte gezondheid</a:t>
            </a:r>
          </a:p>
        </p:txBody>
      </p:sp>
      <p:sp>
        <p:nvSpPr>
          <p:cNvPr id="23" name="Omschrijving 2">
            <a:extLst>
              <a:ext uri="{FF2B5EF4-FFF2-40B4-BE49-F238E27FC236}">
                <a16:creationId xmlns:a16="http://schemas.microsoft.com/office/drawing/2014/main" id="{4C136F14-5C38-5266-8B8C-35960712FF3A}"/>
              </a:ext>
            </a:extLst>
          </p:cNvPr>
          <p:cNvSpPr txBox="1"/>
          <p:nvPr userDrawn="1"/>
        </p:nvSpPr>
        <p:spPr>
          <a:xfrm>
            <a:off x="5205388" y="3154918"/>
            <a:ext cx="2615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Heeft geen psychische klachten</a:t>
            </a:r>
          </a:p>
        </p:txBody>
      </p:sp>
      <p:sp>
        <p:nvSpPr>
          <p:cNvPr id="22" name="Omschrijving 1">
            <a:extLst>
              <a:ext uri="{FF2B5EF4-FFF2-40B4-BE49-F238E27FC236}">
                <a16:creationId xmlns:a16="http://schemas.microsoft.com/office/drawing/2014/main" id="{E61D8DED-356D-6DFF-482D-F577028619BB}"/>
              </a:ext>
            </a:extLst>
          </p:cNvPr>
          <p:cNvSpPr txBox="1"/>
          <p:nvPr userDrawn="1"/>
        </p:nvSpPr>
        <p:spPr>
          <a:xfrm>
            <a:off x="5205387" y="1830786"/>
            <a:ext cx="2615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Heeft psychische klachten</a:t>
            </a:r>
          </a:p>
        </p:txBody>
      </p:sp>
      <p:sp>
        <p:nvSpPr>
          <p:cNvPr id="26" name="Percentage 4">
            <a:extLst>
              <a:ext uri="{FF2B5EF4-FFF2-40B4-BE49-F238E27FC236}">
                <a16:creationId xmlns:a16="http://schemas.microsoft.com/office/drawing/2014/main" id="{327DB20A-CAA3-AD3C-5FB0-58674A21E1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7188" y="5562600"/>
            <a:ext cx="838200" cy="83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 marL="669591" indent="0">
              <a:buNone/>
              <a:defRPr/>
            </a:lvl2pPr>
            <a:lvl3pPr marL="1339179" indent="0">
              <a:buNone/>
              <a:defRPr/>
            </a:lvl3pPr>
            <a:lvl4pPr marL="2008771" indent="0">
              <a:buNone/>
              <a:defRPr/>
            </a:lvl4pPr>
            <a:lvl5pPr marL="2678359" indent="0">
              <a:buNone/>
              <a:defRPr/>
            </a:lvl5pPr>
          </a:lstStyle>
          <a:p>
            <a:pPr lvl="0"/>
            <a:r>
              <a:rPr lang="nl-NL" dirty="0"/>
              <a:t>xx%</a:t>
            </a:r>
          </a:p>
        </p:txBody>
      </p:sp>
      <p:sp>
        <p:nvSpPr>
          <p:cNvPr id="27" name="Percentage 3">
            <a:extLst>
              <a:ext uri="{FF2B5EF4-FFF2-40B4-BE49-F238E27FC236}">
                <a16:creationId xmlns:a16="http://schemas.microsoft.com/office/drawing/2014/main" id="{75DDFE14-5E97-3762-AAE8-E67A24BDF3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69049" y="4214800"/>
            <a:ext cx="838200" cy="83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 marL="669591" indent="0">
              <a:buNone/>
              <a:defRPr/>
            </a:lvl2pPr>
            <a:lvl3pPr marL="1339179" indent="0">
              <a:buNone/>
              <a:defRPr/>
            </a:lvl3pPr>
            <a:lvl4pPr marL="2008771" indent="0">
              <a:buNone/>
              <a:defRPr/>
            </a:lvl4pPr>
            <a:lvl5pPr marL="2678359" indent="0">
              <a:buNone/>
              <a:defRPr/>
            </a:lvl5pPr>
          </a:lstStyle>
          <a:p>
            <a:pPr lvl="0"/>
            <a:r>
              <a:rPr lang="nl-NL" dirty="0"/>
              <a:t>xx%</a:t>
            </a:r>
          </a:p>
        </p:txBody>
      </p:sp>
      <p:sp>
        <p:nvSpPr>
          <p:cNvPr id="28" name="Percentage 2">
            <a:extLst>
              <a:ext uri="{FF2B5EF4-FFF2-40B4-BE49-F238E27FC236}">
                <a16:creationId xmlns:a16="http://schemas.microsoft.com/office/drawing/2014/main" id="{12DC5C95-0344-D389-1AC6-6B941F1D57B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9011" y="2867000"/>
            <a:ext cx="838200" cy="83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 marL="669591" indent="0">
              <a:buNone/>
              <a:defRPr/>
            </a:lvl2pPr>
            <a:lvl3pPr marL="1339179" indent="0">
              <a:buNone/>
              <a:defRPr/>
            </a:lvl3pPr>
            <a:lvl4pPr marL="2008771" indent="0">
              <a:buNone/>
              <a:defRPr/>
            </a:lvl4pPr>
            <a:lvl5pPr marL="2678359" indent="0">
              <a:buNone/>
              <a:defRPr/>
            </a:lvl5pPr>
          </a:lstStyle>
          <a:p>
            <a:pPr lvl="0"/>
            <a:r>
              <a:rPr lang="nl-NL" dirty="0"/>
              <a:t>xx%</a:t>
            </a:r>
          </a:p>
        </p:txBody>
      </p:sp>
      <p:sp>
        <p:nvSpPr>
          <p:cNvPr id="29" name="Percentage 1">
            <a:extLst>
              <a:ext uri="{FF2B5EF4-FFF2-40B4-BE49-F238E27FC236}">
                <a16:creationId xmlns:a16="http://schemas.microsoft.com/office/drawing/2014/main" id="{8904286B-7F3C-BA05-2544-FF2AAA8E6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70401" y="1519200"/>
            <a:ext cx="838200" cy="83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 marL="669591" indent="0">
              <a:buNone/>
              <a:defRPr/>
            </a:lvl2pPr>
            <a:lvl3pPr marL="1339179" indent="0">
              <a:buNone/>
              <a:defRPr/>
            </a:lvl3pPr>
            <a:lvl4pPr marL="2008771" indent="0">
              <a:buNone/>
              <a:defRPr/>
            </a:lvl4pPr>
            <a:lvl5pPr marL="2678359" indent="0">
              <a:buNone/>
              <a:defRPr/>
            </a:lvl5pPr>
          </a:lstStyle>
          <a:p>
            <a:pPr lvl="0"/>
            <a:r>
              <a:rPr lang="nl-NL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95328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afgrafie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r scheidingslijn">
            <a:extLst>
              <a:ext uri="{FF2B5EF4-FFF2-40B4-BE49-F238E27FC236}">
                <a16:creationId xmlns:a16="http://schemas.microsoft.com/office/drawing/2014/main" id="{4F24702C-E64E-2547-EF7A-D18982DAC4CD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ker scheidingslijn">
            <a:extLst>
              <a:ext uri="{FF2B5EF4-FFF2-40B4-BE49-F238E27FC236}">
                <a16:creationId xmlns:a16="http://schemas.microsoft.com/office/drawing/2014/main" id="{024B5762-4C9B-2E1A-D584-EA7C43CAD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rvlak" hidden="1">
            <a:extLst>
              <a:ext uri="{FF2B5EF4-FFF2-40B4-BE49-F238E27FC236}">
                <a16:creationId xmlns:a16="http://schemas.microsoft.com/office/drawing/2014/main" id="{C48817EE-9108-2543-1BCB-27B17B31E919}"/>
              </a:ext>
            </a:extLst>
          </p:cNvPr>
          <p:cNvSpPr/>
          <p:nvPr userDrawn="1"/>
        </p:nvSpPr>
        <p:spPr>
          <a:xfrm>
            <a:off x="8280408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7" name="Middenvlak" hidden="1">
            <a:extLst>
              <a:ext uri="{FF2B5EF4-FFF2-40B4-BE49-F238E27FC236}">
                <a16:creationId xmlns:a16="http://schemas.microsoft.com/office/drawing/2014/main" id="{E136F790-08A3-3874-D920-266B03612B9F}"/>
              </a:ext>
            </a:extLst>
          </p:cNvPr>
          <p:cNvSpPr/>
          <p:nvPr userDrawn="1"/>
        </p:nvSpPr>
        <p:spPr>
          <a:xfrm>
            <a:off x="4368869" y="151920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8" name="Linkervlak" hidden="1">
            <a:extLst>
              <a:ext uri="{FF2B5EF4-FFF2-40B4-BE49-F238E27FC236}">
                <a16:creationId xmlns:a16="http://schemas.microsoft.com/office/drawing/2014/main" id="{D6EE9A9C-0C94-24AE-98D4-30E97FD9D95E}"/>
              </a:ext>
            </a:extLst>
          </p:cNvPr>
          <p:cNvSpPr/>
          <p:nvPr userDrawn="1"/>
        </p:nvSpPr>
        <p:spPr>
          <a:xfrm>
            <a:off x="457220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10" name="Driehoek">
            <a:extLst>
              <a:ext uri="{FF2B5EF4-FFF2-40B4-BE49-F238E27FC236}">
                <a16:creationId xmlns:a16="http://schemas.microsoft.com/office/drawing/2014/main" id="{D382B982-138B-EF5F-A4A3-F952DD1C516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+mn-lt"/>
            </a:endParaRPr>
          </a:p>
        </p:txBody>
      </p:sp>
      <p:sp>
        <p:nvSpPr>
          <p:cNvPr id="11" name="Titelblok">
            <a:extLst>
              <a:ext uri="{FF2B5EF4-FFF2-40B4-BE49-F238E27FC236}">
                <a16:creationId xmlns:a16="http://schemas.microsoft.com/office/drawing/2014/main" id="{25BB0762-1AD0-F5A1-E01E-F53682EB8F5D}"/>
              </a:ext>
            </a:extLst>
          </p:cNvPr>
          <p:cNvSpPr/>
          <p:nvPr userDrawn="1"/>
        </p:nvSpPr>
        <p:spPr>
          <a:xfrm>
            <a:off x="1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88" algn="l"/>
            <a:r>
              <a:rPr lang="nl-NL" sz="2400" b="1" noProof="0" dirty="0">
                <a:latin typeface="+mj-lt"/>
              </a:rPr>
              <a:t>Staafgrafiek 1 t/m 6</a:t>
            </a:r>
          </a:p>
        </p:txBody>
      </p:sp>
      <p:sp>
        <p:nvSpPr>
          <p:cNvPr id="3" name="Staafgrafiek 6">
            <a:extLst>
              <a:ext uri="{FF2B5EF4-FFF2-40B4-BE49-F238E27FC236}">
                <a16:creationId xmlns:a16="http://schemas.microsoft.com/office/drawing/2014/main" id="{6F1C0D16-664A-814A-26E2-82427D6D7C9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8278669" y="4024800"/>
            <a:ext cx="3454371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9" name="Staafgrafiek 5">
            <a:extLst>
              <a:ext uri="{FF2B5EF4-FFF2-40B4-BE49-F238E27FC236}">
                <a16:creationId xmlns:a16="http://schemas.microsoft.com/office/drawing/2014/main" id="{F440EE98-6942-E946-CB18-2AECC740BC3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80294" y="1519200"/>
            <a:ext cx="3454373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  <p:sp>
        <p:nvSpPr>
          <p:cNvPr id="4" name="Staafgrafiek 4">
            <a:extLst>
              <a:ext uri="{FF2B5EF4-FFF2-40B4-BE49-F238E27FC236}">
                <a16:creationId xmlns:a16="http://schemas.microsoft.com/office/drawing/2014/main" id="{F803B63F-8571-0196-55B1-AE4F8394FD43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370400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  <p:sp>
        <p:nvSpPr>
          <p:cNvPr id="12" name="Staafgrafiek 3">
            <a:extLst>
              <a:ext uri="{FF2B5EF4-FFF2-40B4-BE49-F238E27FC236}">
                <a16:creationId xmlns:a16="http://schemas.microsoft.com/office/drawing/2014/main" id="{0CF651A3-7662-F531-4FF5-B8D1795C7F3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68813" y="1519200"/>
            <a:ext cx="3454374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  <p:sp>
        <p:nvSpPr>
          <p:cNvPr id="14" name="Staafgrafiek 2">
            <a:extLst>
              <a:ext uri="{FF2B5EF4-FFF2-40B4-BE49-F238E27FC236}">
                <a16:creationId xmlns:a16="http://schemas.microsoft.com/office/drawing/2014/main" id="{9628D90D-6635-98BD-6013-43245DE830EC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453951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  <p:sp>
        <p:nvSpPr>
          <p:cNvPr id="15" name="Staafgrafiek 1">
            <a:extLst>
              <a:ext uri="{FF2B5EF4-FFF2-40B4-BE49-F238E27FC236}">
                <a16:creationId xmlns:a16="http://schemas.microsoft.com/office/drawing/2014/main" id="{7D1F3FFB-402D-C624-BCC1-06E1D6068AB8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453951" y="1519200"/>
            <a:ext cx="3454374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669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afgrafie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r scheidingslijn" hidden="1">
            <a:extLst>
              <a:ext uri="{FF2B5EF4-FFF2-40B4-BE49-F238E27FC236}">
                <a16:creationId xmlns:a16="http://schemas.microsoft.com/office/drawing/2014/main" id="{4F24702C-E64E-2547-EF7A-D18982DAC4CD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ker scheidingslijn">
            <a:extLst>
              <a:ext uri="{FF2B5EF4-FFF2-40B4-BE49-F238E27FC236}">
                <a16:creationId xmlns:a16="http://schemas.microsoft.com/office/drawing/2014/main" id="{024B5762-4C9B-2E1A-D584-EA7C43CAD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rvlak" hidden="1">
            <a:extLst>
              <a:ext uri="{FF2B5EF4-FFF2-40B4-BE49-F238E27FC236}">
                <a16:creationId xmlns:a16="http://schemas.microsoft.com/office/drawing/2014/main" id="{C48817EE-9108-2543-1BCB-27B17B31E919}"/>
              </a:ext>
            </a:extLst>
          </p:cNvPr>
          <p:cNvSpPr/>
          <p:nvPr userDrawn="1"/>
        </p:nvSpPr>
        <p:spPr>
          <a:xfrm>
            <a:off x="8280408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7" name="Middenvlak" hidden="1">
            <a:extLst>
              <a:ext uri="{FF2B5EF4-FFF2-40B4-BE49-F238E27FC236}">
                <a16:creationId xmlns:a16="http://schemas.microsoft.com/office/drawing/2014/main" id="{E136F790-08A3-3874-D920-266B03612B9F}"/>
              </a:ext>
            </a:extLst>
          </p:cNvPr>
          <p:cNvSpPr/>
          <p:nvPr userDrawn="1"/>
        </p:nvSpPr>
        <p:spPr>
          <a:xfrm>
            <a:off x="4368869" y="151920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8" name="Linkervlak" hidden="1">
            <a:extLst>
              <a:ext uri="{FF2B5EF4-FFF2-40B4-BE49-F238E27FC236}">
                <a16:creationId xmlns:a16="http://schemas.microsoft.com/office/drawing/2014/main" id="{D6EE9A9C-0C94-24AE-98D4-30E97FD9D95E}"/>
              </a:ext>
            </a:extLst>
          </p:cNvPr>
          <p:cNvSpPr/>
          <p:nvPr userDrawn="1"/>
        </p:nvSpPr>
        <p:spPr>
          <a:xfrm>
            <a:off x="457220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10" name="Driehoek">
            <a:extLst>
              <a:ext uri="{FF2B5EF4-FFF2-40B4-BE49-F238E27FC236}">
                <a16:creationId xmlns:a16="http://schemas.microsoft.com/office/drawing/2014/main" id="{D382B982-138B-EF5F-A4A3-F952DD1C516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+mn-lt"/>
            </a:endParaRPr>
          </a:p>
        </p:txBody>
      </p:sp>
      <p:sp>
        <p:nvSpPr>
          <p:cNvPr id="11" name="Titelblok">
            <a:extLst>
              <a:ext uri="{FF2B5EF4-FFF2-40B4-BE49-F238E27FC236}">
                <a16:creationId xmlns:a16="http://schemas.microsoft.com/office/drawing/2014/main" id="{25BB0762-1AD0-F5A1-E01E-F53682EB8F5D}"/>
              </a:ext>
            </a:extLst>
          </p:cNvPr>
          <p:cNvSpPr/>
          <p:nvPr userDrawn="1"/>
        </p:nvSpPr>
        <p:spPr>
          <a:xfrm>
            <a:off x="1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88" algn="l"/>
            <a:r>
              <a:rPr lang="nl-NL" sz="2400" b="1" noProof="0" dirty="0">
                <a:latin typeface="+mj-lt"/>
              </a:rPr>
              <a:t>Staafgrafiek 7 t/m 11</a:t>
            </a:r>
          </a:p>
        </p:txBody>
      </p:sp>
      <p:sp>
        <p:nvSpPr>
          <p:cNvPr id="9" name="Staafgrafiek 11">
            <a:extLst>
              <a:ext uri="{FF2B5EF4-FFF2-40B4-BE49-F238E27FC236}">
                <a16:creationId xmlns:a16="http://schemas.microsoft.com/office/drawing/2014/main" id="{F440EE98-6942-E946-CB18-2AECC740BC3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80294" y="1519200"/>
            <a:ext cx="3454373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  <p:sp>
        <p:nvSpPr>
          <p:cNvPr id="4" name="Staafgrafiek 10">
            <a:extLst>
              <a:ext uri="{FF2B5EF4-FFF2-40B4-BE49-F238E27FC236}">
                <a16:creationId xmlns:a16="http://schemas.microsoft.com/office/drawing/2014/main" id="{F803B63F-8571-0196-55B1-AE4F8394FD43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370399" y="4024800"/>
            <a:ext cx="7364261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  <p:sp>
        <p:nvSpPr>
          <p:cNvPr id="12" name="Staafgrafiek 9">
            <a:extLst>
              <a:ext uri="{FF2B5EF4-FFF2-40B4-BE49-F238E27FC236}">
                <a16:creationId xmlns:a16="http://schemas.microsoft.com/office/drawing/2014/main" id="{0CF651A3-7662-F531-4FF5-B8D1795C7F3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68813" y="1519200"/>
            <a:ext cx="3454374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  <p:sp>
        <p:nvSpPr>
          <p:cNvPr id="14" name="Staafgrafiek 8">
            <a:extLst>
              <a:ext uri="{FF2B5EF4-FFF2-40B4-BE49-F238E27FC236}">
                <a16:creationId xmlns:a16="http://schemas.microsoft.com/office/drawing/2014/main" id="{9628D90D-6635-98BD-6013-43245DE830EC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453951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  <p:sp>
        <p:nvSpPr>
          <p:cNvPr id="15" name="Staafgrafiek 7">
            <a:extLst>
              <a:ext uri="{FF2B5EF4-FFF2-40B4-BE49-F238E27FC236}">
                <a16:creationId xmlns:a16="http://schemas.microsoft.com/office/drawing/2014/main" id="{7D1F3FFB-402D-C624-BCC1-06E1D6068AB8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453951" y="1519200"/>
            <a:ext cx="3454374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797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afgrafie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r scheidingslijn" hidden="1">
            <a:extLst>
              <a:ext uri="{FF2B5EF4-FFF2-40B4-BE49-F238E27FC236}">
                <a16:creationId xmlns:a16="http://schemas.microsoft.com/office/drawing/2014/main" id="{4F24702C-E64E-2547-EF7A-D18982DAC4CD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ker scheidingslijn" hidden="1">
            <a:extLst>
              <a:ext uri="{FF2B5EF4-FFF2-40B4-BE49-F238E27FC236}">
                <a16:creationId xmlns:a16="http://schemas.microsoft.com/office/drawing/2014/main" id="{024B5762-4C9B-2E1A-D584-EA7C43CAD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rvlak" hidden="1">
            <a:extLst>
              <a:ext uri="{FF2B5EF4-FFF2-40B4-BE49-F238E27FC236}">
                <a16:creationId xmlns:a16="http://schemas.microsoft.com/office/drawing/2014/main" id="{C48817EE-9108-2543-1BCB-27B17B31E919}"/>
              </a:ext>
            </a:extLst>
          </p:cNvPr>
          <p:cNvSpPr/>
          <p:nvPr userDrawn="1"/>
        </p:nvSpPr>
        <p:spPr>
          <a:xfrm>
            <a:off x="8280408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7" name="Middenvlak" hidden="1">
            <a:extLst>
              <a:ext uri="{FF2B5EF4-FFF2-40B4-BE49-F238E27FC236}">
                <a16:creationId xmlns:a16="http://schemas.microsoft.com/office/drawing/2014/main" id="{E136F790-08A3-3874-D920-266B03612B9F}"/>
              </a:ext>
            </a:extLst>
          </p:cNvPr>
          <p:cNvSpPr/>
          <p:nvPr userDrawn="1"/>
        </p:nvSpPr>
        <p:spPr>
          <a:xfrm>
            <a:off x="4368869" y="151920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8" name="Linkervlak" hidden="1">
            <a:extLst>
              <a:ext uri="{FF2B5EF4-FFF2-40B4-BE49-F238E27FC236}">
                <a16:creationId xmlns:a16="http://schemas.microsoft.com/office/drawing/2014/main" id="{D6EE9A9C-0C94-24AE-98D4-30E97FD9D95E}"/>
              </a:ext>
            </a:extLst>
          </p:cNvPr>
          <p:cNvSpPr/>
          <p:nvPr userDrawn="1"/>
        </p:nvSpPr>
        <p:spPr>
          <a:xfrm>
            <a:off x="457220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10" name="Driehoek">
            <a:extLst>
              <a:ext uri="{FF2B5EF4-FFF2-40B4-BE49-F238E27FC236}">
                <a16:creationId xmlns:a16="http://schemas.microsoft.com/office/drawing/2014/main" id="{D382B982-138B-EF5F-A4A3-F952DD1C516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+mn-lt"/>
            </a:endParaRPr>
          </a:p>
        </p:txBody>
      </p:sp>
      <p:sp>
        <p:nvSpPr>
          <p:cNvPr id="11" name="Titelblok">
            <a:extLst>
              <a:ext uri="{FF2B5EF4-FFF2-40B4-BE49-F238E27FC236}">
                <a16:creationId xmlns:a16="http://schemas.microsoft.com/office/drawing/2014/main" id="{25BB0762-1AD0-F5A1-E01E-F53682EB8F5D}"/>
              </a:ext>
            </a:extLst>
          </p:cNvPr>
          <p:cNvSpPr/>
          <p:nvPr userDrawn="1"/>
        </p:nvSpPr>
        <p:spPr>
          <a:xfrm>
            <a:off x="1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88" algn="l"/>
            <a:r>
              <a:rPr lang="nl-NL" sz="2400" b="1" noProof="0" dirty="0">
                <a:latin typeface="+mj-lt"/>
              </a:rPr>
              <a:t>Staafgrafiek 12 t/m 16</a:t>
            </a:r>
          </a:p>
        </p:txBody>
      </p:sp>
      <p:sp>
        <p:nvSpPr>
          <p:cNvPr id="3" name="Staafgrafiek 16">
            <a:extLst>
              <a:ext uri="{FF2B5EF4-FFF2-40B4-BE49-F238E27FC236}">
                <a16:creationId xmlns:a16="http://schemas.microsoft.com/office/drawing/2014/main" id="{6F1C0D16-664A-814A-26E2-82427D6D7C9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00541" y="4024800"/>
            <a:ext cx="5432500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9" name="Staafgrafiek 15">
            <a:extLst>
              <a:ext uri="{FF2B5EF4-FFF2-40B4-BE49-F238E27FC236}">
                <a16:creationId xmlns:a16="http://schemas.microsoft.com/office/drawing/2014/main" id="{F440EE98-6942-E946-CB18-2AECC740BC3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80294" y="1519200"/>
            <a:ext cx="3454373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  <p:sp>
        <p:nvSpPr>
          <p:cNvPr id="12" name="Staafgrafiek 14">
            <a:extLst>
              <a:ext uri="{FF2B5EF4-FFF2-40B4-BE49-F238E27FC236}">
                <a16:creationId xmlns:a16="http://schemas.microsoft.com/office/drawing/2014/main" id="{0CF651A3-7662-F531-4FF5-B8D1795C7F3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68813" y="1519200"/>
            <a:ext cx="3454374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  <p:sp>
        <p:nvSpPr>
          <p:cNvPr id="14" name="Staafgrafiek 13">
            <a:extLst>
              <a:ext uri="{FF2B5EF4-FFF2-40B4-BE49-F238E27FC236}">
                <a16:creationId xmlns:a16="http://schemas.microsoft.com/office/drawing/2014/main" id="{9628D90D-6635-98BD-6013-43245DE830EC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453951" y="4024800"/>
            <a:ext cx="5432500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  <p:sp>
        <p:nvSpPr>
          <p:cNvPr id="15" name="Staafgrafiek 12">
            <a:extLst>
              <a:ext uri="{FF2B5EF4-FFF2-40B4-BE49-F238E27FC236}">
                <a16:creationId xmlns:a16="http://schemas.microsoft.com/office/drawing/2014/main" id="{7D1F3FFB-402D-C624-BCC1-06E1D6068AB8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453951" y="1519200"/>
            <a:ext cx="3454374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810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afgrafie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r scheidingslijn">
            <a:extLst>
              <a:ext uri="{FF2B5EF4-FFF2-40B4-BE49-F238E27FC236}">
                <a16:creationId xmlns:a16="http://schemas.microsoft.com/office/drawing/2014/main" id="{4F24702C-E64E-2547-EF7A-D18982DAC4CD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ker scheidingslijn">
            <a:extLst>
              <a:ext uri="{FF2B5EF4-FFF2-40B4-BE49-F238E27FC236}">
                <a16:creationId xmlns:a16="http://schemas.microsoft.com/office/drawing/2014/main" id="{024B5762-4C9B-2E1A-D584-EA7C43CAD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rvlak" hidden="1">
            <a:extLst>
              <a:ext uri="{FF2B5EF4-FFF2-40B4-BE49-F238E27FC236}">
                <a16:creationId xmlns:a16="http://schemas.microsoft.com/office/drawing/2014/main" id="{C48817EE-9108-2543-1BCB-27B17B31E919}"/>
              </a:ext>
            </a:extLst>
          </p:cNvPr>
          <p:cNvSpPr/>
          <p:nvPr userDrawn="1"/>
        </p:nvSpPr>
        <p:spPr>
          <a:xfrm>
            <a:off x="8280408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7" name="Middenvlak" hidden="1">
            <a:extLst>
              <a:ext uri="{FF2B5EF4-FFF2-40B4-BE49-F238E27FC236}">
                <a16:creationId xmlns:a16="http://schemas.microsoft.com/office/drawing/2014/main" id="{E136F790-08A3-3874-D920-266B03612B9F}"/>
              </a:ext>
            </a:extLst>
          </p:cNvPr>
          <p:cNvSpPr/>
          <p:nvPr userDrawn="1"/>
        </p:nvSpPr>
        <p:spPr>
          <a:xfrm>
            <a:off x="4368869" y="151920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8" name="Linkervlak" hidden="1">
            <a:extLst>
              <a:ext uri="{FF2B5EF4-FFF2-40B4-BE49-F238E27FC236}">
                <a16:creationId xmlns:a16="http://schemas.microsoft.com/office/drawing/2014/main" id="{D6EE9A9C-0C94-24AE-98D4-30E97FD9D95E}"/>
              </a:ext>
            </a:extLst>
          </p:cNvPr>
          <p:cNvSpPr/>
          <p:nvPr userDrawn="1"/>
        </p:nvSpPr>
        <p:spPr>
          <a:xfrm>
            <a:off x="457220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10" name="Driehoek">
            <a:extLst>
              <a:ext uri="{FF2B5EF4-FFF2-40B4-BE49-F238E27FC236}">
                <a16:creationId xmlns:a16="http://schemas.microsoft.com/office/drawing/2014/main" id="{D382B982-138B-EF5F-A4A3-F952DD1C516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+mn-lt"/>
            </a:endParaRPr>
          </a:p>
        </p:txBody>
      </p:sp>
      <p:sp>
        <p:nvSpPr>
          <p:cNvPr id="11" name="Titelblok">
            <a:extLst>
              <a:ext uri="{FF2B5EF4-FFF2-40B4-BE49-F238E27FC236}">
                <a16:creationId xmlns:a16="http://schemas.microsoft.com/office/drawing/2014/main" id="{25BB0762-1AD0-F5A1-E01E-F53682EB8F5D}"/>
              </a:ext>
            </a:extLst>
          </p:cNvPr>
          <p:cNvSpPr/>
          <p:nvPr userDrawn="1"/>
        </p:nvSpPr>
        <p:spPr>
          <a:xfrm>
            <a:off x="1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88" algn="l"/>
            <a:r>
              <a:rPr lang="nl-NL" sz="2400" b="1" noProof="0" dirty="0">
                <a:latin typeface="+mj-lt"/>
              </a:rPr>
              <a:t>Staafgrafiek 17 en 18</a:t>
            </a:r>
          </a:p>
        </p:txBody>
      </p:sp>
      <p:sp>
        <p:nvSpPr>
          <p:cNvPr id="12" name="Staafgrafiek 18">
            <a:extLst>
              <a:ext uri="{FF2B5EF4-FFF2-40B4-BE49-F238E27FC236}">
                <a16:creationId xmlns:a16="http://schemas.microsoft.com/office/drawing/2014/main" id="{0CF651A3-7662-F531-4FF5-B8D1795C7F3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53951" y="4024800"/>
            <a:ext cx="3454374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  <p:sp>
        <p:nvSpPr>
          <p:cNvPr id="15" name="Staafgrafiek 17">
            <a:extLst>
              <a:ext uri="{FF2B5EF4-FFF2-40B4-BE49-F238E27FC236}">
                <a16:creationId xmlns:a16="http://schemas.microsoft.com/office/drawing/2014/main" id="{7D1F3FFB-402D-C624-BCC1-06E1D6068AB8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453951" y="1519200"/>
            <a:ext cx="3454374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372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ink vorige pagina">
            <a:extLst>
              <a:ext uri="{FF2B5EF4-FFF2-40B4-BE49-F238E27FC236}">
                <a16:creationId xmlns:a16="http://schemas.microsoft.com/office/drawing/2014/main" id="{ADD47282-7725-DD19-6D58-17EC32470268}"/>
              </a:ext>
            </a:extLst>
          </p:cNvPr>
          <p:cNvGrpSpPr/>
          <p:nvPr userDrawn="1"/>
        </p:nvGrpSpPr>
        <p:grpSpPr>
          <a:xfrm>
            <a:off x="10828384" y="6400800"/>
            <a:ext cx="457200" cy="457200"/>
            <a:chOff x="10820363" y="6400800"/>
            <a:chExt cx="457200" cy="457200"/>
          </a:xfrm>
        </p:grpSpPr>
        <p:sp>
          <p:nvSpPr>
            <p:cNvPr id="36" name="Afbeeldi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462D230-9ED6-1EED-3478-98E5313EDA1C}"/>
                </a:ext>
              </a:extLst>
            </p:cNvPr>
            <p:cNvSpPr/>
            <p:nvPr userDrawn="1"/>
          </p:nvSpPr>
          <p:spPr>
            <a:xfrm>
              <a:off x="10820363" y="64008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124"/>
            </a:p>
          </p:txBody>
        </p:sp>
        <p:sp>
          <p:nvSpPr>
            <p:cNvPr id="37" name="Afbeeldi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7AC56BE-91FD-BB82-DA9C-497DFCD01BF9}"/>
                </a:ext>
              </a:extLst>
            </p:cNvPr>
            <p:cNvSpPr/>
            <p:nvPr userDrawn="1"/>
          </p:nvSpPr>
          <p:spPr>
            <a:xfrm rot="16200000" flipH="1">
              <a:off x="10935888" y="6539400"/>
              <a:ext cx="216000" cy="1800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124"/>
            </a:p>
          </p:txBody>
        </p:sp>
      </p:grpSp>
      <p:grpSp>
        <p:nvGrpSpPr>
          <p:cNvPr id="32" name="Link volgende pagina">
            <a:extLst>
              <a:ext uri="{FF2B5EF4-FFF2-40B4-BE49-F238E27FC236}">
                <a16:creationId xmlns:a16="http://schemas.microsoft.com/office/drawing/2014/main" id="{EFC8F76D-AF70-2D5C-CAF6-ED644D60FF1C}"/>
              </a:ext>
            </a:extLst>
          </p:cNvPr>
          <p:cNvGrpSpPr/>
          <p:nvPr userDrawn="1"/>
        </p:nvGrpSpPr>
        <p:grpSpPr>
          <a:xfrm>
            <a:off x="11280509" y="6400800"/>
            <a:ext cx="457200" cy="457200"/>
            <a:chOff x="11272488" y="6400800"/>
            <a:chExt cx="457200" cy="457200"/>
          </a:xfrm>
        </p:grpSpPr>
        <p:sp>
          <p:nvSpPr>
            <p:cNvPr id="33" name="Afbeeldi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7A474EB-6DB4-FC5A-4D1E-C39370BF26DE}"/>
                </a:ext>
              </a:extLst>
            </p:cNvPr>
            <p:cNvSpPr/>
            <p:nvPr userDrawn="1"/>
          </p:nvSpPr>
          <p:spPr>
            <a:xfrm>
              <a:off x="11272488" y="64008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124"/>
            </a:p>
          </p:txBody>
        </p:sp>
        <p:sp>
          <p:nvSpPr>
            <p:cNvPr id="34" name="Afbeeldi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2A91492-2FB3-A234-158F-A565824967A4}"/>
                </a:ext>
              </a:extLst>
            </p:cNvPr>
            <p:cNvSpPr/>
            <p:nvPr userDrawn="1"/>
          </p:nvSpPr>
          <p:spPr>
            <a:xfrm rot="5400000">
              <a:off x="11393088" y="6539400"/>
              <a:ext cx="216000" cy="1800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124"/>
            </a:p>
          </p:txBody>
        </p:sp>
      </p:grpSp>
      <p:grpSp>
        <p:nvGrpSpPr>
          <p:cNvPr id="29" name="Link inhoudsopgave">
            <a:extLst>
              <a:ext uri="{FF2B5EF4-FFF2-40B4-BE49-F238E27FC236}">
                <a16:creationId xmlns:a16="http://schemas.microsoft.com/office/drawing/2014/main" id="{D736CFBB-4F20-745F-5199-7213B2AE73F9}"/>
              </a:ext>
            </a:extLst>
          </p:cNvPr>
          <p:cNvGrpSpPr/>
          <p:nvPr userDrawn="1"/>
        </p:nvGrpSpPr>
        <p:grpSpPr>
          <a:xfrm>
            <a:off x="11734782" y="6400800"/>
            <a:ext cx="457219" cy="457200"/>
            <a:chOff x="11734781" y="6400800"/>
            <a:chExt cx="457219" cy="457200"/>
          </a:xfrm>
        </p:grpSpPr>
        <p:sp>
          <p:nvSpPr>
            <p:cNvPr id="30" name="Afbeelding">
              <a:hlinkClick r:id="" action="ppaction://noaction"/>
              <a:extLst>
                <a:ext uri="{FF2B5EF4-FFF2-40B4-BE49-F238E27FC236}">
                  <a16:creationId xmlns:a16="http://schemas.microsoft.com/office/drawing/2014/main" id="{CB127B58-0E04-70A9-47ED-461794FE8617}"/>
                </a:ext>
              </a:extLst>
            </p:cNvPr>
            <p:cNvSpPr/>
            <p:nvPr userDrawn="1"/>
          </p:nvSpPr>
          <p:spPr>
            <a:xfrm>
              <a:off x="11734781" y="6400800"/>
              <a:ext cx="457219" cy="4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1">
                <a:latin typeface="Century Gothic" panose="020B0502020202020204" pitchFamily="34" charset="0"/>
              </a:endParaRPr>
            </a:p>
          </p:txBody>
        </p:sp>
        <p:pic>
          <p:nvPicPr>
            <p:cNvPr id="31" name="Afbeelding" descr="Pictogram hamburgermenu met effen opvulling">
              <a:hlinkClick r:id="" action="ppaction://noaction"/>
              <a:extLst>
                <a:ext uri="{FF2B5EF4-FFF2-40B4-BE49-F238E27FC236}">
                  <a16:creationId xmlns:a16="http://schemas.microsoft.com/office/drawing/2014/main" id="{99DE48E4-4AEA-BCAC-EEA9-967EF7C21301}"/>
                </a:ext>
              </a:extLst>
            </p:cNvPr>
            <p:cNvPicPr>
              <a:picLocks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762844" y="6431400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260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9" r:id="rId2"/>
    <p:sldLayoutId id="2147483706" r:id="rId3"/>
    <p:sldLayoutId id="2147483707" r:id="rId4"/>
    <p:sldLayoutId id="2147483703" r:id="rId5"/>
    <p:sldLayoutId id="2147483705" r:id="rId6"/>
    <p:sldLayoutId id="2147483710" r:id="rId7"/>
    <p:sldLayoutId id="2147483711" r:id="rId8"/>
    <p:sldLayoutId id="2147483712" r:id="rId9"/>
    <p:sldLayoutId id="2147483713" r:id="rId10"/>
    <p:sldLayoutId id="2147483701" r:id="rId11"/>
    <p:sldLayoutId id="2147483653" r:id="rId12"/>
    <p:sldLayoutId id="2147483708" r:id="rId13"/>
    <p:sldLayoutId id="2147483704" r:id="rId14"/>
  </p:sldLayoutIdLst>
  <p:txStyles>
    <p:titleStyle>
      <a:lvl1pPr algn="ctr" defTabSz="1339179" rtl="0" eaLnBrk="1" latinLnBrk="0" hangingPunct="1">
        <a:spcBef>
          <a:spcPct val="0"/>
        </a:spcBef>
        <a:buNone/>
        <a:defRPr sz="6443" kern="1200">
          <a:solidFill>
            <a:schemeClr val="tx1"/>
          </a:solidFill>
          <a:latin typeface="Serifa Std 55 Roman" pitchFamily="18" charset="0"/>
          <a:ea typeface="+mj-ea"/>
          <a:cs typeface="+mj-cs"/>
        </a:defRPr>
      </a:lvl1pPr>
    </p:titleStyle>
    <p:bodyStyle>
      <a:lvl1pPr marL="502192" indent="-502192" algn="l" defTabSz="1339179" rtl="0" eaLnBrk="1" latinLnBrk="0" hangingPunct="1">
        <a:spcBef>
          <a:spcPct val="20000"/>
        </a:spcBef>
        <a:buFont typeface="Arial" panose="020B0604020202020204" pitchFamily="34" charset="0"/>
        <a:buChar char="•"/>
        <a:defRPr sz="4686" kern="1200">
          <a:solidFill>
            <a:schemeClr val="tx1"/>
          </a:solidFill>
          <a:latin typeface="Serifa Std 45 Light" pitchFamily="18" charset="0"/>
          <a:ea typeface="+mn-ea"/>
          <a:cs typeface="+mn-cs"/>
        </a:defRPr>
      </a:lvl1pPr>
      <a:lvl2pPr marL="1088084" indent="-418495" algn="l" defTabSz="1339179" rtl="0" eaLnBrk="1" latinLnBrk="0" hangingPunct="1">
        <a:spcBef>
          <a:spcPct val="20000"/>
        </a:spcBef>
        <a:buFont typeface="Arial" panose="020B0604020202020204" pitchFamily="34" charset="0"/>
        <a:buChar char="–"/>
        <a:defRPr sz="4101" kern="1200">
          <a:solidFill>
            <a:schemeClr val="tx1"/>
          </a:solidFill>
          <a:latin typeface="Serifa Std 45 Light" pitchFamily="18" charset="0"/>
          <a:ea typeface="+mn-ea"/>
          <a:cs typeface="+mn-cs"/>
        </a:defRPr>
      </a:lvl2pPr>
      <a:lvl3pPr marL="1673974" indent="-334794" algn="l" defTabSz="13391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514" kern="1200">
          <a:solidFill>
            <a:schemeClr val="tx1"/>
          </a:solidFill>
          <a:latin typeface="Serifa Std 45 Light" pitchFamily="18" charset="0"/>
          <a:ea typeface="+mn-ea"/>
          <a:cs typeface="+mn-cs"/>
        </a:defRPr>
      </a:lvl3pPr>
      <a:lvl4pPr marL="2343565" indent="-334794" algn="l" defTabSz="1339179" rtl="0" eaLnBrk="1" latinLnBrk="0" hangingPunct="1">
        <a:spcBef>
          <a:spcPct val="20000"/>
        </a:spcBef>
        <a:buFont typeface="Arial" panose="020B0604020202020204" pitchFamily="34" charset="0"/>
        <a:buChar char="–"/>
        <a:defRPr sz="2929" kern="1200">
          <a:solidFill>
            <a:schemeClr val="tx1"/>
          </a:solidFill>
          <a:latin typeface="Serifa Std 45 Light" pitchFamily="18" charset="0"/>
          <a:ea typeface="+mn-ea"/>
          <a:cs typeface="+mn-cs"/>
        </a:defRPr>
      </a:lvl4pPr>
      <a:lvl5pPr marL="3013154" indent="-334794" algn="l" defTabSz="1339179" rtl="0" eaLnBrk="1" latinLnBrk="0" hangingPunct="1">
        <a:spcBef>
          <a:spcPct val="20000"/>
        </a:spcBef>
        <a:buFont typeface="Arial" panose="020B0604020202020204" pitchFamily="34" charset="0"/>
        <a:buChar char="»"/>
        <a:defRPr sz="2929" kern="1200">
          <a:solidFill>
            <a:schemeClr val="tx1"/>
          </a:solidFill>
          <a:latin typeface="Serifa Std 45 Light" pitchFamily="18" charset="0"/>
          <a:ea typeface="+mn-ea"/>
          <a:cs typeface="+mn-cs"/>
        </a:defRPr>
      </a:lvl5pPr>
      <a:lvl6pPr marL="3682744" indent="-334794" algn="l" defTabSz="13391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6pPr>
      <a:lvl7pPr marL="4352334" indent="-334794" algn="l" defTabSz="13391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7pPr>
      <a:lvl8pPr marL="5021922" indent="-334794" algn="l" defTabSz="13391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8pPr>
      <a:lvl9pPr marL="5691514" indent="-334794" algn="l" defTabSz="13391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339179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1pPr>
      <a:lvl2pPr marL="669591" algn="l" defTabSz="1339179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2pPr>
      <a:lvl3pPr marL="1339179" algn="l" defTabSz="1339179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3pPr>
      <a:lvl4pPr marL="2008771" algn="l" defTabSz="1339179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4pPr>
      <a:lvl5pPr marL="2678359" algn="l" defTabSz="1339179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5pPr>
      <a:lvl6pPr marL="3347950" algn="l" defTabSz="1339179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6pPr>
      <a:lvl7pPr marL="4017539" algn="l" defTabSz="1339179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7pPr>
      <a:lvl8pPr marL="4687128" algn="l" defTabSz="1339179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8pPr>
      <a:lvl9pPr marL="5356718" algn="l" defTabSz="1339179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20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F640B-0415-F43E-DE56-E8F665E5D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605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997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18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27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05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29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10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64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764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434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795508"/>
      </p:ext>
    </p:extLst>
  </p:cSld>
  <p:clrMapOvr>
    <a:masterClrMapping/>
  </p:clrMapOvr>
</p:sld>
</file>

<file path=ppt/theme/theme1.xml><?xml version="1.0" encoding="utf-8"?>
<a:theme xmlns:a="http://schemas.openxmlformats.org/drawingml/2006/main" name="Rapportage">
  <a:themeElements>
    <a:clrScheme name="GGD Limburg-Noord">
      <a:dk1>
        <a:sysClr val="windowText" lastClr="000000"/>
      </a:dk1>
      <a:lt1>
        <a:srgbClr val="FFFFFF"/>
      </a:lt1>
      <a:dk2>
        <a:srgbClr val="737375"/>
      </a:dk2>
      <a:lt2>
        <a:srgbClr val="DAD3D1"/>
      </a:lt2>
      <a:accent1>
        <a:srgbClr val="005C96"/>
      </a:accent1>
      <a:accent2>
        <a:srgbClr val="6FC7FF"/>
      </a:accent2>
      <a:accent3>
        <a:srgbClr val="E54800"/>
      </a:accent3>
      <a:accent4>
        <a:srgbClr val="FFB18E"/>
      </a:accent4>
      <a:accent5>
        <a:srgbClr val="FFE500"/>
      </a:accent5>
      <a:accent6>
        <a:srgbClr val="FFF6A3"/>
      </a:accent6>
      <a:hlink>
        <a:srgbClr val="0092AE"/>
      </a:hlink>
      <a:folHlink>
        <a:srgbClr val="EAF4F8"/>
      </a:folHlink>
    </a:clrScheme>
    <a:fontScheme name="GGD Limburg-Noord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b="1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EA295FB1FB9547A73C9F5819D6E613" ma:contentTypeVersion="22" ma:contentTypeDescription="Een nieuw document maken." ma:contentTypeScope="" ma:versionID="c6ed9d5736a8b6bce7fdd25df6dc73c6">
  <xsd:schema xmlns:xsd="http://www.w3.org/2001/XMLSchema" xmlns:xs="http://www.w3.org/2001/XMLSchema" xmlns:p="http://schemas.microsoft.com/office/2006/metadata/properties" xmlns:ns1="http://schemas.microsoft.com/sharepoint/v3" xmlns:ns2="4e95bed8-6d15-4403-ad70-a53422338dca" xmlns:ns3="10d3344f-2d16-43d9-a145-97142f5cb288" xmlns:ns4="d045ab76-3bb7-45f5-ab41-d7b04aa0dc94" targetNamespace="http://schemas.microsoft.com/office/2006/metadata/properties" ma:root="true" ma:fieldsID="9b8dd8ae3f6086a1cec4bb961aaa59ad" ns1:_="" ns2:_="" ns3:_="" ns4:_="">
    <xsd:import namespace="http://schemas.microsoft.com/sharepoint/v3"/>
    <xsd:import namespace="4e95bed8-6d15-4403-ad70-a53422338dca"/>
    <xsd:import namespace="10d3344f-2d16-43d9-a145-97142f5cb288"/>
    <xsd:import namespace="d045ab76-3bb7-45f5-ab41-d7b04aa0dc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lcf76f155ced4ddcb4097134ff3c332f" minOccurs="0"/>
                <xsd:element ref="ns4:TaxCatchAll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  <xsd:element ref="ns4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95bed8-6d15-4403-ad70-a53422338d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6a01bbcf-c6fe-4904-b3d7-d8e248b039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d3344f-2d16-43d9-a145-97142f5cb28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ab76-3bb7-45f5-ab41-d7b04aa0dc94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fa7ae801-cb9e-41d3-a15b-605146dc1d91}" ma:internalName="TaxCatchAll" ma:showField="CatchAllData" ma:web="10d3344f-2d16-43d9-a145-97142f5cb2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29" nillable="true" ma:taxonomy="true" ma:internalName="TaxKeywordTaxHTField" ma:taxonomyFieldName="TaxKeyword" ma:displayName="Ondernemingstrefwoorden" ma:fieldId="{23f27201-bee3-471e-b2e7-b64fd8b7ca38}" ma:taxonomyMulti="true" ma:sspId="6a01bbcf-c6fe-4904-b3d7-d8e248b039c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4e95bed8-6d15-4403-ad70-a53422338dca">
      <Terms xmlns="http://schemas.microsoft.com/office/infopath/2007/PartnerControls"/>
    </lcf76f155ced4ddcb4097134ff3c332f>
    <_ip_UnifiedCompliancePolicyProperties xmlns="http://schemas.microsoft.com/sharepoint/v3" xsi:nil="true"/>
    <TaxCatchAll xmlns="d045ab76-3bb7-45f5-ab41-d7b04aa0dc94" xsi:nil="true"/>
    <TaxKeywordTaxHTField xmlns="d045ab76-3bb7-45f5-ab41-d7b04aa0dc94">
      <Terms xmlns="http://schemas.microsoft.com/office/infopath/2007/PartnerControls"/>
    </TaxKeywordTaxHTFiel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409C10-5975-4E60-A1F5-8AAFBA3690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e95bed8-6d15-4403-ad70-a53422338dca"/>
    <ds:schemaRef ds:uri="10d3344f-2d16-43d9-a145-97142f5cb288"/>
    <ds:schemaRef ds:uri="d045ab76-3bb7-45f5-ab41-d7b04aa0dc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8373FD-713A-4C43-B3FE-80F0E3D63506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c1085ce0-992b-4e2c-bc8b-9e7e29361dd3"/>
    <ds:schemaRef ds:uri="http://purl.org/dc/dcmitype/"/>
    <ds:schemaRef ds:uri="http://purl.org/dc/elements/1.1/"/>
    <ds:schemaRef ds:uri="http://schemas.microsoft.com/sharepoint/v3"/>
    <ds:schemaRef ds:uri="4e95bed8-6d15-4403-ad70-a53422338dca"/>
    <ds:schemaRef ds:uri="d045ab76-3bb7-45f5-ab41-d7b04aa0dc94"/>
  </ds:schemaRefs>
</ds:datastoreItem>
</file>

<file path=customXml/itemProps3.xml><?xml version="1.0" encoding="utf-8"?>
<ds:datastoreItem xmlns:ds="http://schemas.openxmlformats.org/officeDocument/2006/customXml" ds:itemID="{D4797234-1F06-4080-A1F9-30DCE4CF2F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4585</TotalTime>
  <Words>0</Words>
  <Application>Microsoft Office PowerPoint</Application>
  <PresentationFormat>Breedbeeld</PresentationFormat>
  <Paragraphs>0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Serifa Std 45 Light</vt:lpstr>
      <vt:lpstr>Serifa Std 55 Roman</vt:lpstr>
      <vt:lpstr>Rapportage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RDP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Maessen, Carla</dc:creator>
  <cp:lastModifiedBy>Vermeulen - van Gent, Sander</cp:lastModifiedBy>
  <cp:revision>5</cp:revision>
  <dcterms:created xsi:type="dcterms:W3CDTF">2021-07-15T09:01:16Z</dcterms:created>
  <dcterms:modified xsi:type="dcterms:W3CDTF">2025-05-16T13:18:41Z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6882400</vt:r8>
  </property>
  <property fmtid="{D5CDD505-2E9C-101B-9397-08002B2CF9AE}" pid="3" name="MSIP_Label_ce8bfa01-cc62-4e0e-8713-2f7da2586bef_Enabled">
    <vt:lpwstr>true</vt:lpwstr>
  </property>
  <property fmtid="{D5CDD505-2E9C-101B-9397-08002B2CF9AE}" pid="4" name="MSIP_Label_ce8bfa01-cc62-4e0e-8713-2f7da2586bef_SetDate">
    <vt:lpwstr>2022-02-23T08:06:28Z</vt:lpwstr>
  </property>
  <property fmtid="{D5CDD505-2E9C-101B-9397-08002B2CF9AE}" pid="5" name="MSIP_Label_ce8bfa01-cc62-4e0e-8713-2f7da2586bef_Method">
    <vt:lpwstr>Privileged</vt:lpwstr>
  </property>
  <property fmtid="{D5CDD505-2E9C-101B-9397-08002B2CF9AE}" pid="6" name="MSIP_Label_ce8bfa01-cc62-4e0e-8713-2f7da2586bef_Name">
    <vt:lpwstr>Bedrijfsvertrouwelijk (BBN1)</vt:lpwstr>
  </property>
  <property fmtid="{D5CDD505-2E9C-101B-9397-08002B2CF9AE}" pid="7" name="MSIP_Label_ce8bfa01-cc62-4e0e-8713-2f7da2586bef_SiteId">
    <vt:lpwstr>e90fbc72-bc3b-4475-8f41-70d1d17ccf33</vt:lpwstr>
  </property>
  <property fmtid="{D5CDD505-2E9C-101B-9397-08002B2CF9AE}" pid="8" name="MSIP_Label_ce8bfa01-cc62-4e0e-8713-2f7da2586bef_ActionId">
    <vt:lpwstr>9446abc7-3ad8-491d-928a-af1e5bfbd14d</vt:lpwstr>
  </property>
  <property fmtid="{D5CDD505-2E9C-101B-9397-08002B2CF9AE}" pid="9" name="MSIP_Label_ce8bfa01-cc62-4e0e-8713-2f7da2586bef_ContentBits">
    <vt:lpwstr>2</vt:lpwstr>
  </property>
  <property fmtid="{D5CDD505-2E9C-101B-9397-08002B2CF9AE}" pid="10" name="ClassificationContentMarkingFooterLocations">
    <vt:lpwstr>Gemeenterapportage:5</vt:lpwstr>
  </property>
  <property fmtid="{D5CDD505-2E9C-101B-9397-08002B2CF9AE}" pid="11" name="ClassificationContentMarkingFooterText">
    <vt:lpwstr>Bedrijfsvertrouwelijk (BBN1)</vt:lpwstr>
  </property>
  <property fmtid="{D5CDD505-2E9C-101B-9397-08002B2CF9AE}" pid="12" name="MediaServiceImageTags">
    <vt:lpwstr/>
  </property>
  <property fmtid="{D5CDD505-2E9C-101B-9397-08002B2CF9AE}" pid="13" name="ContentTypeId">
    <vt:lpwstr>0x010100C4EA295FB1FB9547A73C9F5819D6E613</vt:lpwstr>
  </property>
  <property fmtid="{D5CDD505-2E9C-101B-9397-08002B2CF9AE}" pid="14" name="TaxKeyword">
    <vt:lpwstr/>
  </property>
</Properties>
</file>