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43643b676156.xml" ContentType="application/vnd.openxmlformats-officedocument.drawingml.chart+xml"/>
  <Override PartName="/ppt/charts/chart436451b32f86.xml" ContentType="application/vnd.openxmlformats-officedocument.drawingml.chart+xml"/>
  <Override PartName="/ppt/charts/chart43643251f21.xml" ContentType="application/vnd.openxmlformats-officedocument.drawingml.chart+xml"/>
  <Override PartName="/ppt/charts/chart436412f06ebc.xml" ContentType="application/vnd.openxmlformats-officedocument.drawingml.chart+xml"/>
  <Override PartName="/ppt/charts/chart4364738e4e56.xml" ContentType="application/vnd.openxmlformats-officedocument.drawingml.chart+xml"/>
  <Override PartName="/ppt/charts/chart436458e023b7.xml" ContentType="application/vnd.openxmlformats-officedocument.drawingml.chart+xml"/>
  <Override PartName="/ppt/charts/chart4364564917e2.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0" r:id="rId9"/>
    <p:sldId id="262" r:id="rId10"/>
    <p:sldId id="263" r:id="rId11"/>
    <p:sldId id="264" r:id="rId12"/>
    <p:sldId id="265" r:id="rId13"/>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33" dt="2025-04-30T10:56:35.537"/>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04" d="100"/>
          <a:sy n="104" d="100"/>
        </p:scale>
        <p:origin x="115" y="485"/>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21" Type="http://schemas.microsoft.com/office/2015/10/relationships/revisionInfo" Target="revisionInfo.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notesMaster" Target="notesMasters/notesMaster1.xml"/>
<Relationship Id="rId22" Type="http://schemas.microsoft.com/office/2018/10/relationships/authors" Target="author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4-30T10:59:21.168" v="212" actId="14430"/>
      <pc:docMkLst>
        <pc:docMk/>
      </pc:docMkLst>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pChg chg="add del mod">
          <ac:chgData name="Vermeulen - van Gent, Sander" userId="e08259fd-81d2-4a86-9b20-28ba02d67a18" providerId="ADAL" clId="{B876D7DA-DFE9-446E-BF99-95F4DD9EE379}" dt="2025-04-30T10:18:59.726" v="207" actId="478"/>
          <ac:spMkLst>
            <pc:docMk/>
            <pc:sldMk cId="1857189599" sldId="265"/>
            <ac:spMk id="2" creationId="{8901271D-6AF1-65EA-C49A-E22D16CEF927}"/>
          </ac:spMkLst>
        </pc:spChg>
        <pc:spChg chg="del mod ord">
          <ac:chgData name="Vermeulen - van Gent, Sander" userId="e08259fd-81d2-4a86-9b20-28ba02d67a18" providerId="ADAL" clId="{B876D7DA-DFE9-446E-BF99-95F4DD9EE379}" dt="2025-04-30T09:55:24.174" v="174" actId="700"/>
          <ac:spMkLst>
            <pc:docMk/>
            <pc:sldMk cId="1857189599" sldId="265"/>
            <ac:spMk id="2" creationId="{947A568B-0E1E-CABE-09BB-D86A2113249A}"/>
          </ac:spMkLst>
        </pc:spChg>
        <pc:spChg chg="del mod ord">
          <ac:chgData name="Vermeulen - van Gent, Sander" userId="e08259fd-81d2-4a86-9b20-28ba02d67a18" providerId="ADAL" clId="{B876D7DA-DFE9-446E-BF99-95F4DD9EE379}" dt="2025-04-30T09:55:24.174" v="174" actId="700"/>
          <ac:spMkLst>
            <pc:docMk/>
            <pc:sldMk cId="1857189599" sldId="265"/>
            <ac:spMk id="3" creationId="{D1202DE5-F5D2-3DD0-F29C-5F5A56E23CD3}"/>
          </ac:spMkLst>
        </pc:spChg>
        <pc:spChg chg="del mod ord">
          <ac:chgData name="Vermeulen - van Gent, Sander" userId="e08259fd-81d2-4a86-9b20-28ba02d67a18" providerId="ADAL" clId="{B876D7DA-DFE9-446E-BF99-95F4DD9EE379}" dt="2025-04-30T09:55:24.174" v="174" actId="700"/>
          <ac:spMkLst>
            <pc:docMk/>
            <pc:sldMk cId="1857189599" sldId="265"/>
            <ac:spMk id="4" creationId="{EE76D8F9-A023-6C5E-78FD-39A4F6C552DC}"/>
          </ac:spMkLst>
        </pc:spChg>
        <pc:spChg chg="del mod ord">
          <ac:chgData name="Vermeulen - van Gent, Sander" userId="e08259fd-81d2-4a86-9b20-28ba02d67a18" providerId="ADAL" clId="{B876D7DA-DFE9-446E-BF99-95F4DD9EE379}" dt="2025-04-30T09:55:24.174" v="174" actId="700"/>
          <ac:spMkLst>
            <pc:docMk/>
            <pc:sldMk cId="1857189599" sldId="265"/>
            <ac:spMk id="5" creationId="{AE0BF931-F507-CD70-1476-B24FE3D0F127}"/>
          </ac:spMkLst>
        </pc:spChg>
        <pc:spChg chg="add del mod ord">
          <ac:chgData name="Vermeulen - van Gent, Sander" userId="e08259fd-81d2-4a86-9b20-28ba02d67a18" providerId="ADAL" clId="{B876D7DA-DFE9-446E-BF99-95F4DD9EE379}" dt="2025-04-30T09:55:26.569" v="175" actId="478"/>
          <ac:spMkLst>
            <pc:docMk/>
            <pc:sldMk cId="1857189599" sldId="265"/>
            <ac:spMk id="6" creationId="{A204A25F-A52D-3841-CC82-1E0EB4A7E756}"/>
          </ac:spMkLst>
        </pc:spChg>
        <pc:spChg chg="add del mod ord">
          <ac:chgData name="Vermeulen - van Gent, Sander" userId="e08259fd-81d2-4a86-9b20-28ba02d67a18" providerId="ADAL" clId="{B876D7DA-DFE9-446E-BF99-95F4DD9EE379}" dt="2025-04-30T09:55:26.569" v="175" actId="478"/>
          <ac:spMkLst>
            <pc:docMk/>
            <pc:sldMk cId="1857189599" sldId="265"/>
            <ac:spMk id="7" creationId="{16870BFC-B9D9-E878-FE94-A1EA15C3D097}"/>
          </ac:spMkLst>
        </pc:spChg>
        <pc:spChg chg="add del mod ord">
          <ac:chgData name="Vermeulen - van Gent, Sander" userId="e08259fd-81d2-4a86-9b20-28ba02d67a18" providerId="ADAL" clId="{B876D7DA-DFE9-446E-BF99-95F4DD9EE379}" dt="2025-04-30T09:55:26.569" v="175" actId="478"/>
          <ac:spMkLst>
            <pc:docMk/>
            <pc:sldMk cId="1857189599" sldId="265"/>
            <ac:spMk id="8" creationId="{5AD78278-87DF-8D88-1D8D-4F22BEB8DDD1}"/>
          </ac:spMkLst>
        </pc:spChg>
        <pc:spChg chg="add del mod ord">
          <ac:chgData name="Vermeulen - van Gent, Sander" userId="e08259fd-81d2-4a86-9b20-28ba02d67a18" providerId="ADAL" clId="{B876D7DA-DFE9-446E-BF99-95F4DD9EE379}" dt="2025-04-30T09:55:26.569" v="175" actId="478"/>
          <ac:spMkLst>
            <pc:docMk/>
            <pc:sldMk cId="1857189599" sldId="265"/>
            <ac:spMk id="9" creationId="{B4633C2F-6705-FB5A-72B4-A08FEB0AC4C6}"/>
          </ac:spMkLst>
        </pc:spChg>
        <pc:spChg chg="add del mod">
          <ac:chgData name="Vermeulen - van Gent, Sander" userId="e08259fd-81d2-4a86-9b20-28ba02d67a18" providerId="ADAL" clId="{B876D7DA-DFE9-446E-BF99-95F4DD9EE379}" dt="2025-04-30T09:59:45.765" v="205" actId="478"/>
          <ac:spMkLst>
            <pc:docMk/>
            <pc:sldMk cId="1857189599" sldId="265"/>
            <ac:spMk id="10" creationId="{7381E8DA-A0F8-1C69-49BF-53E276A94C09}"/>
          </ac:spMkLst>
        </pc:spChg>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MasterChg chg="modSp mod addSldLayout delSldLayout modSldLayout sldLayoutOrd">
        <pc:chgData name="Vermeulen - van Gent, Sander" userId="e08259fd-81d2-4a86-9b20-28ba02d67a18" providerId="ADAL" clId="{B876D7DA-DFE9-446E-BF99-95F4DD9EE379}" dt="2025-04-30T10:59:21.168" v="212" actId="14430"/>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add del mod">
            <ac:chgData name="Vermeulen - van Gent, Sander" userId="e08259fd-81d2-4a86-9b20-28ba02d67a18" providerId="ADAL" clId="{B876D7DA-DFE9-446E-BF99-95F4DD9EE379}" dt="2025-04-30T10:56:41.385" v="210" actId="478"/>
            <ac:spMkLst>
              <pc:docMk/>
              <pc:sldMasterMk cId="582609979" sldId="2147483648"/>
              <pc:sldLayoutMk cId="3849775906" sldId="2147483704"/>
              <ac:spMk id="3" creationId="{C3B62D36-52EF-7312-D144-46274A55EF35}"/>
            </ac:spMkLst>
          </pc:spChg>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4" creationId="{5571B4FA-5AE5-9A9D-0255-A58C8CD0F28C}"/>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5" creationId="{C2E38561-545A-6019-51B5-5CBFC5E5C694}"/>
            </ac:spMkLst>
          </pc:spChg>
          <pc:spChg chg="del mod">
            <ac:chgData name="Vermeulen - van Gent, Sander" userId="e08259fd-81d2-4a86-9b20-28ba02d67a18" providerId="ADAL" clId="{B876D7DA-DFE9-446E-BF99-95F4DD9EE379}" dt="2025-04-30T09:59:36.635" v="203" actId="478"/>
            <ac:spMkLst>
              <pc:docMk/>
              <pc:sldMasterMk cId="582609979" sldId="2147483648"/>
              <pc:sldLayoutMk cId="3849775906" sldId="2147483704"/>
              <ac:spMk id="16" creationId="{264F8129-EEB5-1B75-B965-D4B83E379692}"/>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del mod">
            <ac:chgData name="Vermeulen - van Gent, Sander" userId="e08259fd-81d2-4a86-9b20-28ba02d67a18" providerId="ADAL" clId="{B876D7DA-DFE9-446E-BF99-95F4DD9EE379}" dt="2025-04-30T10:56:43.954" v="211" actId="478"/>
            <ac:cxnSpMkLst>
              <pc:docMk/>
              <pc:sldMasterMk cId="582609979" sldId="2147483648"/>
              <pc:sldLayoutMk cId="3849775906" sldId="2147483704"/>
              <ac:cxnSpMk id="20" creationId="{0AECDC42-FE32-55F5-E0D6-9EB431CF9F43}"/>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modSp mod">
          <pc:chgData name="Vermeulen - van Gent, Sander" userId="e08259fd-81d2-4a86-9b20-28ba02d67a18" providerId="ADAL" clId="{B876D7DA-DFE9-446E-BF99-95F4DD9EE379}" dt="2025-04-17T05:41:30.526" v="113"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4-17T05:41:28.046" v="11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4-17T05:41:23.723" v="111" actId="962"/>
            <ac:spMkLst>
              <pc:docMk/>
              <pc:sldMasterMk cId="582609979" sldId="2147483648"/>
              <pc:sldLayoutMk cId="3906690126" sldId="2147483705"/>
              <ac:spMk id="4" creationId="{F803B63F-8571-0196-55B1-AE4F8394FD43}"/>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4-09T09:47:53.860" v="14" actId="2711"/>
            <ac:spMkLst>
              <pc:docMk/>
              <pc:sldMasterMk cId="582609979" sldId="2147483648"/>
              <pc:sldLayoutMk cId="3906690126" sldId="2147483705"/>
              <ac:spMk id="11" creationId="{25BB0762-1AD0-F5A1-E01E-F53682EB8F5D}"/>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2" creationId="{0CF651A3-7662-F531-4FF5-B8D1795C7F3B}"/>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3" creationId="{B5C74B2A-748B-0740-1934-6885F2B1E828}"/>
            </ac:spMkLst>
          </pc:spChg>
          <pc:spChg chg="add mod ord">
            <ac:chgData name="Vermeulen - van Gent, Sander" userId="e08259fd-81d2-4a86-9b20-28ba02d67a18" providerId="ADAL" clId="{B876D7DA-DFE9-446E-BF99-95F4DD9EE379}" dt="2025-04-17T05:41:30.526" v="113" actId="13244"/>
            <ac:spMkLst>
              <pc:docMk/>
              <pc:sldMasterMk cId="582609979" sldId="2147483648"/>
              <pc:sldLayoutMk cId="3906690126" sldId="2147483705"/>
              <ac:spMk id="14" creationId="{9628D90D-6635-98BD-6013-43245DE830EC}"/>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MasterChg>
    </pc:docChg>
  </pc:docChgLst>
</pc:chgInfo>
</file>

<file path=ppt/charts/_rels/chart436412f06ebc.xml.rels><?xml version="1.0" encoding="UTF-8" standalone="yes"?><Relationships  xmlns="http://schemas.openxmlformats.org/package/2006/relationships"><Relationship Id="rId1" Type="http://schemas.openxmlformats.org/officeDocument/2006/relationships/package" Target="../embeddings/data436461f347ac.xlsx"/></Relationships>

</file>

<file path=ppt/charts/_rels/chart43643251f21.xml.rels><?xml version="1.0" encoding="UTF-8" standalone="yes"?><Relationships  xmlns="http://schemas.openxmlformats.org/package/2006/relationships"><Relationship Id="rId1" Type="http://schemas.openxmlformats.org/officeDocument/2006/relationships/package" Target="../embeddings/data43644c844e96.xlsx"/></Relationships>

</file>

<file path=ppt/charts/_rels/chart43643b676156.xml.rels><?xml version="1.0" encoding="UTF-8" standalone="yes"?><Relationships  xmlns="http://schemas.openxmlformats.org/package/2006/relationships"><Relationship Id="rId1" Type="http://schemas.openxmlformats.org/officeDocument/2006/relationships/package" Target="../embeddings/data43641c625ee4.xlsx"/></Relationships>

</file>

<file path=ppt/charts/_rels/chart436451b32f86.xml.rels><?xml version="1.0" encoding="UTF-8" standalone="yes"?><Relationships  xmlns="http://schemas.openxmlformats.org/package/2006/relationships"><Relationship Id="rId1" Type="http://schemas.openxmlformats.org/officeDocument/2006/relationships/package" Target="../embeddings/data436437155580.xlsx"/></Relationships>

</file>

<file path=ppt/charts/_rels/chart4364564917e2.xml.rels><?xml version="1.0" encoding="UTF-8" standalone="yes"?><Relationships  xmlns="http://schemas.openxmlformats.org/package/2006/relationships"><Relationship Id="rId1" Type="http://schemas.openxmlformats.org/officeDocument/2006/relationships/package" Target="../embeddings/data436493734cb.xlsx"/></Relationships>

</file>

<file path=ppt/charts/_rels/chart436458e023b7.xml.rels><?xml version="1.0" encoding="UTF-8" standalone="yes"?><Relationships  xmlns="http://schemas.openxmlformats.org/package/2006/relationships"><Relationship Id="rId1" Type="http://schemas.openxmlformats.org/officeDocument/2006/relationships/package" Target="../embeddings/data43641d337bab.xlsx"/></Relationships>

</file>

<file path=ppt/charts/_rels/chart4364738e4e56.xml.rels><?xml version="1.0" encoding="UTF-8" standalone="yes"?><Relationships  xmlns="http://schemas.openxmlformats.org/package/2006/relationships"><Relationship Id="rId1" Type="http://schemas.openxmlformats.org/officeDocument/2006/relationships/package" Target="../embeddings/data4364776240c2.xlsx"/></Relationships>

</file>

<file path=ppt/charts/chart436412f06eb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0.2942601</c:v>
                </c:pt>
                <c:pt idx="1">
                  <c:v>0.2788376</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0.2950323</c:v>
                </c:pt>
                <c:pt idx="1">
                  <c:v>0.2381023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3251f2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0.2994161</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0.2597708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3b67615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sheet1!$B$2:$B$3</c:f>
              <c:numCache>
                <c:ptCount val="2"/>
                <c:pt idx="0">
                  <c:v>0.2805121</c:v>
                </c:pt>
                <c:pt idx="1">
                  <c:v>0.3122552</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Psychische klachten</c:v>
                </c:pt>
                <c:pt idx="1">
                  <c:v>Ervaren gezondheid</c:v>
                </c:pt>
              </c:strCache>
            </c:strRef>
          </c:cat>
          <c:val>
            <c:numRef>
              <c:f>sheet1!$C$2:$C$3</c:f>
              <c:numCache>
                <c:ptCount val="2"/>
                <c:pt idx="0">
                  <c:v>0.2753591</c:v>
                </c:pt>
                <c:pt idx="1">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3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51b32f8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sheet1!$B$2:$B$2</c:f>
              <c:numCache>
                <c:ptCount val="1"/>
                <c:pt idx="0">
                  <c:v>0.2885178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Ja</c:v>
                </c:pt>
              </c:strCache>
            </c:strRef>
          </c:cat>
          <c:val>
            <c:numRef>
              <c:f>sheet1!$C$2:$C$2</c:f>
              <c:numCache>
                <c:ptCount val="1"/>
                <c:pt idx="0">
                  <c:v>0.2690928</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364564917e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0.5941587</c:v>
                </c:pt>
                <c:pt idx="1">
                  <c:v>0.7000854</c:v>
                </c:pt>
                <c:pt idx="2">
                  <c:v>0.8911974</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36458e023b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0.8911974</c:v>
                </c:pt>
                <c:pt idx="1">
                  <c:v>0.7000854</c:v>
                </c:pt>
                <c:pt idx="2">
                  <c:v>0.5941587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4364738e4e5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Heeft psychische klachten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p</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Meisje</c:v>
                </c:pt>
                <c:pt idx="1">
                  <c:v>Jongen</c:v>
                </c:pt>
                <c:pt idx="2">
                  <c:v>Klas 4</c:v>
                </c:pt>
                <c:pt idx="3">
                  <c:v>Klas 2</c:v>
                </c:pt>
              </c:strCache>
            </c:strRef>
          </c:cat>
          <c:val>
            <c:numRef>
              <c:f>sheet1!$B$2:$B$5</c:f>
              <c:numCache>
                <c:ptCount val="4"/>
                <c:pt idx="0">
                  <c:v>0.2690928</c:v>
                </c:pt>
                <c:pt idx="1">
                  <c:v>0.2885178</c:v>
                </c:pt>
                <c:pt idx="2">
                  <c:v>0.2597708</c:v>
                </c:pt>
                <c:pt idx="3">
                  <c:v>0.2994161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30-4-2025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30-4-2025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5">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4" name="Staafgrafiek 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9" name="Staaf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01" r:id="rId7"/>
    <p:sldLayoutId id="2147483653" r:id="rId8"/>
    <p:sldLayoutId id="2147483708" r:id="rId9"/>
    <p:sldLayoutId id="2147483704" r:id="rId10"/>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43643b676156.xml"/>
<Relationship Id="rId3" Type="http://schemas.openxmlformats.org/officeDocument/2006/relationships/chart" Target="../charts/chart436451b32f86.xml"/>
<Relationship Id="rId4" Type="http://schemas.openxmlformats.org/officeDocument/2006/relationships/chart" Target="../charts/chart43643251f21.xml"/>
<Relationship Id="rId5" Type="http://schemas.openxmlformats.org/officeDocument/2006/relationships/chart" Target="../charts/chart436412f06ebc.xml"/>
<Relationship Id="rId6" Type="http://schemas.openxmlformats.org/officeDocument/2006/relationships/chart" Target="../charts/chart4364738e4e56.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9dfc2ef3bdad34029f690fa4e1606c5b71250fcd.png"/>
<Relationship Id="rId3" Type="http://schemas.openxmlformats.org/officeDocument/2006/relationships/image" Target="../media/2d91b02f697a0375f5e3afa5ddccd2c34236b6a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436458e023b7.xml"/>
<Relationship Id="rId3" Type="http://schemas.openxmlformats.org/officeDocument/2006/relationships/chart" Target="../charts/chart4364564917e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Zandwijk</a:t>
            </a:r>
          </a:p>
        </p:txBody>
      </p:sp>
      <p:sp>
        <p:nvSpPr>
          <p:cNvPr id="3" name="Tekst 2"/>
          <p:cNvSpPr>
            <a:spLocks noGrp="1"/>
          </p:cNvSpPr>
          <p:nvPr>
            <p:ph type="body" sz="quarter" idx="26"/>
          </p:nvPr>
        </p:nvSpPr>
        <p:spPr>
          <a:xfrm>
            <a:off x="4368000" y="4024800"/>
            <a:ext cx="3456000" cy="2376000"/>
          </a:xfrm>
        </p:spPr>
        <p:txBody>
          <a:bodyPr/>
          <a:lstStyle/>
          <a:p>
            <a:r>
              <a:rPr/>
              <a:t> 6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28%</a:t>
            </a:r>
          </a:p>
        </p:txBody>
      </p:sp>
      <p:sp>
        <p:nvSpPr>
          <p:cNvPr id="3" name="Percentage 2"/>
          <p:cNvSpPr>
            <a:spLocks noGrp="1"/>
          </p:cNvSpPr>
          <p:nvPr>
            <p:ph type="body" sz="quarter" idx="18" hasCustomPrompt="1"/>
          </p:nvPr>
        </p:nvSpPr>
        <p:spPr>
          <a:xfrm>
            <a:off x="4369011" y="2867000"/>
            <a:ext cx="838200" cy="838200"/>
          </a:xfrm>
        </p:spPr>
        <p:txBody>
          <a:bodyPr/>
          <a:lstStyle/>
          <a:p>
            <a:r>
              <a:rPr/>
              <a:t>72%</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31%</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60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(33%) is vergelijkbaar met jongeren in klas 4 (29%). De ervaren gezondheid van jongens (31%) is precies hetzelfde als meisjes (32%).</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(31%) is vergelijkbaar met meisjes (32%).</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(31%) is vergelijkbaar met Nederland (31%).</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(31%) is de ervaren gezondheid in 2024 gelijk gebleven ten opzichte van 2020 (29%).</a:t>
            </a:r>
          </a:p>
        </p:txBody>
      </p:sp>
    </p:spTree>
    <p:extLst>
      <p:ext uri="{BB962C8B-B14F-4D97-AF65-F5344CB8AC3E}">
        <p14:creationId xmlns:p14="http://schemas.microsoft.com/office/powerpoint/2010/main" val="7037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31% van de inwoners een zeer goede gezondheid en heeft 28%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925714"/>
                <a:gridCol w="925714"/>
                <a:gridCol w="925714"/>
                <a:gridCol w="925714"/>
                <a:gridCol w="925714"/>
                <a:gridCol w="925714"/>
                <a:gridCol w="925714"/>
              </a:tblGrid>
              <a:tr h="4800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Inwoners (18+)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4800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Nederland</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17,884,097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894,205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1,788,410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4,471,024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8,942,048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r h="4800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Zandwijk</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57,084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2,854</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5,708</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14,271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28,542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2.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4562</TotalTime>
  <Words>0</Words>
  <Application>Microsoft Office PowerPoint</Application>
  <PresentationFormat>Breedbeeld</PresentationFormat>
  <Paragraphs>0</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2025-05-06T12:07:17Z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