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nl-NL"/>
    </a:defPPr>
    <a:lvl1pPr marL="0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859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71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578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436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295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154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012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8871" algn="l" defTabSz="839718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88E457-F3D1-11F5-0D59-C4CAFD62A8D0}" name="Wijker, Steven" initials="SW" userId="S::s.wijker@VRLN.NL::597581ce-f2a8-40d7-ae85-598b4bd645eb" providerId="AD"/>
  <p188:author id="{A651888C-3F54-6CC8-3A18-DAF3B988797A}" name="Nicole de Jong" initials="NJ" userId="S::nicole.de.jong_vggm.nl#ext#@ggdghornederland.onmicrosoft.com::5d6b3799-3dc4-4a43-8bca-c8e42c7d95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98"/>
    <a:srgbClr val="DAD3D1"/>
    <a:srgbClr val="E8525F"/>
    <a:srgbClr val="4F81BD"/>
    <a:srgbClr val="9AD6D6"/>
    <a:srgbClr val="F1A9AD"/>
    <a:srgbClr val="3DB28F"/>
    <a:srgbClr val="FABD15"/>
    <a:srgbClr val="E54800"/>
    <a:srgbClr val="E303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6D7DA-DFE9-446E-BF99-95F4DD9EE379}" v="29" dt="2025-04-17T09:59:24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3157" autoAdjust="0"/>
    <p:restoredTop sz="69291" autoAdjust="0"/>
  </p:normalViewPr>
  <p:slideViewPr>
    <p:cSldViewPr snapToGrid="0">
      <p:cViewPr varScale="1">
        <p:scale>
          <a:sx n="119" d="100"/>
          <a:sy n="119" d="100"/>
        </p:scale>
        <p:origin x="120" y="182"/>
      </p:cViewPr>
      <p:guideLst>
        <p:guide orient="horz" pos="2160"/>
        <p:guide pos="35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eulen - van Gent, Sander" userId="e08259fd-81d2-4a86-9b20-28ba02d67a18" providerId="ADAL" clId="{89671C25-7970-40DC-81A0-A88BBDE3DCE0}"/>
    <pc:docChg chg="undo custSel addSld delSld modSld modMainMaster">
      <pc:chgData name="Vermeulen - van Gent, Sander" userId="e08259fd-81d2-4a86-9b20-28ba02d67a18" providerId="ADAL" clId="{89671C25-7970-40DC-81A0-A88BBDE3DCE0}" dt="2025-03-12T08:57:16.499" v="34" actId="478"/>
      <pc:docMkLst>
        <pc:docMk/>
      </pc:docMkLst>
      <pc:sldChg chg="addSp delSp modSp new del mod modClrScheme chgLayout">
        <pc:chgData name="Vermeulen - van Gent, Sander" userId="e08259fd-81d2-4a86-9b20-28ba02d67a18" providerId="ADAL" clId="{89671C25-7970-40DC-81A0-A88BBDE3DCE0}" dt="2025-03-12T08:57:05.973" v="33" actId="2696"/>
        <pc:sldMkLst>
          <pc:docMk/>
          <pc:sldMk cId="3619324877" sldId="262"/>
        </pc:sldMkLst>
      </pc:sldChg>
      <pc:sldMasterChg chg="modSldLayout">
        <pc:chgData name="Vermeulen - van Gent, Sander" userId="e08259fd-81d2-4a86-9b20-28ba02d67a18" providerId="ADAL" clId="{89671C25-7970-40DC-81A0-A88BBDE3DCE0}" dt="2025-03-12T08:57:16.499" v="34" actId="478"/>
        <pc:sldMasterMkLst>
          <pc:docMk/>
          <pc:sldMasterMk cId="582609979" sldId="2147483648"/>
        </pc:sldMasterMkLst>
        <pc:sldLayoutChg chg="addSp delSp modSp mod">
          <pc:chgData name="Vermeulen - van Gent, Sander" userId="e08259fd-81d2-4a86-9b20-28ba02d67a18" providerId="ADAL" clId="{89671C25-7970-40DC-81A0-A88BBDE3DCE0}" dt="2025-03-12T08:57:16.499" v="34" actId="478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EBC67F84-5A5F-4D34-A782-C5CB08170AF2}"/>
    <pc:docChg chg="custSel modMainMaster">
      <pc:chgData name="Vermeulen - van Gent, Sander" userId="e08259fd-81d2-4a86-9b20-28ba02d67a18" providerId="ADAL" clId="{EBC67F84-5A5F-4D34-A782-C5CB08170AF2}" dt="2024-11-18T14:50:07.587" v="176" actId="1076"/>
      <pc:docMkLst>
        <pc:docMk/>
      </pc:docMkLst>
      <pc:sldMasterChg chg="modSp modSldLayout">
        <pc:chgData name="Vermeulen - van Gent, Sander" userId="e08259fd-81d2-4a86-9b20-28ba02d67a18" providerId="ADAL" clId="{EBC67F84-5A5F-4D34-A782-C5CB08170AF2}" dt="2024-11-18T14:50:07.587" v="176" actId="1076"/>
        <pc:sldMasterMkLst>
          <pc:docMk/>
          <pc:sldMasterMk cId="582609979" sldId="2147483648"/>
        </pc:sldMasterMkLst>
        <pc:sldLayoutChg chg="modSp mod">
          <pc:chgData name="Vermeulen - van Gent, Sander" userId="e08259fd-81d2-4a86-9b20-28ba02d67a18" providerId="ADAL" clId="{EBC67F84-5A5F-4D34-A782-C5CB08170AF2}" dt="2024-11-18T14:50:07.587" v="176" actId="1076"/>
          <pc:sldLayoutMkLst>
            <pc:docMk/>
            <pc:sldMasterMk cId="582609979" sldId="2147483648"/>
            <pc:sldLayoutMk cId="2953288039" sldId="2147483703"/>
          </pc:sldLayoutMkLst>
        </pc:sldLayoutChg>
      </pc:sldMasterChg>
    </pc:docChg>
  </pc:docChgLst>
  <pc:docChgLst>
    <pc:chgData name="Vermeulen - van Gent, Sander" userId="e08259fd-81d2-4a86-9b20-28ba02d67a18" providerId="ADAL" clId="{B876D7DA-DFE9-446E-BF99-95F4DD9EE379}"/>
    <pc:docChg chg="undo custSel addSld delSld modSld modMainMaster">
      <pc:chgData name="Vermeulen - van Gent, Sander" userId="e08259fd-81d2-4a86-9b20-28ba02d67a18" providerId="ADAL" clId="{B876D7DA-DFE9-446E-BF99-95F4DD9EE379}" dt="2025-04-17T09:59:29.669" v="148" actId="20577"/>
      <pc:docMkLst>
        <pc:docMk/>
      </pc:docMkLst>
      <pc:sldChg chg="del">
        <pc:chgData name="Vermeulen - van Gent, Sander" userId="e08259fd-81d2-4a86-9b20-28ba02d67a18" providerId="ADAL" clId="{B876D7DA-DFE9-446E-BF99-95F4DD9EE379}" dt="2025-04-17T08:44:37.952" v="135" actId="47"/>
        <pc:sldMkLst>
          <pc:docMk/>
          <pc:sldMk cId="101485179" sldId="261"/>
        </pc:sldMkLst>
      </pc:sldChg>
      <pc:sldChg chg="add del">
        <pc:chgData name="Vermeulen - van Gent, Sander" userId="e08259fd-81d2-4a86-9b20-28ba02d67a18" providerId="ADAL" clId="{B876D7DA-DFE9-446E-BF99-95F4DD9EE379}" dt="2025-04-10T07:34:11.981" v="19" actId="2890"/>
        <pc:sldMkLst>
          <pc:docMk/>
          <pc:sldMk cId="364395373" sldId="262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0T07:36:37.602" v="71" actId="478"/>
        <pc:sldMkLst>
          <pc:docMk/>
          <pc:sldMk cId="703795508" sldId="262"/>
        </pc:sldMkLst>
      </pc:sldChg>
      <pc:sldChg chg="add del">
        <pc:chgData name="Vermeulen - van Gent, Sander" userId="e08259fd-81d2-4a86-9b20-28ba02d67a18" providerId="ADAL" clId="{B876D7DA-DFE9-446E-BF99-95F4DD9EE379}" dt="2025-04-10T07:34:24.351" v="21" actId="2890"/>
        <pc:sldMkLst>
          <pc:docMk/>
          <pc:sldMk cId="2057682351" sldId="262"/>
        </pc:sldMkLst>
      </pc:sldChg>
      <pc:sldChg chg="addSp delSp modSp add mod modClrScheme chgLayout">
        <pc:chgData name="Vermeulen - van Gent, Sander" userId="e08259fd-81d2-4a86-9b20-28ba02d67a18" providerId="ADAL" clId="{B876D7DA-DFE9-446E-BF99-95F4DD9EE379}" dt="2025-04-14T13:38:56.919" v="99" actId="478"/>
        <pc:sldMkLst>
          <pc:docMk/>
          <pc:sldMk cId="2839605537" sldId="263"/>
        </pc:sldMkLst>
      </pc:sldChg>
      <pc:sldChg chg="addSp delSp modSp new mod modClrScheme chgLayout">
        <pc:chgData name="Vermeulen - van Gent, Sander" userId="e08259fd-81d2-4a86-9b20-28ba02d67a18" providerId="ADAL" clId="{B876D7DA-DFE9-446E-BF99-95F4DD9EE379}" dt="2025-04-17T08:00:18.406" v="134" actId="478"/>
        <pc:sldMkLst>
          <pc:docMk/>
          <pc:sldMk cId="1769976180" sldId="264"/>
        </pc:sldMkLst>
        <pc:spChg chg="del">
          <ac:chgData name="Vermeulen - van Gent, Sander" userId="e08259fd-81d2-4a86-9b20-28ba02d67a18" providerId="ADAL" clId="{B876D7DA-DFE9-446E-BF99-95F4DD9EE379}" dt="2025-04-17T08:00:16.585" v="133" actId="700"/>
          <ac:spMkLst>
            <pc:docMk/>
            <pc:sldMk cId="1769976180" sldId="264"/>
            <ac:spMk id="2" creationId="{F164BDDB-DF0F-5DFE-BC10-B8A6885C3D92}"/>
          </ac:spMkLst>
        </pc:spChg>
        <pc:spChg chg="del">
          <ac:chgData name="Vermeulen - van Gent, Sander" userId="e08259fd-81d2-4a86-9b20-28ba02d67a18" providerId="ADAL" clId="{B876D7DA-DFE9-446E-BF99-95F4DD9EE379}" dt="2025-04-17T08:00:16.585" v="133" actId="700"/>
          <ac:spMkLst>
            <pc:docMk/>
            <pc:sldMk cId="1769976180" sldId="264"/>
            <ac:spMk id="3" creationId="{7C3DBDC4-A6BF-B5A0-001A-D7E94C271409}"/>
          </ac:spMkLst>
        </pc:spChg>
        <pc:spChg chg="del">
          <ac:chgData name="Vermeulen - van Gent, Sander" userId="e08259fd-81d2-4a86-9b20-28ba02d67a18" providerId="ADAL" clId="{B876D7DA-DFE9-446E-BF99-95F4DD9EE379}" dt="2025-04-17T08:00:16.585" v="133" actId="700"/>
          <ac:spMkLst>
            <pc:docMk/>
            <pc:sldMk cId="1769976180" sldId="264"/>
            <ac:spMk id="4" creationId="{AFCDB6EF-563D-1007-2FD8-D6DD6DAE66AA}"/>
          </ac:spMkLst>
        </pc:spChg>
        <pc:spChg chg="del">
          <ac:chgData name="Vermeulen - van Gent, Sander" userId="e08259fd-81d2-4a86-9b20-28ba02d67a18" providerId="ADAL" clId="{B876D7DA-DFE9-446E-BF99-95F4DD9EE379}" dt="2025-04-17T08:00:16.585" v="133" actId="700"/>
          <ac:spMkLst>
            <pc:docMk/>
            <pc:sldMk cId="1769976180" sldId="264"/>
            <ac:spMk id="5" creationId="{23264F67-0DC7-C588-1FDC-92090CB5AFF6}"/>
          </ac:spMkLst>
        </pc:spChg>
        <pc:spChg chg="add del mod">
          <ac:chgData name="Vermeulen - van Gent, Sander" userId="e08259fd-81d2-4a86-9b20-28ba02d67a18" providerId="ADAL" clId="{B876D7DA-DFE9-446E-BF99-95F4DD9EE379}" dt="2025-04-17T08:00:18.406" v="134" actId="478"/>
          <ac:spMkLst>
            <pc:docMk/>
            <pc:sldMk cId="1769976180" sldId="264"/>
            <ac:spMk id="6" creationId="{A6296924-FD59-FD14-883D-E39A37262778}"/>
          </ac:spMkLst>
        </pc:spChg>
        <pc:spChg chg="add del mod">
          <ac:chgData name="Vermeulen - van Gent, Sander" userId="e08259fd-81d2-4a86-9b20-28ba02d67a18" providerId="ADAL" clId="{B876D7DA-DFE9-446E-BF99-95F4DD9EE379}" dt="2025-04-17T08:00:18.406" v="134" actId="478"/>
          <ac:spMkLst>
            <pc:docMk/>
            <pc:sldMk cId="1769976180" sldId="264"/>
            <ac:spMk id="7" creationId="{B99403B8-3DCA-3298-B590-4356252789AF}"/>
          </ac:spMkLst>
        </pc:spChg>
        <pc:spChg chg="add del mod">
          <ac:chgData name="Vermeulen - van Gent, Sander" userId="e08259fd-81d2-4a86-9b20-28ba02d67a18" providerId="ADAL" clId="{B876D7DA-DFE9-446E-BF99-95F4DD9EE379}" dt="2025-04-17T08:00:18.406" v="134" actId="478"/>
          <ac:spMkLst>
            <pc:docMk/>
            <pc:sldMk cId="1769976180" sldId="264"/>
            <ac:spMk id="8" creationId="{C078BB40-B759-C296-6126-8FA043865572}"/>
          </ac:spMkLst>
        </pc:spChg>
        <pc:spChg chg="add del mod">
          <ac:chgData name="Vermeulen - van Gent, Sander" userId="e08259fd-81d2-4a86-9b20-28ba02d67a18" providerId="ADAL" clId="{B876D7DA-DFE9-446E-BF99-95F4DD9EE379}" dt="2025-04-17T08:00:18.406" v="134" actId="478"/>
          <ac:spMkLst>
            <pc:docMk/>
            <pc:sldMk cId="1769976180" sldId="264"/>
            <ac:spMk id="9" creationId="{B5B039A0-DB41-E178-126F-00041E1F090A}"/>
          </ac:spMkLst>
        </pc:spChg>
      </pc:sldChg>
      <pc:sldChg chg="addSp delSp modSp new del mod modClrScheme chgLayout">
        <pc:chgData name="Vermeulen - van Gent, Sander" userId="e08259fd-81d2-4a86-9b20-28ba02d67a18" providerId="ADAL" clId="{B876D7DA-DFE9-446E-BF99-95F4DD9EE379}" dt="2025-04-17T09:27:18.236" v="142" actId="47"/>
        <pc:sldMkLst>
          <pc:docMk/>
          <pc:sldMk cId="3211769070" sldId="265"/>
        </pc:sldMkLst>
        <pc:spChg chg="del">
          <ac:chgData name="Vermeulen - van Gent, Sander" userId="e08259fd-81d2-4a86-9b20-28ba02d67a18" providerId="ADAL" clId="{B876D7DA-DFE9-446E-BF99-95F4DD9EE379}" dt="2025-04-17T09:26:41.908" v="138" actId="700"/>
          <ac:spMkLst>
            <pc:docMk/>
            <pc:sldMk cId="3211769070" sldId="265"/>
            <ac:spMk id="2" creationId="{F002FDAD-2C90-7F5B-0F2D-C8488C78BF32}"/>
          </ac:spMkLst>
        </pc:spChg>
        <pc:spChg chg="del">
          <ac:chgData name="Vermeulen - van Gent, Sander" userId="e08259fd-81d2-4a86-9b20-28ba02d67a18" providerId="ADAL" clId="{B876D7DA-DFE9-446E-BF99-95F4DD9EE379}" dt="2025-04-17T09:26:41.908" v="138" actId="700"/>
          <ac:spMkLst>
            <pc:docMk/>
            <pc:sldMk cId="3211769070" sldId="265"/>
            <ac:spMk id="3" creationId="{8E2E2B0C-5544-8D99-A58E-A85397595218}"/>
          </ac:spMkLst>
        </pc:spChg>
        <pc:spChg chg="del">
          <ac:chgData name="Vermeulen - van Gent, Sander" userId="e08259fd-81d2-4a86-9b20-28ba02d67a18" providerId="ADAL" clId="{B876D7DA-DFE9-446E-BF99-95F4DD9EE379}" dt="2025-04-17T09:26:41.908" v="138" actId="700"/>
          <ac:spMkLst>
            <pc:docMk/>
            <pc:sldMk cId="3211769070" sldId="265"/>
            <ac:spMk id="4" creationId="{39110194-B834-3B4C-83EE-2CAB98C0B582}"/>
          </ac:spMkLst>
        </pc:spChg>
        <pc:spChg chg="del">
          <ac:chgData name="Vermeulen - van Gent, Sander" userId="e08259fd-81d2-4a86-9b20-28ba02d67a18" providerId="ADAL" clId="{B876D7DA-DFE9-446E-BF99-95F4DD9EE379}" dt="2025-04-17T09:26:41.908" v="138" actId="700"/>
          <ac:spMkLst>
            <pc:docMk/>
            <pc:sldMk cId="3211769070" sldId="265"/>
            <ac:spMk id="5" creationId="{71EEF77A-DB04-EDAF-E3CF-702DBC49E1D6}"/>
          </ac:spMkLst>
        </pc:spChg>
        <pc:spChg chg="add del mod">
          <ac:chgData name="Vermeulen - van Gent, Sander" userId="e08259fd-81d2-4a86-9b20-28ba02d67a18" providerId="ADAL" clId="{B876D7DA-DFE9-446E-BF99-95F4DD9EE379}" dt="2025-04-17T09:27:09.900" v="141" actId="478"/>
          <ac:spMkLst>
            <pc:docMk/>
            <pc:sldMk cId="3211769070" sldId="265"/>
            <ac:spMk id="6" creationId="{D5706145-23FF-45BD-0502-2D0159326E95}"/>
          </ac:spMkLst>
        </pc:spChg>
        <pc:spChg chg="add del mod">
          <ac:chgData name="Vermeulen - van Gent, Sander" userId="e08259fd-81d2-4a86-9b20-28ba02d67a18" providerId="ADAL" clId="{B876D7DA-DFE9-446E-BF99-95F4DD9EE379}" dt="2025-04-17T09:27:09.900" v="141" actId="478"/>
          <ac:spMkLst>
            <pc:docMk/>
            <pc:sldMk cId="3211769070" sldId="265"/>
            <ac:spMk id="7" creationId="{70090F2D-6471-B696-014E-2301DE241151}"/>
          </ac:spMkLst>
        </pc:spChg>
        <pc:spChg chg="add del mod">
          <ac:chgData name="Vermeulen - van Gent, Sander" userId="e08259fd-81d2-4a86-9b20-28ba02d67a18" providerId="ADAL" clId="{B876D7DA-DFE9-446E-BF99-95F4DD9EE379}" dt="2025-04-17T09:27:09.900" v="141" actId="478"/>
          <ac:spMkLst>
            <pc:docMk/>
            <pc:sldMk cId="3211769070" sldId="265"/>
            <ac:spMk id="8" creationId="{B6239C86-4BC4-29AC-D225-858347F161D5}"/>
          </ac:spMkLst>
        </pc:spChg>
        <pc:spChg chg="add del mod">
          <ac:chgData name="Vermeulen - van Gent, Sander" userId="e08259fd-81d2-4a86-9b20-28ba02d67a18" providerId="ADAL" clId="{B876D7DA-DFE9-446E-BF99-95F4DD9EE379}" dt="2025-04-17T09:27:09.900" v="141" actId="478"/>
          <ac:spMkLst>
            <pc:docMk/>
            <pc:sldMk cId="3211769070" sldId="265"/>
            <ac:spMk id="9" creationId="{2E30B5F7-35E1-80B8-1C3E-D7CE5F8FC9AD}"/>
          </ac:spMkLst>
        </pc:spChg>
        <pc:spChg chg="add del mod">
          <ac:chgData name="Vermeulen - van Gent, Sander" userId="e08259fd-81d2-4a86-9b20-28ba02d67a18" providerId="ADAL" clId="{B876D7DA-DFE9-446E-BF99-95F4DD9EE379}" dt="2025-04-17T09:27:09.900" v="141" actId="478"/>
          <ac:spMkLst>
            <pc:docMk/>
            <pc:sldMk cId="3211769070" sldId="265"/>
            <ac:spMk id="10" creationId="{D58D8F3F-F136-4899-D09B-92E79EED7900}"/>
          </ac:spMkLst>
        </pc:spChg>
      </pc:sldChg>
      <pc:sldMasterChg chg="modSp mod addSldLayout delSldLayout modSldLayout sldLayoutOrd">
        <pc:chgData name="Vermeulen - van Gent, Sander" userId="e08259fd-81d2-4a86-9b20-28ba02d67a18" providerId="ADAL" clId="{B876D7DA-DFE9-446E-BF99-95F4DD9EE379}" dt="2025-04-17T09:59:29.669" v="148" actId="20577"/>
        <pc:sldMasterMkLst>
          <pc:docMk/>
          <pc:sldMasterMk cId="582609979" sldId="2147483648"/>
        </pc:sldMasterMkLst>
        <pc:spChg chg="mod">
          <ac:chgData name="Vermeulen - van Gent, Sander" userId="e08259fd-81d2-4a86-9b20-28ba02d67a18" providerId="ADAL" clId="{B876D7DA-DFE9-446E-BF99-95F4DD9EE379}" dt="2025-04-09T07:48:55.648" v="0" actId="207"/>
          <ac:spMkLst>
            <pc:docMk/>
            <pc:sldMasterMk cId="582609979" sldId="2147483648"/>
            <ac:spMk id="30" creationId="{CB127B58-0E04-70A9-47ED-461794FE8617}"/>
          </ac:spMkLst>
        </pc:spChg>
        <pc:sldLayoutChg chg="modSp mod">
          <pc:chgData name="Vermeulen - van Gent, Sander" userId="e08259fd-81d2-4a86-9b20-28ba02d67a18" providerId="ADAL" clId="{B876D7DA-DFE9-446E-BF99-95F4DD9EE379}" dt="2025-04-09T09:47:49.615" v="13" actId="2711"/>
          <pc:sldLayoutMkLst>
            <pc:docMk/>
            <pc:sldMasterMk cId="582609979" sldId="2147483648"/>
            <pc:sldLayoutMk cId="2036413586" sldId="2147483653"/>
          </pc:sldLayoutMkLst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9.615" v="13" actId="2711"/>
            <ac:spMkLst>
              <pc:docMk/>
              <pc:sldMasterMk cId="582609979" sldId="2147483648"/>
              <pc:sldLayoutMk cId="2036413586" sldId="214748365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26.124" v="8" actId="2711"/>
            <ac:spMkLst>
              <pc:docMk/>
              <pc:sldMasterMk cId="582609979" sldId="2147483648"/>
              <pc:sldLayoutMk cId="2036413586" sldId="2147483653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6.124" v="8" actId="2711"/>
            <ac:cxnSpMkLst>
              <pc:docMk/>
              <pc:sldMasterMk cId="582609979" sldId="2147483648"/>
              <pc:sldLayoutMk cId="2036413586" sldId="2147483653"/>
              <ac:cxnSpMk id="5" creationId="{024B5762-4C9B-2E1A-D584-EA7C43CAD9B0}"/>
            </ac:cxnSpMkLst>
          </pc:cxnChg>
        </pc:sldLayoutChg>
        <pc:sldLayoutChg chg="modSp mod ord">
          <pc:chgData name="Vermeulen - van Gent, Sander" userId="e08259fd-81d2-4a86-9b20-28ba02d67a18" providerId="ADAL" clId="{B876D7DA-DFE9-446E-BF99-95F4DD9EE379}" dt="2025-04-09T13:50:36.576" v="17" actId="20578"/>
          <pc:sldLayoutMkLst>
            <pc:docMk/>
            <pc:sldMasterMk cId="582609979" sldId="2147483648"/>
            <pc:sldLayoutMk cId="3214964391" sldId="2147483701"/>
          </pc:sldLayoutMkLst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4.743" v="12" actId="2711"/>
            <ac:spMkLst>
              <pc:docMk/>
              <pc:sldMasterMk cId="582609979" sldId="2147483648"/>
              <pc:sldLayoutMk cId="3214964391" sldId="2147483701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30.934" v="9" actId="2711"/>
            <ac:spMkLst>
              <pc:docMk/>
              <pc:sldMasterMk cId="582609979" sldId="2147483648"/>
              <pc:sldLayoutMk cId="3214964391" sldId="2147483701"/>
              <ac:spMk id="13" creationId="{B5C74B2A-748B-0740-1934-6885F2B1E828}"/>
            </ac:spMkLst>
          </pc:sp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0.934" v="9" actId="2711"/>
            <ac:cxnSpMkLst>
              <pc:docMk/>
              <pc:sldMasterMk cId="582609979" sldId="2147483648"/>
              <pc:sldLayoutMk cId="3214964391" sldId="2147483701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17T09:59:29.669" v="148" actId="20577"/>
          <pc:sldLayoutMkLst>
            <pc:docMk/>
            <pc:sldMasterMk cId="582609979" sldId="2147483648"/>
            <pc:sldLayoutMk cId="1551324531" sldId="2147483702"/>
          </pc:sldLayoutMkLst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6:28.669" v="3" actId="2711"/>
            <ac:spMkLst>
              <pc:docMk/>
              <pc:sldMasterMk cId="582609979" sldId="2147483648"/>
              <pc:sldLayoutMk cId="1551324531" sldId="2147483702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9:25:49.134" v="136" actId="1076"/>
            <ac:spMkLst>
              <pc:docMk/>
              <pc:sldMasterMk cId="582609979" sldId="2147483648"/>
              <pc:sldLayoutMk cId="1551324531" sldId="2147483702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7T09:59:29.669" v="148" actId="20577"/>
            <ac:spMkLst>
              <pc:docMk/>
              <pc:sldMasterMk cId="582609979" sldId="2147483648"/>
              <pc:sldLayoutMk cId="1551324531" sldId="2147483702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09T09:47:03.167" v="5" actId="2711"/>
            <ac:spMkLst>
              <pc:docMk/>
              <pc:sldMasterMk cId="582609979" sldId="2147483648"/>
              <pc:sldLayoutMk cId="1551324531" sldId="2147483702"/>
              <ac:spMk id="20" creationId="{E181A5BC-2A0C-B4F4-5CE9-9FFEDC48F71E}"/>
            </ac:spMkLst>
          </pc:sp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03.167" v="5" actId="2711"/>
            <ac:cxnSpMkLst>
              <pc:docMk/>
              <pc:sldMasterMk cId="582609979" sldId="2147483648"/>
              <pc:sldLayoutMk cId="1551324531" sldId="2147483702"/>
              <ac:cxnSpMk id="5" creationId="{024B5762-4C9B-2E1A-D584-EA7C43CAD9B0}"/>
            </ac:cxnSpMkLst>
          </pc:cxnChg>
        </pc:sldLayoutChg>
        <pc:sldLayoutChg chg="modSp mod">
          <pc:chgData name="Vermeulen - van Gent, Sander" userId="e08259fd-81d2-4a86-9b20-28ba02d67a18" providerId="ADAL" clId="{B876D7DA-DFE9-446E-BF99-95F4DD9EE379}" dt="2025-04-09T09:47:59.604" v="15" actId="2711"/>
          <pc:sldLayoutMkLst>
            <pc:docMk/>
            <pc:sldMasterMk cId="582609979" sldId="2147483648"/>
            <pc:sldLayoutMk cId="2953288039" sldId="2147483703"/>
          </pc:sldLayoutMkLst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59.604" v="15" actId="2711"/>
            <ac:spMkLst>
              <pc:docMk/>
              <pc:sldMasterMk cId="582609979" sldId="2147483648"/>
              <pc:sldLayoutMk cId="2953288039" sldId="2147483703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2" creationId="{E61D8DED-356D-6DFF-482D-F577028619BB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3" creationId="{4C136F14-5C38-5266-8B8C-35960712FF3A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4" creationId="{8218FF7F-8CCC-AD5A-F0A6-7B9C7F457BA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5" creationId="{BF98B123-FA80-0AD3-23FC-3ABB4AE44AA3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6" creationId="{327DB20A-CAA3-AD3C-5FB0-58674A21E13F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7" creationId="{75DDFE14-5E97-3762-AAE8-E67A24BDF357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8" creationId="{12DC5C95-0344-D389-1AC6-6B941F1D57BC}"/>
            </ac:spMkLst>
          </pc:spChg>
          <pc:spChg chg="mod">
            <ac:chgData name="Vermeulen - van Gent, Sander" userId="e08259fd-81d2-4a86-9b20-28ba02d67a18" providerId="ADAL" clId="{B876D7DA-DFE9-446E-BF99-95F4DD9EE379}" dt="2025-04-09T09:47:10.130" v="6" actId="2711"/>
            <ac:spMkLst>
              <pc:docMk/>
              <pc:sldMasterMk cId="582609979" sldId="2147483648"/>
              <pc:sldLayoutMk cId="2953288039" sldId="2147483703"/>
              <ac:spMk id="29" creationId="{8904286B-7F3C-BA05-2544-FF2AAA8E61EA}"/>
            </ac:spMkLst>
          </pc:spChg>
        </pc:sldLayoutChg>
        <pc:sldLayoutChg chg="modSp mod">
          <pc:chgData name="Vermeulen - van Gent, Sander" userId="e08259fd-81d2-4a86-9b20-28ba02d67a18" providerId="ADAL" clId="{B876D7DA-DFE9-446E-BF99-95F4DD9EE379}" dt="2025-04-09T09:47:40.585" v="11" actId="2711"/>
          <pc:sldLayoutMkLst>
            <pc:docMk/>
            <pc:sldMasterMk cId="582609979" sldId="2147483648"/>
            <pc:sldLayoutMk cId="3849775906" sldId="2147483704"/>
          </pc:sldLayoutMkLst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40.585" v="11" actId="2711"/>
            <ac:spMkLst>
              <pc:docMk/>
              <pc:sldMasterMk cId="582609979" sldId="2147483648"/>
              <pc:sldLayoutMk cId="3849775906" sldId="2147483704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4" creationId="{5571B4FA-5AE5-9A9D-0255-A58C8CD0F28C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5" creationId="{C2E38561-545A-6019-51B5-5CBFC5E5C694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6" creationId="{264F8129-EEB5-1B75-B965-D4B83E379692}"/>
            </ac:spMkLst>
          </pc:spChg>
          <pc:spChg chg="mod">
            <ac:chgData name="Vermeulen - van Gent, Sander" userId="e08259fd-81d2-4a86-9b20-28ba02d67a18" providerId="ADAL" clId="{B876D7DA-DFE9-446E-BF99-95F4DD9EE379}" dt="2025-04-09T09:47:36.282" v="10" actId="2711"/>
            <ac:spMkLst>
              <pc:docMk/>
              <pc:sldMasterMk cId="582609979" sldId="2147483648"/>
              <pc:sldLayoutMk cId="3849775906" sldId="2147483704"/>
              <ac:spMk id="17" creationId="{3D7EF6FF-2FDF-DFF5-CEBD-A0147DE93889}"/>
            </ac:spMkLst>
          </pc:sp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5" creationId="{024B5762-4C9B-2E1A-D584-EA7C43CAD9B0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20" creationId="{0AECDC42-FE32-55F5-E0D6-9EB431CF9F43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36.282" v="10" actId="2711"/>
            <ac:cxnSpMkLst>
              <pc:docMk/>
              <pc:sldMasterMk cId="582609979" sldId="2147483648"/>
              <pc:sldLayoutMk cId="3849775906" sldId="2147483704"/>
              <ac:cxnSpMk id="21" creationId="{875B34E6-233B-E234-77F0-CA5380CB8849}"/>
            </ac:cxnSpMkLst>
          </pc:cxnChg>
        </pc:sldLayoutChg>
        <pc:sldLayoutChg chg="addSp modSp mod">
          <pc:chgData name="Vermeulen - van Gent, Sander" userId="e08259fd-81d2-4a86-9b20-28ba02d67a18" providerId="ADAL" clId="{B876D7DA-DFE9-446E-BF99-95F4DD9EE379}" dt="2025-04-17T05:41:30.526" v="113" actId="13244"/>
          <pc:sldLayoutMkLst>
            <pc:docMk/>
            <pc:sldMasterMk cId="582609979" sldId="2147483648"/>
            <pc:sldLayoutMk cId="3906690126" sldId="2147483705"/>
          </pc:sldLayoutMkLst>
          <pc:spChg chg="mod">
            <ac:chgData name="Vermeulen - van Gent, Sander" userId="e08259fd-81d2-4a86-9b20-28ba02d67a18" providerId="ADAL" clId="{B876D7DA-DFE9-446E-BF99-95F4DD9EE379}" dt="2025-04-17T05:41:28.046" v="112" actId="962"/>
            <ac:spMkLst>
              <pc:docMk/>
              <pc:sldMasterMk cId="582609979" sldId="2147483648"/>
              <pc:sldLayoutMk cId="3906690126" sldId="2147483705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17T05:41:23.723" v="111" actId="962"/>
            <ac:spMkLst>
              <pc:docMk/>
              <pc:sldMasterMk cId="582609979" sldId="2147483648"/>
              <pc:sldLayoutMk cId="3906690126" sldId="2147483705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0" creationId="{D382B982-138B-EF5F-A4A3-F952DD1C516E}"/>
            </ac:spMkLst>
          </pc:spChg>
          <pc:spChg chg="mod">
            <ac:chgData name="Vermeulen - van Gent, Sander" userId="e08259fd-81d2-4a86-9b20-28ba02d67a18" providerId="ADAL" clId="{B876D7DA-DFE9-446E-BF99-95F4DD9EE379}" dt="2025-04-09T09:47:53.860" v="14" actId="2711"/>
            <ac:spMkLst>
              <pc:docMk/>
              <pc:sldMasterMk cId="582609979" sldId="2147483648"/>
              <pc:sldLayoutMk cId="3906690126" sldId="2147483705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09T09:47:20.257" v="7" actId="2711"/>
            <ac:spMkLst>
              <pc:docMk/>
              <pc:sldMasterMk cId="582609979" sldId="2147483648"/>
              <pc:sldLayoutMk cId="3906690126" sldId="2147483705"/>
              <ac:spMk id="13" creationId="{B5C74B2A-748B-0740-1934-6885F2B1E828}"/>
            </ac:spMkLst>
          </pc:spChg>
          <pc:spChg chg="add mod ord">
            <ac:chgData name="Vermeulen - van Gent, Sander" userId="e08259fd-81d2-4a86-9b20-28ba02d67a18" providerId="ADAL" clId="{B876D7DA-DFE9-446E-BF99-95F4DD9EE379}" dt="2025-04-17T05:41:30.526" v="113" actId="13244"/>
            <ac:spMkLst>
              <pc:docMk/>
              <pc:sldMasterMk cId="582609979" sldId="2147483648"/>
              <pc:sldLayoutMk cId="3906690126" sldId="2147483705"/>
              <ac:spMk id="14" creationId="{9628D90D-6635-98BD-6013-43245DE830EC}"/>
            </ac:spMkLst>
          </pc:sp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2" creationId="{4F24702C-E64E-2547-EF7A-D18982DAC4CD}"/>
            </ac:cxnSpMkLst>
          </pc:cxnChg>
          <pc:cxnChg chg="mod">
            <ac:chgData name="Vermeulen - van Gent, Sander" userId="e08259fd-81d2-4a86-9b20-28ba02d67a18" providerId="ADAL" clId="{B876D7DA-DFE9-446E-BF99-95F4DD9EE379}" dt="2025-04-09T09:47:20.257" v="7" actId="2711"/>
            <ac:cxnSpMkLst>
              <pc:docMk/>
              <pc:sldMasterMk cId="582609979" sldId="2147483648"/>
              <pc:sldLayoutMk cId="3906690126" sldId="2147483705"/>
              <ac:cxnSpMk id="5" creationId="{024B5762-4C9B-2E1A-D584-EA7C43CAD9B0}"/>
            </ac:cxnSpMkLst>
          </pc:cxnChg>
        </pc:sldLayoutChg>
        <pc:sldLayoutChg chg="modSp add mod ord modTransition">
          <pc:chgData name="Vermeulen - van Gent, Sander" userId="e08259fd-81d2-4a86-9b20-28ba02d67a18" providerId="ADAL" clId="{B876D7DA-DFE9-446E-BF99-95F4DD9EE379}" dt="2025-04-10T07:35:49.776" v="68" actId="962"/>
          <pc:sldLayoutMkLst>
            <pc:docMk/>
            <pc:sldMasterMk cId="582609979" sldId="2147483648"/>
            <pc:sldLayoutMk cId="262857060" sldId="2147483706"/>
          </pc:sldLayoutMkLst>
          <pc:spChg chg="mod">
            <ac:chgData name="Vermeulen - van Gent, Sander" userId="e08259fd-81d2-4a86-9b20-28ba02d67a18" providerId="ADAL" clId="{B876D7DA-DFE9-446E-BF99-95F4DD9EE379}" dt="2025-04-10T07:34:43.800" v="46" actId="20577"/>
            <ac:spMkLst>
              <pc:docMk/>
              <pc:sldMasterMk cId="582609979" sldId="2147483648"/>
              <pc:sldLayoutMk cId="262857060" sldId="2147483706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0T07:34:49.687" v="64" actId="20577"/>
            <ac:spMkLst>
              <pc:docMk/>
              <pc:sldMasterMk cId="582609979" sldId="2147483648"/>
              <pc:sldLayoutMk cId="262857060" sldId="2147483706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0T07:35:28.188" v="65" actId="962"/>
            <ac:spMkLst>
              <pc:docMk/>
              <pc:sldMasterMk cId="582609979" sldId="2147483648"/>
              <pc:sldLayoutMk cId="262857060" sldId="2147483706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0T07:35:44.049" v="67" actId="962"/>
            <ac:spMkLst>
              <pc:docMk/>
              <pc:sldMasterMk cId="582609979" sldId="2147483648"/>
              <pc:sldLayoutMk cId="262857060" sldId="2147483706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0T07:35:40.093" v="66" actId="962"/>
            <ac:spMkLst>
              <pc:docMk/>
              <pc:sldMasterMk cId="582609979" sldId="2147483648"/>
              <pc:sldLayoutMk cId="262857060" sldId="2147483706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0T07:35:49.776" v="68" actId="962"/>
            <ac:spMkLst>
              <pc:docMk/>
              <pc:sldMasterMk cId="582609979" sldId="2147483648"/>
              <pc:sldLayoutMk cId="262857060" sldId="2147483706"/>
              <ac:spMk id="20" creationId="{E181A5BC-2A0C-B4F4-5CE9-9FFEDC48F71E}"/>
            </ac:spMkLst>
          </pc:spChg>
        </pc:sldLayoutChg>
        <pc:sldLayoutChg chg="add del mod modTransition">
          <pc:chgData name="Vermeulen - van Gent, Sander" userId="e08259fd-81d2-4a86-9b20-28ba02d67a18" providerId="ADAL" clId="{B876D7DA-DFE9-446E-BF99-95F4DD9EE379}" dt="2025-04-10T07:34:31.397" v="23" actId="2890"/>
          <pc:sldLayoutMkLst>
            <pc:docMk/>
            <pc:sldMasterMk cId="582609979" sldId="2147483648"/>
            <pc:sldLayoutMk cId="777842456" sldId="2147483706"/>
          </pc:sldLayoutMkLst>
        </pc:sldLayoutChg>
        <pc:sldLayoutChg chg="add mod modTransition">
          <pc:chgData name="Vermeulen - van Gent, Sander" userId="e08259fd-81d2-4a86-9b20-28ba02d67a18" providerId="ADAL" clId="{B876D7DA-DFE9-446E-BF99-95F4DD9EE379}" dt="2025-04-09T13:50:23.468" v="16" actId="2890"/>
          <pc:sldLayoutMkLst>
            <pc:docMk/>
            <pc:sldMasterMk cId="582609979" sldId="2147483648"/>
            <pc:sldLayoutMk cId="3882477376" sldId="2147483706"/>
          </pc:sldLayoutMkLst>
        </pc:sldLayoutChg>
        <pc:sldLayoutChg chg="modSp add mod modTransition">
          <pc:chgData name="Vermeulen - van Gent, Sander" userId="e08259fd-81d2-4a86-9b20-28ba02d67a18" providerId="ADAL" clId="{B876D7DA-DFE9-446E-BF99-95F4DD9EE379}" dt="2025-04-14T13:18:42.839" v="96" actId="962"/>
          <pc:sldLayoutMkLst>
            <pc:docMk/>
            <pc:sldMasterMk cId="582609979" sldId="2147483648"/>
            <pc:sldLayoutMk cId="2291584737" sldId="2147483707"/>
          </pc:sldLayoutMkLst>
          <pc:spChg chg="mod">
            <ac:chgData name="Vermeulen - van Gent, Sander" userId="e08259fd-81d2-4a86-9b20-28ba02d67a18" providerId="ADAL" clId="{B876D7DA-DFE9-446E-BF99-95F4DD9EE379}" dt="2025-04-14T13:16:48.587" v="82" actId="20577"/>
            <ac:spMkLst>
              <pc:docMk/>
              <pc:sldMasterMk cId="582609979" sldId="2147483648"/>
              <pc:sldLayoutMk cId="2291584737" sldId="2147483707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4T13:16:53.900" v="92" actId="20577"/>
            <ac:spMkLst>
              <pc:docMk/>
              <pc:sldMasterMk cId="582609979" sldId="2147483648"/>
              <pc:sldLayoutMk cId="2291584737" sldId="2147483707"/>
              <ac:spMk id="13" creationId="{B5C74B2A-748B-0740-1934-6885F2B1E828}"/>
            </ac:spMkLst>
          </pc:spChg>
          <pc:spChg chg="mod">
            <ac:chgData name="Vermeulen - van Gent, Sander" userId="e08259fd-81d2-4a86-9b20-28ba02d67a18" providerId="ADAL" clId="{B876D7DA-DFE9-446E-BF99-95F4DD9EE379}" dt="2025-04-14T13:18:26.315" v="93" actId="962"/>
            <ac:spMkLst>
              <pc:docMk/>
              <pc:sldMasterMk cId="582609979" sldId="2147483648"/>
              <pc:sldLayoutMk cId="2291584737" sldId="2147483707"/>
              <ac:spMk id="17" creationId="{33EB2F31-A51E-D3F5-6CA3-3AC4B7CB1972}"/>
            </ac:spMkLst>
          </pc:spChg>
          <pc:spChg chg="mod">
            <ac:chgData name="Vermeulen - van Gent, Sander" userId="e08259fd-81d2-4a86-9b20-28ba02d67a18" providerId="ADAL" clId="{B876D7DA-DFE9-446E-BF99-95F4DD9EE379}" dt="2025-04-14T13:18:39.779" v="95" actId="962"/>
            <ac:spMkLst>
              <pc:docMk/>
              <pc:sldMasterMk cId="582609979" sldId="2147483648"/>
              <pc:sldLayoutMk cId="2291584737" sldId="2147483707"/>
              <ac:spMk id="18" creationId="{CE0B0B91-D4D0-213F-33FE-4C6368854BF0}"/>
            </ac:spMkLst>
          </pc:spChg>
          <pc:spChg chg="mod">
            <ac:chgData name="Vermeulen - van Gent, Sander" userId="e08259fd-81d2-4a86-9b20-28ba02d67a18" providerId="ADAL" clId="{B876D7DA-DFE9-446E-BF99-95F4DD9EE379}" dt="2025-04-14T13:18:31.410" v="94" actId="962"/>
            <ac:spMkLst>
              <pc:docMk/>
              <pc:sldMasterMk cId="582609979" sldId="2147483648"/>
              <pc:sldLayoutMk cId="2291584737" sldId="2147483707"/>
              <ac:spMk id="19" creationId="{C65E7024-3036-9D84-5720-09350B771555}"/>
            </ac:spMkLst>
          </pc:spChg>
          <pc:spChg chg="mod">
            <ac:chgData name="Vermeulen - van Gent, Sander" userId="e08259fd-81d2-4a86-9b20-28ba02d67a18" providerId="ADAL" clId="{B876D7DA-DFE9-446E-BF99-95F4DD9EE379}" dt="2025-04-14T13:18:42.839" v="96" actId="962"/>
            <ac:spMkLst>
              <pc:docMk/>
              <pc:sldMasterMk cId="582609979" sldId="2147483648"/>
              <pc:sldLayoutMk cId="2291584737" sldId="2147483707"/>
              <ac:spMk id="20" creationId="{E181A5BC-2A0C-B4F4-5CE9-9FFEDC48F71E}"/>
            </ac:spMkLst>
          </pc:spChg>
        </pc:sldLayoutChg>
        <pc:sldLayoutChg chg="modSp add mod modTransition">
          <pc:chgData name="Vermeulen - van Gent, Sander" userId="e08259fd-81d2-4a86-9b20-28ba02d67a18" providerId="ADAL" clId="{B876D7DA-DFE9-446E-BF99-95F4DD9EE379}" dt="2025-04-17T08:00:04.566" v="131" actId="20577"/>
          <pc:sldLayoutMkLst>
            <pc:docMk/>
            <pc:sldMasterMk cId="582609979" sldId="2147483648"/>
            <pc:sldLayoutMk cId="605840244" sldId="2147483708"/>
          </pc:sldLayoutMkLst>
          <pc:spChg chg="mod">
            <ac:chgData name="Vermeulen - van Gent, Sander" userId="e08259fd-81d2-4a86-9b20-28ba02d67a18" providerId="ADAL" clId="{B876D7DA-DFE9-446E-BF99-95F4DD9EE379}" dt="2025-04-17T07:59:28.440" v="130" actId="962"/>
            <ac:spMkLst>
              <pc:docMk/>
              <pc:sldMasterMk cId="582609979" sldId="2147483648"/>
              <pc:sldLayoutMk cId="605840244" sldId="2147483708"/>
              <ac:spMk id="3" creationId="{6F1C0D16-664A-814A-26E2-82427D6D7C96}"/>
            </ac:spMkLst>
          </pc:spChg>
          <pc:spChg chg="mod">
            <ac:chgData name="Vermeulen - van Gent, Sander" userId="e08259fd-81d2-4a86-9b20-28ba02d67a18" providerId="ADAL" clId="{B876D7DA-DFE9-446E-BF99-95F4DD9EE379}" dt="2025-04-17T07:59:23.204" v="129" actId="962"/>
            <ac:spMkLst>
              <pc:docMk/>
              <pc:sldMasterMk cId="582609979" sldId="2147483648"/>
              <pc:sldLayoutMk cId="605840244" sldId="2147483708"/>
              <ac:spMk id="4" creationId="{F803B63F-8571-0196-55B1-AE4F8394FD43}"/>
            </ac:spMkLst>
          </pc:spChg>
          <pc:spChg chg="mod">
            <ac:chgData name="Vermeulen - van Gent, Sander" userId="e08259fd-81d2-4a86-9b20-28ba02d67a18" providerId="ADAL" clId="{B876D7DA-DFE9-446E-BF99-95F4DD9EE379}" dt="2025-04-17T07:59:19.659" v="128" actId="962"/>
            <ac:spMkLst>
              <pc:docMk/>
              <pc:sldMasterMk cId="582609979" sldId="2147483648"/>
              <pc:sldLayoutMk cId="605840244" sldId="2147483708"/>
              <ac:spMk id="9" creationId="{F440EE98-6942-E946-CB18-2AECC740BC35}"/>
            </ac:spMkLst>
          </pc:spChg>
          <pc:spChg chg="mod">
            <ac:chgData name="Vermeulen - van Gent, Sander" userId="e08259fd-81d2-4a86-9b20-28ba02d67a18" providerId="ADAL" clId="{B876D7DA-DFE9-446E-BF99-95F4DD9EE379}" dt="2025-04-17T08:00:04.566" v="131" actId="20577"/>
            <ac:spMkLst>
              <pc:docMk/>
              <pc:sldMasterMk cId="582609979" sldId="2147483648"/>
              <pc:sldLayoutMk cId="605840244" sldId="2147483708"/>
              <ac:spMk id="11" creationId="{25BB0762-1AD0-F5A1-E01E-F53682EB8F5D}"/>
            </ac:spMkLst>
          </pc:spChg>
          <pc:spChg chg="mod">
            <ac:chgData name="Vermeulen - van Gent, Sander" userId="e08259fd-81d2-4a86-9b20-28ba02d67a18" providerId="ADAL" clId="{B876D7DA-DFE9-446E-BF99-95F4DD9EE379}" dt="2025-04-17T07:59:11.721" v="127" actId="962"/>
            <ac:spMkLst>
              <pc:docMk/>
              <pc:sldMasterMk cId="582609979" sldId="2147483648"/>
              <pc:sldLayoutMk cId="605840244" sldId="2147483708"/>
              <ac:spMk id="12" creationId="{0CF651A3-7662-F531-4FF5-B8D1795C7F3B}"/>
            </ac:spMkLst>
          </pc:spChg>
          <pc:spChg chg="mod">
            <ac:chgData name="Vermeulen - van Gent, Sander" userId="e08259fd-81d2-4a86-9b20-28ba02d67a18" providerId="ADAL" clId="{B876D7DA-DFE9-446E-BF99-95F4DD9EE379}" dt="2025-04-17T07:58:44.475" v="126" actId="6549"/>
            <ac:spMkLst>
              <pc:docMk/>
              <pc:sldMasterMk cId="582609979" sldId="2147483648"/>
              <pc:sldLayoutMk cId="605840244" sldId="2147483708"/>
              <ac:spMk id="13" creationId="{B5C74B2A-748B-0740-1934-6885F2B1E828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BBECAC4-2E7B-4F8F-9A4B-AD585A9C19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903FDF7-94AC-44A9-8B57-EA4E7EFFAA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DBBAB-6028-4680-9556-A8238B314949}" type="datetimeFigureOut">
              <a:rPr lang="nl-NL" smtClean="0"/>
              <a:t>17-4-2025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C166FE-01DB-4F65-AB1C-AC6312E34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8D10FC2-8D7C-4786-A51B-666BD71966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ADB5A-DDF7-45B4-A85B-ACE6999A948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79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81271-B6F7-4A7E-8F6C-1E1DF4AA2733}" type="datetimeFigureOut">
              <a:t>17-4-2025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CB1C5-35F9-456A-813D-06863788F20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292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4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1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08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5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2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89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16" algn="l" defTabSz="9142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8960" y="1519200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3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Vergelijking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Vergelijking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Vergelijking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Vergelijking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Vergelijking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Vergelijking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85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 i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 in tekst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 in tekst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20" name="Percentage in tekst 4">
            <a:extLst>
              <a:ext uri="{FF2B5EF4-FFF2-40B4-BE49-F238E27FC236}">
                <a16:creationId xmlns:a16="http://schemas.microsoft.com/office/drawing/2014/main" id="{E181A5BC-2A0C-B4F4-5CE9-9FFEDC48F71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7704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8" name="Percentage in tekst 3">
            <a:extLst>
              <a:ext uri="{FF2B5EF4-FFF2-40B4-BE49-F238E27FC236}">
                <a16:creationId xmlns:a16="http://schemas.microsoft.com/office/drawing/2014/main" id="{CE0B0B91-D4D0-213F-33FE-4C6368854B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7704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9" name="Percentage in tekst 2">
            <a:extLst>
              <a:ext uri="{FF2B5EF4-FFF2-40B4-BE49-F238E27FC236}">
                <a16:creationId xmlns:a16="http://schemas.microsoft.com/office/drawing/2014/main" id="{C65E7024-3036-9D84-5720-09350B77155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680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7" name="Percentage in tekst 1">
            <a:extLst>
              <a:ext uri="{FF2B5EF4-FFF2-40B4-BE49-F238E27FC236}">
                <a16:creationId xmlns:a16="http://schemas.microsoft.com/office/drawing/2014/main" id="{33EB2F31-A51E-D3F5-6CA3-3AC4B7CB19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68000" y="15192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latin typeface="+mn-lt"/>
              </a:defRPr>
            </a:lvl1pPr>
            <a:lvl2pPr marL="669589" indent="0">
              <a:buNone/>
              <a:defRPr sz="1050">
                <a:latin typeface="Century Gothic" panose="020B0502020202020204" pitchFamily="34" charset="0"/>
              </a:defRPr>
            </a:lvl2pPr>
            <a:lvl3pPr marL="1339180" indent="0">
              <a:buNone/>
              <a:defRPr sz="1050">
                <a:latin typeface="Century Gothic" panose="020B0502020202020204" pitchFamily="34" charset="0"/>
              </a:defRPr>
            </a:lvl3pPr>
            <a:lvl4pPr marL="2008771" indent="0">
              <a:buNone/>
              <a:defRPr sz="1050">
                <a:latin typeface="Century Gothic" panose="020B0502020202020204" pitchFamily="34" charset="0"/>
              </a:defRPr>
            </a:lvl4pPr>
            <a:lvl5pPr marL="2678360" indent="0">
              <a:buNone/>
              <a:defRPr sz="1050">
                <a:latin typeface="Century Gothic" panose="020B0502020202020204" pitchFamily="34" charset="0"/>
              </a:defRPr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158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Percentage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Percentage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0" name="Rechter scheidingslijn">
            <a:extLst>
              <a:ext uri="{FF2B5EF4-FFF2-40B4-BE49-F238E27FC236}">
                <a16:creationId xmlns:a16="http://schemas.microsoft.com/office/drawing/2014/main" id="{0AECDC42-FE32-55F5-E0D6-9EB431CF9F43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mschrijving 4">
            <a:extLst>
              <a:ext uri="{FF2B5EF4-FFF2-40B4-BE49-F238E27FC236}">
                <a16:creationId xmlns:a16="http://schemas.microsoft.com/office/drawing/2014/main" id="{BF98B123-FA80-0AD3-23FC-3ABB4AE44AA3}"/>
              </a:ext>
            </a:extLst>
          </p:cNvPr>
          <p:cNvSpPr txBox="1"/>
          <p:nvPr userDrawn="1"/>
        </p:nvSpPr>
        <p:spPr>
          <a:xfrm>
            <a:off x="5205387" y="5848980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goede gezondheid</a:t>
            </a:r>
          </a:p>
        </p:txBody>
      </p:sp>
      <p:sp>
        <p:nvSpPr>
          <p:cNvPr id="24" name="Omschrijving 3">
            <a:extLst>
              <a:ext uri="{FF2B5EF4-FFF2-40B4-BE49-F238E27FC236}">
                <a16:creationId xmlns:a16="http://schemas.microsoft.com/office/drawing/2014/main" id="{8218FF7F-8CCC-AD5A-F0A6-7B9C7F457BAF}"/>
              </a:ext>
            </a:extLst>
          </p:cNvPr>
          <p:cNvSpPr txBox="1"/>
          <p:nvPr userDrawn="1"/>
        </p:nvSpPr>
        <p:spPr>
          <a:xfrm>
            <a:off x="5205387" y="4474118"/>
            <a:ext cx="2685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Ervaart een zeer slechte gezondheid</a:t>
            </a:r>
          </a:p>
        </p:txBody>
      </p:sp>
      <p:sp>
        <p:nvSpPr>
          <p:cNvPr id="23" name="Omschrijving 2">
            <a:extLst>
              <a:ext uri="{FF2B5EF4-FFF2-40B4-BE49-F238E27FC236}">
                <a16:creationId xmlns:a16="http://schemas.microsoft.com/office/drawing/2014/main" id="{4C136F14-5C38-5266-8B8C-35960712FF3A}"/>
              </a:ext>
            </a:extLst>
          </p:cNvPr>
          <p:cNvSpPr txBox="1"/>
          <p:nvPr userDrawn="1"/>
        </p:nvSpPr>
        <p:spPr>
          <a:xfrm>
            <a:off x="5205388" y="3154918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geen psychische klachten</a:t>
            </a:r>
          </a:p>
        </p:txBody>
      </p:sp>
      <p:sp>
        <p:nvSpPr>
          <p:cNvPr id="22" name="Omschrijving 1">
            <a:extLst>
              <a:ext uri="{FF2B5EF4-FFF2-40B4-BE49-F238E27FC236}">
                <a16:creationId xmlns:a16="http://schemas.microsoft.com/office/drawing/2014/main" id="{E61D8DED-356D-6DFF-482D-F577028619BB}"/>
              </a:ext>
            </a:extLst>
          </p:cNvPr>
          <p:cNvSpPr txBox="1"/>
          <p:nvPr userDrawn="1"/>
        </p:nvSpPr>
        <p:spPr>
          <a:xfrm>
            <a:off x="5205387" y="1830786"/>
            <a:ext cx="2615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Heeft psychische klachten</a:t>
            </a:r>
          </a:p>
        </p:txBody>
      </p:sp>
      <p:sp>
        <p:nvSpPr>
          <p:cNvPr id="26" name="Percentage 4">
            <a:extLst>
              <a:ext uri="{FF2B5EF4-FFF2-40B4-BE49-F238E27FC236}">
                <a16:creationId xmlns:a16="http://schemas.microsoft.com/office/drawing/2014/main" id="{327DB20A-CAA3-AD3C-5FB0-58674A21E1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7188" y="55626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7" name="Percentage 3">
            <a:extLst>
              <a:ext uri="{FF2B5EF4-FFF2-40B4-BE49-F238E27FC236}">
                <a16:creationId xmlns:a16="http://schemas.microsoft.com/office/drawing/2014/main" id="{75DDFE14-5E97-3762-AAE8-E67A24BDF35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69049" y="42148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8" name="Percentage 2">
            <a:extLst>
              <a:ext uri="{FF2B5EF4-FFF2-40B4-BE49-F238E27FC236}">
                <a16:creationId xmlns:a16="http://schemas.microsoft.com/office/drawing/2014/main" id="{12DC5C95-0344-D389-1AC6-6B941F1D5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9011" y="28670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  <p:sp>
        <p:nvSpPr>
          <p:cNvPr id="29" name="Percentage 1">
            <a:extLst>
              <a:ext uri="{FF2B5EF4-FFF2-40B4-BE49-F238E27FC236}">
                <a16:creationId xmlns:a16="http://schemas.microsoft.com/office/drawing/2014/main" id="{8904286B-7F3C-BA05-2544-FF2AAA8E6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70401" y="1519200"/>
            <a:ext cx="838200" cy="83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669591" indent="0">
              <a:buNone/>
              <a:defRPr/>
            </a:lvl2pPr>
            <a:lvl3pPr marL="1339179" indent="0">
              <a:buNone/>
              <a:defRPr/>
            </a:lvl3pPr>
            <a:lvl4pPr marL="2008771" indent="0">
              <a:buNone/>
              <a:defRPr/>
            </a:lvl4pPr>
            <a:lvl5pPr marL="2678359" indent="0">
              <a:buNone/>
              <a:defRPr/>
            </a:lvl5pPr>
          </a:lstStyle>
          <a:p>
            <a:pPr lvl="0"/>
            <a:r>
              <a:rPr lang="nl-NL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95328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Staafgrafiek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Staafgrafiek 5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4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4" name="Staafgrafiek 3">
            <a:extLst>
              <a:ext uri="{FF2B5EF4-FFF2-40B4-BE49-F238E27FC236}">
                <a16:creationId xmlns:a16="http://schemas.microsoft.com/office/drawing/2014/main" id="{9628D90D-6635-98BD-6013-43245DE830EC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53951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9" name="Staafgrafiek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  <p:sp>
        <p:nvSpPr>
          <p:cNvPr id="12" name="Staaf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66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d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Trendgrafiek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Trendgrafiek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rendgrafiek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rendgrafiek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rendgrafiek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rendgrafiek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496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afgrafiek gestap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Staafgrafiek gestapeld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Staafgrafiek gestapeld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Staafgrafiek gestapeld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Staafgrafiek gestapeld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Staafgrafiek gestapeld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Staafgrafiek gestapeld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641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Top N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TopN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sp>
        <p:nvSpPr>
          <p:cNvPr id="3" name="topN 4">
            <a:extLst>
              <a:ext uri="{FF2B5EF4-FFF2-40B4-BE49-F238E27FC236}">
                <a16:creationId xmlns:a16="http://schemas.microsoft.com/office/drawing/2014/main" id="{6F1C0D16-664A-814A-26E2-82427D6D7C9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opN 3">
            <a:extLst>
              <a:ext uri="{FF2B5EF4-FFF2-40B4-BE49-F238E27FC236}">
                <a16:creationId xmlns:a16="http://schemas.microsoft.com/office/drawing/2014/main" id="{F803B63F-8571-0196-55B1-AE4F8394FD43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9" name="topN 2">
            <a:extLst>
              <a:ext uri="{FF2B5EF4-FFF2-40B4-BE49-F238E27FC236}">
                <a16:creationId xmlns:a16="http://schemas.microsoft.com/office/drawing/2014/main" id="{F440EE98-6942-E946-CB18-2AECC740BC3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2" name="topN 1">
            <a:extLst>
              <a:ext uri="{FF2B5EF4-FFF2-40B4-BE49-F238E27FC236}">
                <a16:creationId xmlns:a16="http://schemas.microsoft.com/office/drawing/2014/main" id="{0CF651A3-7662-F531-4FF5-B8D1795C7F3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584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Rechter scheidingslijn">
            <a:extLst>
              <a:ext uri="{FF2B5EF4-FFF2-40B4-BE49-F238E27FC236}">
                <a16:creationId xmlns:a16="http://schemas.microsoft.com/office/drawing/2014/main" id="{4F24702C-E64E-2547-EF7A-D18982DAC4CD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nker scheidingslijn">
            <a:extLst>
              <a:ext uri="{FF2B5EF4-FFF2-40B4-BE49-F238E27FC236}">
                <a16:creationId xmlns:a16="http://schemas.microsoft.com/office/drawing/2014/main" id="{024B5762-4C9B-2E1A-D584-EA7C43CAD9B0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rvlak" hidden="1">
            <a:extLst>
              <a:ext uri="{FF2B5EF4-FFF2-40B4-BE49-F238E27FC236}">
                <a16:creationId xmlns:a16="http://schemas.microsoft.com/office/drawing/2014/main" id="{C48817EE-9108-2543-1BCB-27B17B31E919}"/>
              </a:ext>
            </a:extLst>
          </p:cNvPr>
          <p:cNvSpPr/>
          <p:nvPr userDrawn="1"/>
        </p:nvSpPr>
        <p:spPr>
          <a:xfrm>
            <a:off x="8280408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7" name="Middenvlak" hidden="1">
            <a:extLst>
              <a:ext uri="{FF2B5EF4-FFF2-40B4-BE49-F238E27FC236}">
                <a16:creationId xmlns:a16="http://schemas.microsoft.com/office/drawing/2014/main" id="{E136F790-08A3-3874-D920-266B03612B9F}"/>
              </a:ext>
            </a:extLst>
          </p:cNvPr>
          <p:cNvSpPr/>
          <p:nvPr userDrawn="1"/>
        </p:nvSpPr>
        <p:spPr>
          <a:xfrm>
            <a:off x="4368869" y="151920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8" name="Linkervlak" hidden="1">
            <a:extLst>
              <a:ext uri="{FF2B5EF4-FFF2-40B4-BE49-F238E27FC236}">
                <a16:creationId xmlns:a16="http://schemas.microsoft.com/office/drawing/2014/main" id="{D6EE9A9C-0C94-24AE-98D4-30E97FD9D95E}"/>
              </a:ext>
            </a:extLst>
          </p:cNvPr>
          <p:cNvSpPr/>
          <p:nvPr userDrawn="1"/>
        </p:nvSpPr>
        <p:spPr>
          <a:xfrm>
            <a:off x="457220" y="1520170"/>
            <a:ext cx="3454375" cy="4880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124"/>
          </a:p>
        </p:txBody>
      </p:sp>
      <p:sp>
        <p:nvSpPr>
          <p:cNvPr id="10" name="Driehoek">
            <a:extLst>
              <a:ext uri="{FF2B5EF4-FFF2-40B4-BE49-F238E27FC236}">
                <a16:creationId xmlns:a16="http://schemas.microsoft.com/office/drawing/2014/main" id="{D382B982-138B-EF5F-A4A3-F952DD1C516E}"/>
              </a:ext>
            </a:extLst>
          </p:cNvPr>
          <p:cNvSpPr/>
          <p:nvPr userDrawn="1"/>
        </p:nvSpPr>
        <p:spPr>
          <a:xfrm rot="10800000" flipH="1">
            <a:off x="9719594" y="0"/>
            <a:ext cx="576000" cy="1066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91" b="1">
              <a:latin typeface="+mn-lt"/>
            </a:endParaRPr>
          </a:p>
        </p:txBody>
      </p:sp>
      <p:sp>
        <p:nvSpPr>
          <p:cNvPr id="11" name="Titelblok">
            <a:extLst>
              <a:ext uri="{FF2B5EF4-FFF2-40B4-BE49-F238E27FC236}">
                <a16:creationId xmlns:a16="http://schemas.microsoft.com/office/drawing/2014/main" id="{25BB0762-1AD0-F5A1-E01E-F53682EB8F5D}"/>
              </a:ext>
            </a:extLst>
          </p:cNvPr>
          <p:cNvSpPr/>
          <p:nvPr userDrawn="1"/>
        </p:nvSpPr>
        <p:spPr>
          <a:xfrm>
            <a:off x="1" y="0"/>
            <a:ext cx="9719589" cy="106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360388" algn="l"/>
            <a:r>
              <a:rPr lang="nl-NL" sz="2400" b="1" noProof="0" dirty="0">
                <a:latin typeface="+mj-lt"/>
              </a:rPr>
              <a:t>Tabel</a:t>
            </a:r>
          </a:p>
        </p:txBody>
      </p:sp>
      <p:sp>
        <p:nvSpPr>
          <p:cNvPr id="13" name="Tekstvak">
            <a:extLst>
              <a:ext uri="{FF2B5EF4-FFF2-40B4-BE49-F238E27FC236}">
                <a16:creationId xmlns:a16="http://schemas.microsoft.com/office/drawing/2014/main" id="{B5C74B2A-748B-0740-1934-6885F2B1E828}"/>
              </a:ext>
            </a:extLst>
          </p:cNvPr>
          <p:cNvSpPr txBox="1"/>
          <p:nvPr userDrawn="1"/>
        </p:nvSpPr>
        <p:spPr>
          <a:xfrm>
            <a:off x="457218" y="1519201"/>
            <a:ext cx="3456000" cy="57708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nl-NL"/>
            </a:defPPr>
            <a:lvl1pPr marL="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992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3985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9779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9704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9630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9556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39482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59408" algn="l" defTabSz="839852" rtl="0" eaLnBrk="1" latinLnBrk="0" hangingPunct="1">
              <a:defRPr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</a:t>
            </a: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05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8399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05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Tekst.</a:t>
            </a:r>
          </a:p>
        </p:txBody>
      </p:sp>
      <p:cxnSp>
        <p:nvCxnSpPr>
          <p:cNvPr id="20" name="Rechter scheidingslijn">
            <a:extLst>
              <a:ext uri="{FF2B5EF4-FFF2-40B4-BE49-F238E27FC236}">
                <a16:creationId xmlns:a16="http://schemas.microsoft.com/office/drawing/2014/main" id="{0AECDC42-FE32-55F5-E0D6-9EB431CF9F43}"/>
              </a:ext>
            </a:extLst>
          </p:cNvPr>
          <p:cNvCxnSpPr>
            <a:cxnSpLocks/>
          </p:cNvCxnSpPr>
          <p:nvPr userDrawn="1"/>
        </p:nvCxnSpPr>
        <p:spPr>
          <a:xfrm flipV="1">
            <a:off x="805182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nker scheidingslijn">
            <a:extLst>
              <a:ext uri="{FF2B5EF4-FFF2-40B4-BE49-F238E27FC236}">
                <a16:creationId xmlns:a16="http://schemas.microsoft.com/office/drawing/2014/main" id="{875B34E6-233B-E234-77F0-CA5380CB8849}"/>
              </a:ext>
            </a:extLst>
          </p:cNvPr>
          <p:cNvCxnSpPr>
            <a:cxnSpLocks/>
          </p:cNvCxnSpPr>
          <p:nvPr userDrawn="1"/>
        </p:nvCxnSpPr>
        <p:spPr>
          <a:xfrm flipV="1">
            <a:off x="4140175" y="1519200"/>
            <a:ext cx="0" cy="4881600"/>
          </a:xfrm>
          <a:prstGeom prst="line">
            <a:avLst/>
          </a:prstGeom>
          <a:ln w="127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bel 4">
            <a:extLst>
              <a:ext uri="{FF2B5EF4-FFF2-40B4-BE49-F238E27FC236}">
                <a16:creationId xmlns:a16="http://schemas.microsoft.com/office/drawing/2014/main" id="{5571B4FA-5AE5-9A9D-0255-A58C8CD0F28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278669" y="4024800"/>
            <a:ext cx="3454371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5" name="Tabel 3">
            <a:extLst>
              <a:ext uri="{FF2B5EF4-FFF2-40B4-BE49-F238E27FC236}">
                <a16:creationId xmlns:a16="http://schemas.microsoft.com/office/drawing/2014/main" id="{C2E38561-545A-6019-51B5-5CBFC5E5C694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370400" y="4024800"/>
            <a:ext cx="3456000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6" name="Tabel 2">
            <a:extLst>
              <a:ext uri="{FF2B5EF4-FFF2-40B4-BE49-F238E27FC236}">
                <a16:creationId xmlns:a16="http://schemas.microsoft.com/office/drawing/2014/main" id="{264F8129-EEB5-1B75-B965-D4B83E37969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80294" y="1519200"/>
            <a:ext cx="3454373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17" name="Tabel 1">
            <a:extLst>
              <a:ext uri="{FF2B5EF4-FFF2-40B4-BE49-F238E27FC236}">
                <a16:creationId xmlns:a16="http://schemas.microsoft.com/office/drawing/2014/main" id="{3D7EF6FF-2FDF-DFF5-CEBD-A0147DE93889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68813" y="1519200"/>
            <a:ext cx="3454374" cy="237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77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Link vorige pagina">
            <a:extLst>
              <a:ext uri="{FF2B5EF4-FFF2-40B4-BE49-F238E27FC236}">
                <a16:creationId xmlns:a16="http://schemas.microsoft.com/office/drawing/2014/main" id="{ADD47282-7725-DD19-6D58-17EC32470268}"/>
              </a:ext>
            </a:extLst>
          </p:cNvPr>
          <p:cNvGrpSpPr/>
          <p:nvPr userDrawn="1"/>
        </p:nvGrpSpPr>
        <p:grpSpPr>
          <a:xfrm>
            <a:off x="10828384" y="6400800"/>
            <a:ext cx="457200" cy="457200"/>
            <a:chOff x="10820363" y="6400800"/>
            <a:chExt cx="457200" cy="457200"/>
          </a:xfrm>
        </p:grpSpPr>
        <p:sp>
          <p:nvSpPr>
            <p:cNvPr id="36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462D230-9ED6-1EED-3478-98E5313EDA1C}"/>
                </a:ext>
              </a:extLst>
            </p:cNvPr>
            <p:cNvSpPr/>
            <p:nvPr userDrawn="1"/>
          </p:nvSpPr>
          <p:spPr>
            <a:xfrm>
              <a:off x="10820363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7" name="Afbeelding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7AC56BE-91FD-BB82-DA9C-497DFCD01BF9}"/>
                </a:ext>
              </a:extLst>
            </p:cNvPr>
            <p:cNvSpPr/>
            <p:nvPr userDrawn="1"/>
          </p:nvSpPr>
          <p:spPr>
            <a:xfrm rot="16200000" flipH="1">
              <a:off x="109358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32" name="Link volgende pagina">
            <a:extLst>
              <a:ext uri="{FF2B5EF4-FFF2-40B4-BE49-F238E27FC236}">
                <a16:creationId xmlns:a16="http://schemas.microsoft.com/office/drawing/2014/main" id="{EFC8F76D-AF70-2D5C-CAF6-ED644D60FF1C}"/>
              </a:ext>
            </a:extLst>
          </p:cNvPr>
          <p:cNvGrpSpPr/>
          <p:nvPr userDrawn="1"/>
        </p:nvGrpSpPr>
        <p:grpSpPr>
          <a:xfrm>
            <a:off x="11280509" y="6400800"/>
            <a:ext cx="457200" cy="457200"/>
            <a:chOff x="11272488" y="6400800"/>
            <a:chExt cx="457200" cy="457200"/>
          </a:xfrm>
        </p:grpSpPr>
        <p:sp>
          <p:nvSpPr>
            <p:cNvPr id="33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7A474EB-6DB4-FC5A-4D1E-C39370BF26DE}"/>
                </a:ext>
              </a:extLst>
            </p:cNvPr>
            <p:cNvSpPr/>
            <p:nvPr userDrawn="1"/>
          </p:nvSpPr>
          <p:spPr>
            <a:xfrm>
              <a:off x="11272488" y="6400800"/>
              <a:ext cx="457200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  <p:sp>
          <p:nvSpPr>
            <p:cNvPr id="34" name="Afbeelding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2A91492-2FB3-A234-158F-A565824967A4}"/>
                </a:ext>
              </a:extLst>
            </p:cNvPr>
            <p:cNvSpPr/>
            <p:nvPr userDrawn="1"/>
          </p:nvSpPr>
          <p:spPr>
            <a:xfrm rot="5400000">
              <a:off x="11393088" y="6539400"/>
              <a:ext cx="216000" cy="1800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124"/>
            </a:p>
          </p:txBody>
        </p:sp>
      </p:grpSp>
      <p:grpSp>
        <p:nvGrpSpPr>
          <p:cNvPr id="29" name="Link inhoudsopgave">
            <a:extLst>
              <a:ext uri="{FF2B5EF4-FFF2-40B4-BE49-F238E27FC236}">
                <a16:creationId xmlns:a16="http://schemas.microsoft.com/office/drawing/2014/main" id="{D736CFBB-4F20-745F-5199-7213B2AE73F9}"/>
              </a:ext>
            </a:extLst>
          </p:cNvPr>
          <p:cNvGrpSpPr/>
          <p:nvPr userDrawn="1"/>
        </p:nvGrpSpPr>
        <p:grpSpPr>
          <a:xfrm>
            <a:off x="11734782" y="6400800"/>
            <a:ext cx="457219" cy="457200"/>
            <a:chOff x="11734781" y="6400800"/>
            <a:chExt cx="457219" cy="457200"/>
          </a:xfrm>
        </p:grpSpPr>
        <p:sp>
          <p:nvSpPr>
            <p:cNvPr id="30" name="Afbeelding">
              <a:hlinkClick r:id="" action="ppaction://noaction"/>
              <a:extLst>
                <a:ext uri="{FF2B5EF4-FFF2-40B4-BE49-F238E27FC236}">
                  <a16:creationId xmlns:a16="http://schemas.microsoft.com/office/drawing/2014/main" id="{CB127B58-0E04-70A9-47ED-461794FE8617}"/>
                </a:ext>
              </a:extLst>
            </p:cNvPr>
            <p:cNvSpPr/>
            <p:nvPr userDrawn="1"/>
          </p:nvSpPr>
          <p:spPr>
            <a:xfrm>
              <a:off x="11734781" y="6400800"/>
              <a:ext cx="457219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1">
                <a:latin typeface="Century Gothic" panose="020B0502020202020204" pitchFamily="34" charset="0"/>
              </a:endParaRPr>
            </a:p>
          </p:txBody>
        </p:sp>
        <p:pic>
          <p:nvPicPr>
            <p:cNvPr id="31" name="Afbeelding" descr="Pictogram hamburgermenu met effen opvulling">
              <a:hlinkClick r:id="" action="ppaction://noaction"/>
              <a:extLst>
                <a:ext uri="{FF2B5EF4-FFF2-40B4-BE49-F238E27FC236}">
                  <a16:creationId xmlns:a16="http://schemas.microsoft.com/office/drawing/2014/main" id="{99DE48E4-4AEA-BCAC-EEA9-967EF7C21301}"/>
                </a:ext>
              </a:extLst>
            </p:cNvPr>
            <p:cNvPicPr>
              <a:picLocks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762844" y="6431400"/>
              <a:ext cx="396000" cy="3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260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6" r:id="rId2"/>
    <p:sldLayoutId id="2147483707" r:id="rId3"/>
    <p:sldLayoutId id="2147483703" r:id="rId4"/>
    <p:sldLayoutId id="2147483705" r:id="rId5"/>
    <p:sldLayoutId id="2147483701" r:id="rId6"/>
    <p:sldLayoutId id="2147483653" r:id="rId7"/>
    <p:sldLayoutId id="2147483708" r:id="rId8"/>
    <p:sldLayoutId id="2147483704" r:id="rId9"/>
  </p:sldLayoutIdLst>
  <p:txStyles>
    <p:titleStyle>
      <a:lvl1pPr algn="ctr" defTabSz="1339179" rtl="0" eaLnBrk="1" latinLnBrk="0" hangingPunct="1">
        <a:spcBef>
          <a:spcPct val="0"/>
        </a:spcBef>
        <a:buNone/>
        <a:defRPr sz="6443" kern="1200">
          <a:solidFill>
            <a:schemeClr val="tx1"/>
          </a:solidFill>
          <a:latin typeface="Serifa Std 55 Roman" pitchFamily="18" charset="0"/>
          <a:ea typeface="+mj-ea"/>
          <a:cs typeface="+mj-cs"/>
        </a:defRPr>
      </a:lvl1pPr>
    </p:titleStyle>
    <p:bodyStyle>
      <a:lvl1pPr marL="502192" indent="-502192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86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1pPr>
      <a:lvl2pPr marL="1088084" indent="-418495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4101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2pPr>
      <a:lvl3pPr marL="167397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3514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3pPr>
      <a:lvl4pPr marL="2343565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–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4pPr>
      <a:lvl5pPr marL="301315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»"/>
        <a:defRPr sz="2929" kern="1200">
          <a:solidFill>
            <a:schemeClr val="tx1"/>
          </a:solidFill>
          <a:latin typeface="Serifa Std 45 Light" pitchFamily="18" charset="0"/>
          <a:ea typeface="+mn-ea"/>
          <a:cs typeface="+mn-cs"/>
        </a:defRPr>
      </a:lvl5pPr>
      <a:lvl6pPr marL="368274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3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021922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691514" indent="-334794" algn="l" defTabSz="1339179" rtl="0" eaLnBrk="1" latinLnBrk="0" hangingPunct="1">
        <a:spcBef>
          <a:spcPct val="2000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59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17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771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35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7950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539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712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718" algn="l" defTabSz="1339179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2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27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5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60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347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7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F640B-0415-F43E-DE56-E8F665E5D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60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976180"/>
      </p:ext>
    </p:extLst>
  </p:cSld>
  <p:clrMapOvr>
    <a:masterClrMapping/>
  </p:clrMapOvr>
</p:sld>
</file>

<file path=ppt/theme/theme1.xml><?xml version="1.0" encoding="utf-8"?>
<a:theme xmlns:a="http://schemas.openxmlformats.org/drawingml/2006/main" name="Rapportage">
  <a:themeElements>
    <a:clrScheme name="GGD Limburg-Noord">
      <a:dk1>
        <a:sysClr val="windowText" lastClr="000000"/>
      </a:dk1>
      <a:lt1>
        <a:srgbClr val="FFFFFF"/>
      </a:lt1>
      <a:dk2>
        <a:srgbClr val="737375"/>
      </a:dk2>
      <a:lt2>
        <a:srgbClr val="DAD3D1"/>
      </a:lt2>
      <a:accent1>
        <a:srgbClr val="005C96"/>
      </a:accent1>
      <a:accent2>
        <a:srgbClr val="6FC7FF"/>
      </a:accent2>
      <a:accent3>
        <a:srgbClr val="E54800"/>
      </a:accent3>
      <a:accent4>
        <a:srgbClr val="FFB18E"/>
      </a:accent4>
      <a:accent5>
        <a:srgbClr val="FFE500"/>
      </a:accent5>
      <a:accent6>
        <a:srgbClr val="FFF6A3"/>
      </a:accent6>
      <a:hlink>
        <a:srgbClr val="0092AE"/>
      </a:hlink>
      <a:folHlink>
        <a:srgbClr val="EAF4F8"/>
      </a:folHlink>
    </a:clrScheme>
    <a:fontScheme name="GGD Limburg-Noord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e95bed8-6d15-4403-ad70-a53422338dca">
      <Terms xmlns="http://schemas.microsoft.com/office/infopath/2007/PartnerControls"/>
    </lcf76f155ced4ddcb4097134ff3c332f>
    <_ip_UnifiedCompliancePolicyProperties xmlns="http://schemas.microsoft.com/sharepoint/v3" xsi:nil="true"/>
    <TaxCatchAll xmlns="d045ab76-3bb7-45f5-ab41-d7b04aa0dc94" xsi:nil="true"/>
    <TaxKeywordTaxHTField xmlns="d045ab76-3bb7-45f5-ab41-d7b04aa0dc94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EA295FB1FB9547A73C9F5819D6E613" ma:contentTypeVersion="22" ma:contentTypeDescription="Een nieuw document maken." ma:contentTypeScope="" ma:versionID="c6ed9d5736a8b6bce7fdd25df6dc73c6">
  <xsd:schema xmlns:xsd="http://www.w3.org/2001/XMLSchema" xmlns:xs="http://www.w3.org/2001/XMLSchema" xmlns:p="http://schemas.microsoft.com/office/2006/metadata/properties" xmlns:ns1="http://schemas.microsoft.com/sharepoint/v3" xmlns:ns2="4e95bed8-6d15-4403-ad70-a53422338dca" xmlns:ns3="10d3344f-2d16-43d9-a145-97142f5cb288" xmlns:ns4="d045ab76-3bb7-45f5-ab41-d7b04aa0dc94" targetNamespace="http://schemas.microsoft.com/office/2006/metadata/properties" ma:root="true" ma:fieldsID="9b8dd8ae3f6086a1cec4bb961aaa59ad" ns1:_="" ns2:_="" ns3:_="" ns4:_="">
    <xsd:import namespace="http://schemas.microsoft.com/sharepoint/v3"/>
    <xsd:import namespace="4e95bed8-6d15-4403-ad70-a53422338dca"/>
    <xsd:import namespace="10d3344f-2d16-43d9-a145-97142f5cb288"/>
    <xsd:import namespace="d045ab76-3bb7-45f5-ab41-d7b04aa0dc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4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95bed8-6d15-4403-ad70-a53422338d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6a01bbcf-c6fe-4904-b3d7-d8e248b03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d3344f-2d16-43d9-a145-97142f5cb2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ab76-3bb7-45f5-ab41-d7b04aa0dc94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a7ae801-cb9e-41d3-a15b-605146dc1d91}" ma:internalName="TaxCatchAll" ma:showField="CatchAllData" ma:web="10d3344f-2d16-43d9-a145-97142f5cb2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29" nillable="true" ma:taxonomy="true" ma:internalName="TaxKeywordTaxHTField" ma:taxonomyFieldName="TaxKeyword" ma:displayName="Ondernemingstrefwoorden" ma:fieldId="{23f27201-bee3-471e-b2e7-b64fd8b7ca38}" ma:taxonomyMulti="true" ma:sspId="6a01bbcf-c6fe-4904-b3d7-d8e248b039cf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8373FD-713A-4C43-B3FE-80F0E3D63506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c1085ce0-992b-4e2c-bc8b-9e7e29361dd3"/>
    <ds:schemaRef ds:uri="http://purl.org/dc/dcmitype/"/>
    <ds:schemaRef ds:uri="http://purl.org/dc/elements/1.1/"/>
    <ds:schemaRef ds:uri="http://schemas.microsoft.com/sharepoint/v3"/>
    <ds:schemaRef ds:uri="4e95bed8-6d15-4403-ad70-a53422338dca"/>
    <ds:schemaRef ds:uri="d045ab76-3bb7-45f5-ab41-d7b04aa0dc94"/>
  </ds:schemaRefs>
</ds:datastoreItem>
</file>

<file path=customXml/itemProps2.xml><?xml version="1.0" encoding="utf-8"?>
<ds:datastoreItem xmlns:ds="http://schemas.openxmlformats.org/officeDocument/2006/customXml" ds:itemID="{78409C10-5975-4E60-A1F5-8AAFBA369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e95bed8-6d15-4403-ad70-a53422338dca"/>
    <ds:schemaRef ds:uri="10d3344f-2d16-43d9-a145-97142f5cb288"/>
    <ds:schemaRef ds:uri="d045ab76-3bb7-45f5-ab41-d7b04aa0dc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797234-1F06-4080-A1F9-30DCE4CF2F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0</Words>
  <Application>Microsoft Office PowerPoint</Application>
  <PresentationFormat>Breedbeeld</PresentationFormat>
  <Paragraphs>0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Serifa Std 45 Light</vt:lpstr>
      <vt:lpstr>Serifa Std 55 Roman</vt:lpstr>
      <vt:lpstr>Rapportage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RDP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Maessen, Carla</dc:creator>
  <cp:lastModifiedBy>Vermeulen - van Gent, Sander</cp:lastModifiedBy>
  <cp:revision>5</cp:revision>
  <dcterms:created xsi:type="dcterms:W3CDTF">2021-07-15T09:01:16Z</dcterms:created>
  <dcterms:modified xsi:type="dcterms:W3CDTF">2025-04-17T09:59:35Z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6882400</vt:r8>
  </property>
  <property fmtid="{D5CDD505-2E9C-101B-9397-08002B2CF9AE}" pid="3" name="MSIP_Label_ce8bfa01-cc62-4e0e-8713-2f7da2586bef_Enabled">
    <vt:lpwstr>true</vt:lpwstr>
  </property>
  <property fmtid="{D5CDD505-2E9C-101B-9397-08002B2CF9AE}" pid="4" name="MSIP_Label_ce8bfa01-cc62-4e0e-8713-2f7da2586bef_SetDate">
    <vt:lpwstr>2022-02-23T08:06:28Z</vt:lpwstr>
  </property>
  <property fmtid="{D5CDD505-2E9C-101B-9397-08002B2CF9AE}" pid="5" name="MSIP_Label_ce8bfa01-cc62-4e0e-8713-2f7da2586bef_Method">
    <vt:lpwstr>Privileged</vt:lpwstr>
  </property>
  <property fmtid="{D5CDD505-2E9C-101B-9397-08002B2CF9AE}" pid="6" name="MSIP_Label_ce8bfa01-cc62-4e0e-8713-2f7da2586bef_Name">
    <vt:lpwstr>Bedrijfsvertrouwelijk (BBN1)</vt:lpwstr>
  </property>
  <property fmtid="{D5CDD505-2E9C-101B-9397-08002B2CF9AE}" pid="7" name="MSIP_Label_ce8bfa01-cc62-4e0e-8713-2f7da2586bef_SiteId">
    <vt:lpwstr>e90fbc72-bc3b-4475-8f41-70d1d17ccf33</vt:lpwstr>
  </property>
  <property fmtid="{D5CDD505-2E9C-101B-9397-08002B2CF9AE}" pid="8" name="MSIP_Label_ce8bfa01-cc62-4e0e-8713-2f7da2586bef_ActionId">
    <vt:lpwstr>9446abc7-3ad8-491d-928a-af1e5bfbd14d</vt:lpwstr>
  </property>
  <property fmtid="{D5CDD505-2E9C-101B-9397-08002B2CF9AE}" pid="9" name="MSIP_Label_ce8bfa01-cc62-4e0e-8713-2f7da2586bef_ContentBits">
    <vt:lpwstr>2</vt:lpwstr>
  </property>
  <property fmtid="{D5CDD505-2E9C-101B-9397-08002B2CF9AE}" pid="10" name="ClassificationContentMarkingFooterLocations">
    <vt:lpwstr>Gemeenterapportage:5</vt:lpwstr>
  </property>
  <property fmtid="{D5CDD505-2E9C-101B-9397-08002B2CF9AE}" pid="11" name="ClassificationContentMarkingFooterText">
    <vt:lpwstr>Bedrijfsvertrouwelijk (BBN1)</vt:lpwstr>
  </property>
  <property fmtid="{D5CDD505-2E9C-101B-9397-08002B2CF9AE}" pid="12" name="MediaServiceImageTags">
    <vt:lpwstr/>
  </property>
  <property fmtid="{D5CDD505-2E9C-101B-9397-08002B2CF9AE}" pid="13" name="ContentTypeId">
    <vt:lpwstr>0x010100C4EA295FB1FB9547A73C9F5819D6E613</vt:lpwstr>
  </property>
  <property fmtid="{D5CDD505-2E9C-101B-9397-08002B2CF9AE}" pid="14" name="TaxKeyword">
    <vt:lpwstr/>
  </property>
</Properties>
</file>