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2" r:id="rId5"/>
    <p:sldId id="263" r:id="rId6"/>
    <p:sldId id="264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ypc\Desktop\DataScience\MahalleSir\kme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C1</c:v>
          </c:tx>
          <c:spPr>
            <a:ln w="28575">
              <a:noFill/>
            </a:ln>
          </c:spPr>
          <c:marker>
            <c:symbol val="triangle"/>
            <c:size val="12"/>
          </c:marker>
          <c:x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0.15</c:v>
                </c:pt>
                <c:pt idx="2">
                  <c:v>0.08</c:v>
                </c:pt>
                <c:pt idx="3">
                  <c:v>0.16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0.71</c:v>
                </c:pt>
                <c:pt idx="2">
                  <c:v>0.9</c:v>
                </c:pt>
                <c:pt idx="3">
                  <c:v>0.85</c:v>
                </c:pt>
              </c:numCache>
            </c:numRef>
          </c:yVal>
          <c:smooth val="0"/>
        </c:ser>
        <c:ser>
          <c:idx val="1"/>
          <c:order val="1"/>
          <c:tx>
            <c:v>C2</c:v>
          </c:tx>
          <c:spPr>
            <a:ln w="28575">
              <a:noFill/>
            </a:ln>
          </c:spPr>
          <c:marker>
            <c:symbol val="square"/>
            <c:size val="12"/>
          </c:marker>
          <c:xVal>
            <c:numRef>
              <c:f>Sheet1!$B$6:$B$9</c:f>
              <c:numCache>
                <c:formatCode>General</c:formatCode>
                <c:ptCount val="4"/>
                <c:pt idx="0">
                  <c:v>0.2</c:v>
                </c:pt>
                <c:pt idx="1">
                  <c:v>0.25</c:v>
                </c:pt>
                <c:pt idx="2">
                  <c:v>0.24</c:v>
                </c:pt>
                <c:pt idx="3">
                  <c:v>0.3</c:v>
                </c:pt>
              </c:numCache>
            </c:numRef>
          </c:xVal>
          <c:yVal>
            <c:numRef>
              <c:f>Sheet1!$C$6:$C$9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0.1</c:v>
                </c:pt>
                <c:pt idx="3">
                  <c:v>0.2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34496"/>
        <c:axId val="94904320"/>
      </c:scatterChart>
      <c:valAx>
        <c:axId val="39434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904320"/>
        <c:crosses val="autoZero"/>
        <c:crossBetween val="midCat"/>
      </c:valAx>
      <c:valAx>
        <c:axId val="94904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434496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accent1">
          <a:alpha val="76000"/>
        </a:schemeClr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7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8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8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0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7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9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01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E052-A635-4EEB-BEF9-A7A1DBC8ADC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1420-B127-4146-98F4-5301DE4B3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6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Clustering Using K-mean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By… </a:t>
            </a:r>
            <a:r>
              <a:rPr lang="en-IN" dirty="0" err="1" smtClean="0"/>
              <a:t>Sakeeb</a:t>
            </a:r>
            <a:r>
              <a:rPr lang="en-IN" dirty="0" smtClean="0"/>
              <a:t> Sheikh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2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Since </a:t>
            </a:r>
            <a:r>
              <a:rPr lang="en-IN" dirty="0"/>
              <a:t>distance is minimum from cluster 2, so the observation is assigned to cluster 2. Now revise Cluster Centroid – mean value Height and Weight as Custer Centroids. Addition is only to cluster 2, so centroid of cluster 2 will be </a:t>
            </a:r>
            <a:r>
              <a:rPr lang="en-IN" dirty="0" smtClean="0"/>
              <a:t>updated</a:t>
            </a:r>
          </a:p>
          <a:p>
            <a:pPr algn="just"/>
            <a:r>
              <a:rPr lang="en-IN" dirty="0"/>
              <a:t>Updated cluster </a:t>
            </a:r>
            <a:r>
              <a:rPr lang="en-IN" dirty="0" smtClean="0"/>
              <a:t>centroids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29" y="3564948"/>
            <a:ext cx="4545590" cy="2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 5</a:t>
            </a:r>
            <a:r>
              <a:rPr lang="en-IN" dirty="0"/>
              <a:t>: Calculate Euclidean Distance for the next observation, assign next observation based on minimum </a:t>
            </a:r>
            <a:r>
              <a:rPr lang="en-IN" dirty="0" err="1"/>
              <a:t>euclidean</a:t>
            </a:r>
            <a:r>
              <a:rPr lang="en-IN" dirty="0"/>
              <a:t> distance and update the cluster centroids.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8567"/>
            <a:ext cx="2820882" cy="1323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03" y="3650023"/>
            <a:ext cx="4992152" cy="2204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432" y="4064143"/>
            <a:ext cx="3794014" cy="20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7" y="991803"/>
            <a:ext cx="7520366" cy="5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8" y="729232"/>
            <a:ext cx="7061055" cy="54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cluster-Algorithm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646" y="1690688"/>
            <a:ext cx="98213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84576" y="1938528"/>
            <a:ext cx="2950464" cy="2145792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9725"/>
            <a:ext cx="10515600" cy="1325563"/>
          </a:xfrm>
        </p:spPr>
        <p:txBody>
          <a:bodyPr/>
          <a:lstStyle/>
          <a:p>
            <a:r>
              <a:rPr lang="en-US" dirty="0" smtClean="0"/>
              <a:t>Our Example Final Outcome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715319"/>
              </p:ext>
            </p:extLst>
          </p:nvPr>
        </p:nvGraphicFramePr>
        <p:xfrm>
          <a:off x="1562100" y="1885950"/>
          <a:ext cx="8648700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/>
          <p:cNvSpPr/>
          <p:nvPr/>
        </p:nvSpPr>
        <p:spPr>
          <a:xfrm>
            <a:off x="6035040" y="3828288"/>
            <a:ext cx="2694432" cy="204825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b="1" dirty="0"/>
              <a:t>Cluster analysis</a:t>
            </a:r>
            <a:r>
              <a:rPr lang="en-IN" dirty="0"/>
              <a:t> or </a:t>
            </a:r>
            <a:r>
              <a:rPr lang="en-IN" b="1" dirty="0"/>
              <a:t>clustering</a:t>
            </a:r>
            <a:r>
              <a:rPr lang="en-IN" dirty="0"/>
              <a:t> is the task of grouping a set of objects in such a way that objects in the same group (called a </a:t>
            </a:r>
            <a:r>
              <a:rPr lang="en-IN" b="1" dirty="0"/>
              <a:t>cluster</a:t>
            </a:r>
            <a:r>
              <a:rPr lang="en-IN" dirty="0"/>
              <a:t>) are more similar (in some sense) to each other than to those in other groups (clusters). </a:t>
            </a:r>
            <a:endParaRPr lang="en-IN" dirty="0" smtClean="0"/>
          </a:p>
          <a:p>
            <a:pPr lvl="0" algn="just"/>
            <a:endParaRPr lang="en-IN" dirty="0"/>
          </a:p>
          <a:p>
            <a:pPr lvl="0" algn="just"/>
            <a:r>
              <a:rPr lang="en-IN" dirty="0" smtClean="0"/>
              <a:t>It </a:t>
            </a:r>
            <a:r>
              <a:rPr lang="en-IN" dirty="0"/>
              <a:t>is a main task of exploratory data mining, and a common technique for statistical data analysis, used in many fields, including machine learning, pattern recognition, image analysis, information retrieval, bioinformatics, data compression, and computer graphics.</a:t>
            </a:r>
          </a:p>
        </p:txBody>
      </p:sp>
    </p:spTree>
    <p:extLst>
      <p:ext uri="{BB962C8B-B14F-4D97-AF65-F5344CB8AC3E}">
        <p14:creationId xmlns:p14="http://schemas.microsoft.com/office/powerpoint/2010/main" val="39356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968" y="1901317"/>
            <a:ext cx="10515600" cy="23902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does K-Mean algorithm works to Cluster Data into Different Groups?</a:t>
            </a:r>
            <a:br>
              <a:rPr lang="en-US" dirty="0" smtClean="0"/>
            </a:br>
            <a:r>
              <a:rPr lang="en-US" dirty="0" smtClean="0"/>
              <a:t>Mathematically……..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Means Clustering </a:t>
            </a:r>
            <a:r>
              <a:rPr lang="en-IN" dirty="0" smtClean="0"/>
              <a:t>Algorithm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323415" cy="4135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597"/>
          <a:stretch/>
        </p:blipFill>
        <p:spPr>
          <a:xfrm>
            <a:off x="8408129" y="979714"/>
            <a:ext cx="2534950" cy="5878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1294" y="5842107"/>
            <a:ext cx="2658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Plot of data sample</a:t>
            </a:r>
            <a:endParaRPr lang="en-IN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559807" y="566241"/>
            <a:ext cx="1775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Data </a:t>
            </a:r>
            <a:r>
              <a:rPr lang="en-IN" sz="24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8172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Step 1</a:t>
            </a:r>
            <a:r>
              <a:rPr lang="en-IN" dirty="0"/>
              <a:t>: </a:t>
            </a:r>
            <a:r>
              <a:rPr lang="en-IN" dirty="0" smtClean="0"/>
              <a:t>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25" y="441420"/>
            <a:ext cx="2534950" cy="63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Randomly Select Some Data Rows as cluster Centroids.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Step 2</a:t>
            </a:r>
            <a:r>
              <a:rPr lang="en-IN" dirty="0"/>
              <a:t>:  Initialize cluster centroid </a:t>
            </a:r>
          </a:p>
          <a:p>
            <a:pPr marL="0" indent="0">
              <a:buNone/>
            </a:pPr>
            <a:r>
              <a:rPr lang="en-IN" dirty="0"/>
              <a:t>	       here k = 2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38" y="2825507"/>
            <a:ext cx="3297381" cy="232459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6488" y="5565013"/>
            <a:ext cx="10515600" cy="95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1. We Selected two rows because we are considering the value of k as 2.</a:t>
            </a:r>
          </a:p>
          <a:p>
            <a:r>
              <a:rPr lang="en-IN" dirty="0" smtClean="0"/>
              <a:t>2. Selecting First two rows just for easily understanding the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9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Euclidean distance</a:t>
            </a:r>
          </a:p>
          <a:p>
            <a:r>
              <a:rPr lang="en-IN" dirty="0" smtClean="0"/>
              <a:t>Manhattan distance</a:t>
            </a:r>
          </a:p>
          <a:p>
            <a:r>
              <a:rPr lang="en-IN" dirty="0" err="1" smtClean="0"/>
              <a:t>Minkowski</a:t>
            </a:r>
            <a:r>
              <a:rPr lang="en-IN" dirty="0" smtClean="0"/>
              <a:t> </a:t>
            </a:r>
            <a:r>
              <a:rPr lang="en-IN" dirty="0"/>
              <a:t>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5"/>
          <a:stretch/>
        </p:blipFill>
        <p:spPr>
          <a:xfrm>
            <a:off x="5274684" y="600075"/>
            <a:ext cx="5864371" cy="54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Euclidean Distance Formula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Step 3</a:t>
            </a:r>
            <a:r>
              <a:rPr lang="en-IN" dirty="0"/>
              <a:t>: Calculate Euclidean Distance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70" y="2549236"/>
            <a:ext cx="7700268" cy="25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4</a:t>
            </a:r>
            <a:r>
              <a:rPr lang="en-IN" dirty="0"/>
              <a:t>: Move on to next observation and calculate Euclidean Distance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59" y="2407158"/>
            <a:ext cx="92106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9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126</Words>
  <Application>Microsoft Office PowerPoint</Application>
  <PresentationFormat>Custom</PresentationFormat>
  <Paragraphs>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Clustering Using K-mean</vt:lpstr>
      <vt:lpstr>Cluster Analysis</vt:lpstr>
      <vt:lpstr>How does K-Mean algorithm works to Cluster Data into Different Groups? Mathematically……..</vt:lpstr>
      <vt:lpstr>K Means Clustering Algorithm</vt:lpstr>
      <vt:lpstr>PowerPoint Presentation</vt:lpstr>
      <vt:lpstr>Randomly Select Some Data Rows as cluster Centroids.</vt:lpstr>
      <vt:lpstr>Distance Metrics</vt:lpstr>
      <vt:lpstr>Using Euclidean Distance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cluster-Algorithm</vt:lpstr>
      <vt:lpstr>Our Example Final Outcome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Gavai</dc:creator>
  <cp:lastModifiedBy>mypc</cp:lastModifiedBy>
  <cp:revision>31</cp:revision>
  <dcterms:created xsi:type="dcterms:W3CDTF">2018-10-19T07:25:59Z</dcterms:created>
  <dcterms:modified xsi:type="dcterms:W3CDTF">2019-03-19T15:55:59Z</dcterms:modified>
</cp:coreProperties>
</file>