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389" r:id="rId10"/>
    <p:sldId id="453" r:id="rId11"/>
    <p:sldId id="454" r:id="rId12"/>
    <p:sldId id="324" r:id="rId13"/>
    <p:sldId id="399" r:id="rId14"/>
    <p:sldId id="327" r:id="rId15"/>
    <p:sldId id="378" r:id="rId16"/>
    <p:sldId id="328" r:id="rId17"/>
    <p:sldId id="455" r:id="rId18"/>
    <p:sldId id="408" r:id="rId19"/>
    <p:sldId id="410" r:id="rId20"/>
    <p:sldId id="413" r:id="rId21"/>
    <p:sldId id="335" r:id="rId22"/>
    <p:sldId id="415" r:id="rId23"/>
    <p:sldId id="414" r:id="rId24"/>
    <p:sldId id="443" r:id="rId25"/>
    <p:sldId id="449" r:id="rId26"/>
    <p:sldId id="450" r:id="rId27"/>
    <p:sldId id="265" r:id="rId28"/>
    <p:sldId id="451"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73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497514-EB6E-4E57-A4F8-43CFEBDC07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2B41D1-F729-4BC8-BE26-EFF295513EAB}">
      <dgm:prSet/>
      <dgm:spPr/>
      <dgm:t>
        <a:bodyPr/>
        <a:lstStyle/>
        <a:p>
          <a:r>
            <a:rPr lang="en-CA"/>
            <a:t>Data are the foundation of information, which is the bedrock of knowledge.</a:t>
          </a:r>
          <a:endParaRPr lang="en-US"/>
        </a:p>
      </dgm:t>
    </dgm:pt>
    <dgm:pt modelId="{C72E01D4-B775-470E-B00E-7FC79ACAB086}" type="parTrans" cxnId="{A1D4EB7B-7CC9-4639-971E-FC48B961B584}">
      <dgm:prSet/>
      <dgm:spPr/>
      <dgm:t>
        <a:bodyPr/>
        <a:lstStyle/>
        <a:p>
          <a:endParaRPr lang="en-US"/>
        </a:p>
      </dgm:t>
    </dgm:pt>
    <dgm:pt modelId="{77858EF6-3153-44A6-B970-BA154DCCB664}" type="sibTrans" cxnId="{A1D4EB7B-7CC9-4639-971E-FC48B961B584}">
      <dgm:prSet/>
      <dgm:spPr/>
      <dgm:t>
        <a:bodyPr/>
        <a:lstStyle/>
        <a:p>
          <a:endParaRPr lang="en-US"/>
        </a:p>
      </dgm:t>
    </dgm:pt>
    <dgm:pt modelId="{0A848897-2C9C-4CED-9D3A-82386B5AAD0F}">
      <dgm:prSet/>
      <dgm:spPr/>
      <dgm:t>
        <a:bodyPr/>
        <a:lstStyle/>
        <a:p>
          <a:r>
            <a:rPr lang="en-CA"/>
            <a:t>Knowledge implies familiarity, awareness, and understanding of information as it applies to an environment.</a:t>
          </a:r>
          <a:endParaRPr lang="en-US"/>
        </a:p>
      </dgm:t>
    </dgm:pt>
    <dgm:pt modelId="{03C4E4D2-1934-4219-BD90-BD2441654BA1}" type="parTrans" cxnId="{C42C646B-94CB-47C8-BDD2-9C1C56AF2D6F}">
      <dgm:prSet/>
      <dgm:spPr/>
      <dgm:t>
        <a:bodyPr/>
        <a:lstStyle/>
        <a:p>
          <a:endParaRPr lang="en-US"/>
        </a:p>
      </dgm:t>
    </dgm:pt>
    <dgm:pt modelId="{6DC38E90-C65C-47E6-A440-5BDD67F58017}" type="sibTrans" cxnId="{C42C646B-94CB-47C8-BDD2-9C1C56AF2D6F}">
      <dgm:prSet/>
      <dgm:spPr/>
      <dgm:t>
        <a:bodyPr/>
        <a:lstStyle/>
        <a:p>
          <a:endParaRPr lang="en-US"/>
        </a:p>
      </dgm:t>
    </dgm:pt>
    <dgm:pt modelId="{BC308ADF-7D28-4066-9F39-FB773C8F5A51}">
      <dgm:prSet/>
      <dgm:spPr/>
      <dgm:t>
        <a:bodyPr/>
        <a:lstStyle/>
        <a:p>
          <a:r>
            <a:rPr lang="en-CA"/>
            <a:t>A key characteristic of knowledge is that “new” knowledge can be derived from “old” knowledge.</a:t>
          </a:r>
          <a:endParaRPr lang="en-US"/>
        </a:p>
      </dgm:t>
    </dgm:pt>
    <dgm:pt modelId="{BACD4E09-4182-4A12-935E-1D56DFA60733}" type="parTrans" cxnId="{16E744D5-EFA3-408F-9E4A-B9D219D9FE31}">
      <dgm:prSet/>
      <dgm:spPr/>
      <dgm:t>
        <a:bodyPr/>
        <a:lstStyle/>
        <a:p>
          <a:endParaRPr lang="en-US"/>
        </a:p>
      </dgm:t>
    </dgm:pt>
    <dgm:pt modelId="{D9DE6C94-FB3D-48AD-977C-BFAB9C0D5E9C}" type="sibTrans" cxnId="{16E744D5-EFA3-408F-9E4A-B9D219D9FE31}">
      <dgm:prSet/>
      <dgm:spPr/>
      <dgm:t>
        <a:bodyPr/>
        <a:lstStyle/>
        <a:p>
          <a:endParaRPr lang="en-US"/>
        </a:p>
      </dgm:t>
    </dgm:pt>
    <dgm:pt modelId="{BAB94B2B-3CE6-4AB9-BDEB-3024C2EEDFB2}" type="pres">
      <dgm:prSet presAssocID="{BD497514-EB6E-4E57-A4F8-43CFEBDC0707}" presName="root" presStyleCnt="0">
        <dgm:presLayoutVars>
          <dgm:dir/>
          <dgm:resizeHandles val="exact"/>
        </dgm:presLayoutVars>
      </dgm:prSet>
      <dgm:spPr/>
    </dgm:pt>
    <dgm:pt modelId="{3DF46E9B-45A2-4474-8FE5-9309E16E44D2}" type="pres">
      <dgm:prSet presAssocID="{D62B41D1-F729-4BC8-BE26-EFF295513EAB}" presName="compNode" presStyleCnt="0"/>
      <dgm:spPr/>
    </dgm:pt>
    <dgm:pt modelId="{083C431D-6880-4022-9966-2BF42D1CBB99}" type="pres">
      <dgm:prSet presAssocID="{D62B41D1-F729-4BC8-BE26-EFF295513EAB}" presName="bgRect" presStyleLbl="bgShp" presStyleIdx="0" presStyleCnt="3"/>
      <dgm:spPr/>
    </dgm:pt>
    <dgm:pt modelId="{208003C1-D9BB-4745-810F-B9708CE118EF}" type="pres">
      <dgm:prSet presAssocID="{D62B41D1-F729-4BC8-BE26-EFF295513E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on Shelf"/>
        </a:ext>
      </dgm:extLst>
    </dgm:pt>
    <dgm:pt modelId="{96ADBAA3-C1EF-48AD-8059-9AFE4B405688}" type="pres">
      <dgm:prSet presAssocID="{D62B41D1-F729-4BC8-BE26-EFF295513EAB}" presName="spaceRect" presStyleCnt="0"/>
      <dgm:spPr/>
    </dgm:pt>
    <dgm:pt modelId="{1029EBEF-CF72-4CD6-934C-62E9790FD374}" type="pres">
      <dgm:prSet presAssocID="{D62B41D1-F729-4BC8-BE26-EFF295513EAB}" presName="parTx" presStyleLbl="revTx" presStyleIdx="0" presStyleCnt="3">
        <dgm:presLayoutVars>
          <dgm:chMax val="0"/>
          <dgm:chPref val="0"/>
        </dgm:presLayoutVars>
      </dgm:prSet>
      <dgm:spPr/>
    </dgm:pt>
    <dgm:pt modelId="{82BA9AF5-8BC4-4D43-A53F-8331010C326B}" type="pres">
      <dgm:prSet presAssocID="{77858EF6-3153-44A6-B970-BA154DCCB664}" presName="sibTrans" presStyleCnt="0"/>
      <dgm:spPr/>
    </dgm:pt>
    <dgm:pt modelId="{C7F9AF45-E5B6-4DE5-BF5C-05EB2ED96827}" type="pres">
      <dgm:prSet presAssocID="{0A848897-2C9C-4CED-9D3A-82386B5AAD0F}" presName="compNode" presStyleCnt="0"/>
      <dgm:spPr/>
    </dgm:pt>
    <dgm:pt modelId="{30211098-E648-49EA-9553-B7ED861AF037}" type="pres">
      <dgm:prSet presAssocID="{0A848897-2C9C-4CED-9D3A-82386B5AAD0F}" presName="bgRect" presStyleLbl="bgShp" presStyleIdx="1" presStyleCnt="3"/>
      <dgm:spPr/>
    </dgm:pt>
    <dgm:pt modelId="{44EE3941-C23F-4E29-AF80-1FD97E678BED}" type="pres">
      <dgm:prSet presAssocID="{0A848897-2C9C-4CED-9D3A-82386B5AAD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A412BFB-B548-4737-9E12-FE0197AB54B6}" type="pres">
      <dgm:prSet presAssocID="{0A848897-2C9C-4CED-9D3A-82386B5AAD0F}" presName="spaceRect" presStyleCnt="0"/>
      <dgm:spPr/>
    </dgm:pt>
    <dgm:pt modelId="{818E091B-BAE4-44C4-A6E4-0BAA7D3B676C}" type="pres">
      <dgm:prSet presAssocID="{0A848897-2C9C-4CED-9D3A-82386B5AAD0F}" presName="parTx" presStyleLbl="revTx" presStyleIdx="1" presStyleCnt="3">
        <dgm:presLayoutVars>
          <dgm:chMax val="0"/>
          <dgm:chPref val="0"/>
        </dgm:presLayoutVars>
      </dgm:prSet>
      <dgm:spPr/>
    </dgm:pt>
    <dgm:pt modelId="{FDE1C68C-6571-4E01-97AE-0A8F2FAB0C64}" type="pres">
      <dgm:prSet presAssocID="{6DC38E90-C65C-47E6-A440-5BDD67F58017}" presName="sibTrans" presStyleCnt="0"/>
      <dgm:spPr/>
    </dgm:pt>
    <dgm:pt modelId="{4C26DA49-27D4-4A14-8CE5-8F7813B42717}" type="pres">
      <dgm:prSet presAssocID="{BC308ADF-7D28-4066-9F39-FB773C8F5A51}" presName="compNode" presStyleCnt="0"/>
      <dgm:spPr/>
    </dgm:pt>
    <dgm:pt modelId="{CD46BE77-FF2E-4119-A608-6D5BF7416ADC}" type="pres">
      <dgm:prSet presAssocID="{BC308ADF-7D28-4066-9F39-FB773C8F5A51}" presName="bgRect" presStyleLbl="bgShp" presStyleIdx="2" presStyleCnt="3"/>
      <dgm:spPr/>
    </dgm:pt>
    <dgm:pt modelId="{B4A0E953-34EE-4106-886B-D130BF8DFDAB}" type="pres">
      <dgm:prSet presAssocID="{BC308ADF-7D28-4066-9F39-FB773C8F5A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80F1E8C-54FC-4FA9-A9D1-53BB56540192}" type="pres">
      <dgm:prSet presAssocID="{BC308ADF-7D28-4066-9F39-FB773C8F5A51}" presName="spaceRect" presStyleCnt="0"/>
      <dgm:spPr/>
    </dgm:pt>
    <dgm:pt modelId="{D90F020D-DC57-4218-BD71-94BDEAFD202E}" type="pres">
      <dgm:prSet presAssocID="{BC308ADF-7D28-4066-9F39-FB773C8F5A51}" presName="parTx" presStyleLbl="revTx" presStyleIdx="2" presStyleCnt="3">
        <dgm:presLayoutVars>
          <dgm:chMax val="0"/>
          <dgm:chPref val="0"/>
        </dgm:presLayoutVars>
      </dgm:prSet>
      <dgm:spPr/>
    </dgm:pt>
  </dgm:ptLst>
  <dgm:cxnLst>
    <dgm:cxn modelId="{C42C646B-94CB-47C8-BDD2-9C1C56AF2D6F}" srcId="{BD497514-EB6E-4E57-A4F8-43CFEBDC0707}" destId="{0A848897-2C9C-4CED-9D3A-82386B5AAD0F}" srcOrd="1" destOrd="0" parTransId="{03C4E4D2-1934-4219-BD90-BD2441654BA1}" sibTransId="{6DC38E90-C65C-47E6-A440-5BDD67F58017}"/>
    <dgm:cxn modelId="{A1D4EB7B-7CC9-4639-971E-FC48B961B584}" srcId="{BD497514-EB6E-4E57-A4F8-43CFEBDC0707}" destId="{D62B41D1-F729-4BC8-BE26-EFF295513EAB}" srcOrd="0" destOrd="0" parTransId="{C72E01D4-B775-470E-B00E-7FC79ACAB086}" sibTransId="{77858EF6-3153-44A6-B970-BA154DCCB664}"/>
    <dgm:cxn modelId="{BB7A5B87-F81C-4E4E-832A-2EAAC8B6185E}" type="presOf" srcId="{0A848897-2C9C-4CED-9D3A-82386B5AAD0F}" destId="{818E091B-BAE4-44C4-A6E4-0BAA7D3B676C}" srcOrd="0" destOrd="0" presId="urn:microsoft.com/office/officeart/2018/2/layout/IconVerticalSolidList"/>
    <dgm:cxn modelId="{223A46B5-503C-4A76-BD2B-FCB9B7E6D10F}" type="presOf" srcId="{BC308ADF-7D28-4066-9F39-FB773C8F5A51}" destId="{D90F020D-DC57-4218-BD71-94BDEAFD202E}" srcOrd="0" destOrd="0" presId="urn:microsoft.com/office/officeart/2018/2/layout/IconVerticalSolidList"/>
    <dgm:cxn modelId="{04BABCB5-CCCE-4089-A277-2AFF59B1A33E}" type="presOf" srcId="{BD497514-EB6E-4E57-A4F8-43CFEBDC0707}" destId="{BAB94B2B-3CE6-4AB9-BDEB-3024C2EEDFB2}" srcOrd="0" destOrd="0" presId="urn:microsoft.com/office/officeart/2018/2/layout/IconVerticalSolidList"/>
    <dgm:cxn modelId="{16E744D5-EFA3-408F-9E4A-B9D219D9FE31}" srcId="{BD497514-EB6E-4E57-A4F8-43CFEBDC0707}" destId="{BC308ADF-7D28-4066-9F39-FB773C8F5A51}" srcOrd="2" destOrd="0" parTransId="{BACD4E09-4182-4A12-935E-1D56DFA60733}" sibTransId="{D9DE6C94-FB3D-48AD-977C-BFAB9C0D5E9C}"/>
    <dgm:cxn modelId="{8CE7A3FD-0345-4F13-9066-4C51BF4CABC3}" type="presOf" srcId="{D62B41D1-F729-4BC8-BE26-EFF295513EAB}" destId="{1029EBEF-CF72-4CD6-934C-62E9790FD374}" srcOrd="0" destOrd="0" presId="urn:microsoft.com/office/officeart/2018/2/layout/IconVerticalSolidList"/>
    <dgm:cxn modelId="{554FE2BB-3602-412B-8513-50C245F6B0E3}" type="presParOf" srcId="{BAB94B2B-3CE6-4AB9-BDEB-3024C2EEDFB2}" destId="{3DF46E9B-45A2-4474-8FE5-9309E16E44D2}" srcOrd="0" destOrd="0" presId="urn:microsoft.com/office/officeart/2018/2/layout/IconVerticalSolidList"/>
    <dgm:cxn modelId="{8E701D61-EE16-4B62-ABAA-F1925FB9ACE7}" type="presParOf" srcId="{3DF46E9B-45A2-4474-8FE5-9309E16E44D2}" destId="{083C431D-6880-4022-9966-2BF42D1CBB99}" srcOrd="0" destOrd="0" presId="urn:microsoft.com/office/officeart/2018/2/layout/IconVerticalSolidList"/>
    <dgm:cxn modelId="{1D713454-A286-4369-9E69-A24DB37FDF3B}" type="presParOf" srcId="{3DF46E9B-45A2-4474-8FE5-9309E16E44D2}" destId="{208003C1-D9BB-4745-810F-B9708CE118EF}" srcOrd="1" destOrd="0" presId="urn:microsoft.com/office/officeart/2018/2/layout/IconVerticalSolidList"/>
    <dgm:cxn modelId="{1455E4CA-9F29-4346-8879-18A84ED0EFA1}" type="presParOf" srcId="{3DF46E9B-45A2-4474-8FE5-9309E16E44D2}" destId="{96ADBAA3-C1EF-48AD-8059-9AFE4B405688}" srcOrd="2" destOrd="0" presId="urn:microsoft.com/office/officeart/2018/2/layout/IconVerticalSolidList"/>
    <dgm:cxn modelId="{2DF05DE6-EFA7-4AAE-A3CF-1557F5376BCC}" type="presParOf" srcId="{3DF46E9B-45A2-4474-8FE5-9309E16E44D2}" destId="{1029EBEF-CF72-4CD6-934C-62E9790FD374}" srcOrd="3" destOrd="0" presId="urn:microsoft.com/office/officeart/2018/2/layout/IconVerticalSolidList"/>
    <dgm:cxn modelId="{4D01519F-1E37-4DBF-9D50-9BA115BB0D78}" type="presParOf" srcId="{BAB94B2B-3CE6-4AB9-BDEB-3024C2EEDFB2}" destId="{82BA9AF5-8BC4-4D43-A53F-8331010C326B}" srcOrd="1" destOrd="0" presId="urn:microsoft.com/office/officeart/2018/2/layout/IconVerticalSolidList"/>
    <dgm:cxn modelId="{279B47AE-591B-431D-9B5D-F6FA11A3086F}" type="presParOf" srcId="{BAB94B2B-3CE6-4AB9-BDEB-3024C2EEDFB2}" destId="{C7F9AF45-E5B6-4DE5-BF5C-05EB2ED96827}" srcOrd="2" destOrd="0" presId="urn:microsoft.com/office/officeart/2018/2/layout/IconVerticalSolidList"/>
    <dgm:cxn modelId="{BAFEFB9E-1B6C-4C29-B436-4AA3D56F067C}" type="presParOf" srcId="{C7F9AF45-E5B6-4DE5-BF5C-05EB2ED96827}" destId="{30211098-E648-49EA-9553-B7ED861AF037}" srcOrd="0" destOrd="0" presId="urn:microsoft.com/office/officeart/2018/2/layout/IconVerticalSolidList"/>
    <dgm:cxn modelId="{C6D78191-EBDB-41C0-8943-5723D6BC7DE9}" type="presParOf" srcId="{C7F9AF45-E5B6-4DE5-BF5C-05EB2ED96827}" destId="{44EE3941-C23F-4E29-AF80-1FD97E678BED}" srcOrd="1" destOrd="0" presId="urn:microsoft.com/office/officeart/2018/2/layout/IconVerticalSolidList"/>
    <dgm:cxn modelId="{C9D50BFC-D1D5-402D-AD32-6508BA83FA6B}" type="presParOf" srcId="{C7F9AF45-E5B6-4DE5-BF5C-05EB2ED96827}" destId="{EA412BFB-B548-4737-9E12-FE0197AB54B6}" srcOrd="2" destOrd="0" presId="urn:microsoft.com/office/officeart/2018/2/layout/IconVerticalSolidList"/>
    <dgm:cxn modelId="{9161DAE6-D5F6-49EA-ADCF-0ED8127E3517}" type="presParOf" srcId="{C7F9AF45-E5B6-4DE5-BF5C-05EB2ED96827}" destId="{818E091B-BAE4-44C4-A6E4-0BAA7D3B676C}" srcOrd="3" destOrd="0" presId="urn:microsoft.com/office/officeart/2018/2/layout/IconVerticalSolidList"/>
    <dgm:cxn modelId="{4C1E4BD7-8666-4B0B-88F9-6AD312898F47}" type="presParOf" srcId="{BAB94B2B-3CE6-4AB9-BDEB-3024C2EEDFB2}" destId="{FDE1C68C-6571-4E01-97AE-0A8F2FAB0C64}" srcOrd="3" destOrd="0" presId="urn:microsoft.com/office/officeart/2018/2/layout/IconVerticalSolidList"/>
    <dgm:cxn modelId="{A88C1C48-FD4D-44FF-8913-E0ADEF41D356}" type="presParOf" srcId="{BAB94B2B-3CE6-4AB9-BDEB-3024C2EEDFB2}" destId="{4C26DA49-27D4-4A14-8CE5-8F7813B42717}" srcOrd="4" destOrd="0" presId="urn:microsoft.com/office/officeart/2018/2/layout/IconVerticalSolidList"/>
    <dgm:cxn modelId="{FA94A369-6F01-460C-9D7A-BC18FAD53C1B}" type="presParOf" srcId="{4C26DA49-27D4-4A14-8CE5-8F7813B42717}" destId="{CD46BE77-FF2E-4119-A608-6D5BF7416ADC}" srcOrd="0" destOrd="0" presId="urn:microsoft.com/office/officeart/2018/2/layout/IconVerticalSolidList"/>
    <dgm:cxn modelId="{B448273F-21F7-45BA-986E-2A6E39C43755}" type="presParOf" srcId="{4C26DA49-27D4-4A14-8CE5-8F7813B42717}" destId="{B4A0E953-34EE-4106-886B-D130BF8DFDAB}" srcOrd="1" destOrd="0" presId="urn:microsoft.com/office/officeart/2018/2/layout/IconVerticalSolidList"/>
    <dgm:cxn modelId="{808F4146-7F7A-4FF9-8853-47C0229B0A0F}" type="presParOf" srcId="{4C26DA49-27D4-4A14-8CE5-8F7813B42717}" destId="{A80F1E8C-54FC-4FA9-A9D1-53BB56540192}" srcOrd="2" destOrd="0" presId="urn:microsoft.com/office/officeart/2018/2/layout/IconVerticalSolidList"/>
    <dgm:cxn modelId="{E98761D0-AD0D-431B-82F9-B325AEB90C92}" type="presParOf" srcId="{4C26DA49-27D4-4A14-8CE5-8F7813B42717}" destId="{D90F020D-DC57-4218-BD71-94BDEAFD20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8D96EF-D2B7-4A25-B96A-F1265D0161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F3D0BAC-2F89-4AEB-922D-186DE500CEB6}">
      <dgm:prSet/>
      <dgm:spPr/>
      <dgm:t>
        <a:bodyPr/>
        <a:lstStyle/>
        <a:p>
          <a:r>
            <a:rPr lang="en-CA"/>
            <a:t>Data Management is a discipline that focuses on the proper generation, storage, and retrieval of data.</a:t>
          </a:r>
          <a:endParaRPr lang="en-US"/>
        </a:p>
      </dgm:t>
    </dgm:pt>
    <dgm:pt modelId="{D998DA3B-0F52-41BF-A52E-546276E19080}" type="parTrans" cxnId="{802369EF-F58E-48E4-B703-26CCA3A89A9A}">
      <dgm:prSet/>
      <dgm:spPr/>
      <dgm:t>
        <a:bodyPr/>
        <a:lstStyle/>
        <a:p>
          <a:endParaRPr lang="en-US"/>
        </a:p>
      </dgm:t>
    </dgm:pt>
    <dgm:pt modelId="{EAF17D93-95BB-4891-B271-4B7778964299}" type="sibTrans" cxnId="{802369EF-F58E-48E4-B703-26CCA3A89A9A}">
      <dgm:prSet/>
      <dgm:spPr/>
      <dgm:t>
        <a:bodyPr/>
        <a:lstStyle/>
        <a:p>
          <a:endParaRPr lang="en-US"/>
        </a:p>
      </dgm:t>
    </dgm:pt>
    <dgm:pt modelId="{E0CAA7AA-7428-43B4-B596-39620B07DEC9}">
      <dgm:prSet/>
      <dgm:spPr/>
      <dgm:t>
        <a:bodyPr/>
        <a:lstStyle/>
        <a:p>
          <a:r>
            <a:rPr lang="en-CA"/>
            <a:t>Data Management is a core activity for any business, Government agency, service organization, or charity.</a:t>
          </a:r>
          <a:endParaRPr lang="en-US"/>
        </a:p>
      </dgm:t>
    </dgm:pt>
    <dgm:pt modelId="{775C5174-65B3-4BE5-B979-9DC53198610C}" type="parTrans" cxnId="{6AE3C024-6613-4F82-8540-4F8FAECC1530}">
      <dgm:prSet/>
      <dgm:spPr/>
      <dgm:t>
        <a:bodyPr/>
        <a:lstStyle/>
        <a:p>
          <a:endParaRPr lang="en-US"/>
        </a:p>
      </dgm:t>
    </dgm:pt>
    <dgm:pt modelId="{BEC081D3-B8AC-4DF6-8B75-628A2DA380C4}" type="sibTrans" cxnId="{6AE3C024-6613-4F82-8540-4F8FAECC1530}">
      <dgm:prSet/>
      <dgm:spPr/>
      <dgm:t>
        <a:bodyPr/>
        <a:lstStyle/>
        <a:p>
          <a:endParaRPr lang="en-US"/>
        </a:p>
      </dgm:t>
    </dgm:pt>
    <dgm:pt modelId="{EB0BF02E-4886-4C6C-B581-D4910DD16E63}" type="pres">
      <dgm:prSet presAssocID="{628D96EF-D2B7-4A25-B96A-F1265D016104}" presName="root" presStyleCnt="0">
        <dgm:presLayoutVars>
          <dgm:dir/>
          <dgm:resizeHandles val="exact"/>
        </dgm:presLayoutVars>
      </dgm:prSet>
      <dgm:spPr/>
    </dgm:pt>
    <dgm:pt modelId="{5AE10AEE-FDDE-4930-9E24-31235A0D3B61}" type="pres">
      <dgm:prSet presAssocID="{2F3D0BAC-2F89-4AEB-922D-186DE500CEB6}" presName="compNode" presStyleCnt="0"/>
      <dgm:spPr/>
    </dgm:pt>
    <dgm:pt modelId="{191B13B5-4678-4996-87AF-7CFD526AF77F}" type="pres">
      <dgm:prSet presAssocID="{2F3D0BAC-2F89-4AEB-922D-186DE500CEB6}" presName="bgRect" presStyleLbl="bgShp" presStyleIdx="0" presStyleCnt="2"/>
      <dgm:spPr/>
    </dgm:pt>
    <dgm:pt modelId="{7681D96E-7933-465B-AE8B-8410FBAAB245}" type="pres">
      <dgm:prSet presAssocID="{2F3D0BAC-2F89-4AEB-922D-186DE500CE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1F9E058-625E-4295-9C68-8C82722C741F}" type="pres">
      <dgm:prSet presAssocID="{2F3D0BAC-2F89-4AEB-922D-186DE500CEB6}" presName="spaceRect" presStyleCnt="0"/>
      <dgm:spPr/>
    </dgm:pt>
    <dgm:pt modelId="{66B10960-30B9-4C7A-84B6-591E87C3EEDB}" type="pres">
      <dgm:prSet presAssocID="{2F3D0BAC-2F89-4AEB-922D-186DE500CEB6}" presName="parTx" presStyleLbl="revTx" presStyleIdx="0" presStyleCnt="2">
        <dgm:presLayoutVars>
          <dgm:chMax val="0"/>
          <dgm:chPref val="0"/>
        </dgm:presLayoutVars>
      </dgm:prSet>
      <dgm:spPr/>
    </dgm:pt>
    <dgm:pt modelId="{1FF9A9EB-9544-47C5-A633-F5F90AA63599}" type="pres">
      <dgm:prSet presAssocID="{EAF17D93-95BB-4891-B271-4B7778964299}" presName="sibTrans" presStyleCnt="0"/>
      <dgm:spPr/>
    </dgm:pt>
    <dgm:pt modelId="{6DDF813F-058F-4E94-AC88-20CE2058CF35}" type="pres">
      <dgm:prSet presAssocID="{E0CAA7AA-7428-43B4-B596-39620B07DEC9}" presName="compNode" presStyleCnt="0"/>
      <dgm:spPr/>
    </dgm:pt>
    <dgm:pt modelId="{A17B46FA-92BE-4CFA-A9DA-38710B7DEA24}" type="pres">
      <dgm:prSet presAssocID="{E0CAA7AA-7428-43B4-B596-39620B07DEC9}" presName="bgRect" presStyleLbl="bgShp" presStyleIdx="1" presStyleCnt="2"/>
      <dgm:spPr/>
    </dgm:pt>
    <dgm:pt modelId="{1A43FE8B-B376-488F-9F09-8AA1BF66D1FC}" type="pres">
      <dgm:prSet presAssocID="{E0CAA7AA-7428-43B4-B596-39620B07DEC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ACF302C-FAC5-4167-932E-4E3F5ACAE00B}" type="pres">
      <dgm:prSet presAssocID="{E0CAA7AA-7428-43B4-B596-39620B07DEC9}" presName="spaceRect" presStyleCnt="0"/>
      <dgm:spPr/>
    </dgm:pt>
    <dgm:pt modelId="{1CAB30CA-6D29-4E24-9A8C-F19FC3E362B2}" type="pres">
      <dgm:prSet presAssocID="{E0CAA7AA-7428-43B4-B596-39620B07DEC9}" presName="parTx" presStyleLbl="revTx" presStyleIdx="1" presStyleCnt="2">
        <dgm:presLayoutVars>
          <dgm:chMax val="0"/>
          <dgm:chPref val="0"/>
        </dgm:presLayoutVars>
      </dgm:prSet>
      <dgm:spPr/>
    </dgm:pt>
  </dgm:ptLst>
  <dgm:cxnLst>
    <dgm:cxn modelId="{6AE3C024-6613-4F82-8540-4F8FAECC1530}" srcId="{628D96EF-D2B7-4A25-B96A-F1265D016104}" destId="{E0CAA7AA-7428-43B4-B596-39620B07DEC9}" srcOrd="1" destOrd="0" parTransId="{775C5174-65B3-4BE5-B979-9DC53198610C}" sibTransId="{BEC081D3-B8AC-4DF6-8B75-628A2DA380C4}"/>
    <dgm:cxn modelId="{FB1D4A2E-A028-4674-B30B-525CA1BABBC7}" type="presOf" srcId="{2F3D0BAC-2F89-4AEB-922D-186DE500CEB6}" destId="{66B10960-30B9-4C7A-84B6-591E87C3EEDB}" srcOrd="0" destOrd="0" presId="urn:microsoft.com/office/officeart/2018/2/layout/IconVerticalSolidList"/>
    <dgm:cxn modelId="{DF3EB968-B98D-46A9-9E05-2DB83819BB0E}" type="presOf" srcId="{E0CAA7AA-7428-43B4-B596-39620B07DEC9}" destId="{1CAB30CA-6D29-4E24-9A8C-F19FC3E362B2}" srcOrd="0" destOrd="0" presId="urn:microsoft.com/office/officeart/2018/2/layout/IconVerticalSolidList"/>
    <dgm:cxn modelId="{F96AE78F-96BB-4CC1-8B43-4F6EDCAA053E}" type="presOf" srcId="{628D96EF-D2B7-4A25-B96A-F1265D016104}" destId="{EB0BF02E-4886-4C6C-B581-D4910DD16E63}" srcOrd="0" destOrd="0" presId="urn:microsoft.com/office/officeart/2018/2/layout/IconVerticalSolidList"/>
    <dgm:cxn modelId="{802369EF-F58E-48E4-B703-26CCA3A89A9A}" srcId="{628D96EF-D2B7-4A25-B96A-F1265D016104}" destId="{2F3D0BAC-2F89-4AEB-922D-186DE500CEB6}" srcOrd="0" destOrd="0" parTransId="{D998DA3B-0F52-41BF-A52E-546276E19080}" sibTransId="{EAF17D93-95BB-4891-B271-4B7778964299}"/>
    <dgm:cxn modelId="{C517F8C2-5AA6-4185-BDF5-0EBDFDB9741E}" type="presParOf" srcId="{EB0BF02E-4886-4C6C-B581-D4910DD16E63}" destId="{5AE10AEE-FDDE-4930-9E24-31235A0D3B61}" srcOrd="0" destOrd="0" presId="urn:microsoft.com/office/officeart/2018/2/layout/IconVerticalSolidList"/>
    <dgm:cxn modelId="{A2EB7FFB-CD89-46F5-92C0-A16392796424}" type="presParOf" srcId="{5AE10AEE-FDDE-4930-9E24-31235A0D3B61}" destId="{191B13B5-4678-4996-87AF-7CFD526AF77F}" srcOrd="0" destOrd="0" presId="urn:microsoft.com/office/officeart/2018/2/layout/IconVerticalSolidList"/>
    <dgm:cxn modelId="{A3324FFC-31D3-4BE2-84BF-DBC61922BD29}" type="presParOf" srcId="{5AE10AEE-FDDE-4930-9E24-31235A0D3B61}" destId="{7681D96E-7933-465B-AE8B-8410FBAAB245}" srcOrd="1" destOrd="0" presId="urn:microsoft.com/office/officeart/2018/2/layout/IconVerticalSolidList"/>
    <dgm:cxn modelId="{A4BDD498-BE21-4333-BFA6-8A373D1C8BAA}" type="presParOf" srcId="{5AE10AEE-FDDE-4930-9E24-31235A0D3B61}" destId="{91F9E058-625E-4295-9C68-8C82722C741F}" srcOrd="2" destOrd="0" presId="urn:microsoft.com/office/officeart/2018/2/layout/IconVerticalSolidList"/>
    <dgm:cxn modelId="{E79D33B0-1EE6-4BFE-8440-BE14811CC3F5}" type="presParOf" srcId="{5AE10AEE-FDDE-4930-9E24-31235A0D3B61}" destId="{66B10960-30B9-4C7A-84B6-591E87C3EEDB}" srcOrd="3" destOrd="0" presId="urn:microsoft.com/office/officeart/2018/2/layout/IconVerticalSolidList"/>
    <dgm:cxn modelId="{669668B1-0AA6-4ACE-948A-41B2D028F54D}" type="presParOf" srcId="{EB0BF02E-4886-4C6C-B581-D4910DD16E63}" destId="{1FF9A9EB-9544-47C5-A633-F5F90AA63599}" srcOrd="1" destOrd="0" presId="urn:microsoft.com/office/officeart/2018/2/layout/IconVerticalSolidList"/>
    <dgm:cxn modelId="{86A09352-E909-4BCB-B7FC-DB2880E4DCBE}" type="presParOf" srcId="{EB0BF02E-4886-4C6C-B581-D4910DD16E63}" destId="{6DDF813F-058F-4E94-AC88-20CE2058CF35}" srcOrd="2" destOrd="0" presId="urn:microsoft.com/office/officeart/2018/2/layout/IconVerticalSolidList"/>
    <dgm:cxn modelId="{C0FA2333-3600-4603-955B-F8C764EAB9A5}" type="presParOf" srcId="{6DDF813F-058F-4E94-AC88-20CE2058CF35}" destId="{A17B46FA-92BE-4CFA-A9DA-38710B7DEA24}" srcOrd="0" destOrd="0" presId="urn:microsoft.com/office/officeart/2018/2/layout/IconVerticalSolidList"/>
    <dgm:cxn modelId="{6B5EF321-5C29-4548-BAC8-D580B6B01DBA}" type="presParOf" srcId="{6DDF813F-058F-4E94-AC88-20CE2058CF35}" destId="{1A43FE8B-B376-488F-9F09-8AA1BF66D1FC}" srcOrd="1" destOrd="0" presId="urn:microsoft.com/office/officeart/2018/2/layout/IconVerticalSolidList"/>
    <dgm:cxn modelId="{48911C21-0746-4E83-B89D-50B4B86476F4}" type="presParOf" srcId="{6DDF813F-058F-4E94-AC88-20CE2058CF35}" destId="{7ACF302C-FAC5-4167-932E-4E3F5ACAE00B}" srcOrd="2" destOrd="0" presId="urn:microsoft.com/office/officeart/2018/2/layout/IconVerticalSolidList"/>
    <dgm:cxn modelId="{EAB1DA4C-7DB8-4A9B-8C35-F73B21D48684}" type="presParOf" srcId="{6DDF813F-058F-4E94-AC88-20CE2058CF35}" destId="{1CAB30CA-6D29-4E24-9A8C-F19FC3E362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6B3DF3-6D00-4AC9-A40C-CA1CC031C78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A18C7A8-4FEE-4A07-A7D2-A2C940DEA6F3}">
      <dgm:prSet/>
      <dgm:spPr/>
      <dgm:t>
        <a:bodyPr/>
        <a:lstStyle/>
        <a:p>
          <a:r>
            <a:rPr lang="en-US"/>
            <a:t>Collection of programs</a:t>
          </a:r>
        </a:p>
      </dgm:t>
    </dgm:pt>
    <dgm:pt modelId="{2DA59C64-E574-485C-AF89-4A99E011E7F0}" type="parTrans" cxnId="{8C540D16-3BE7-4FC0-9B36-C309F6816788}">
      <dgm:prSet/>
      <dgm:spPr/>
      <dgm:t>
        <a:bodyPr/>
        <a:lstStyle/>
        <a:p>
          <a:endParaRPr lang="en-US"/>
        </a:p>
      </dgm:t>
    </dgm:pt>
    <dgm:pt modelId="{A33FD175-283E-46D0-9AF4-9AD6FD17D443}" type="sibTrans" cxnId="{8C540D16-3BE7-4FC0-9B36-C309F6816788}">
      <dgm:prSet/>
      <dgm:spPr/>
      <dgm:t>
        <a:bodyPr/>
        <a:lstStyle/>
        <a:p>
          <a:endParaRPr lang="en-US"/>
        </a:p>
      </dgm:t>
    </dgm:pt>
    <dgm:pt modelId="{117CA0A2-0F6B-4D77-BC5F-93799BB7387B}">
      <dgm:prSet/>
      <dgm:spPr/>
      <dgm:t>
        <a:bodyPr/>
        <a:lstStyle/>
        <a:p>
          <a:r>
            <a:rPr lang="en-US"/>
            <a:t>Manages the database structure </a:t>
          </a:r>
        </a:p>
      </dgm:t>
    </dgm:pt>
    <dgm:pt modelId="{890C5C37-75CE-4A46-A550-10564FD20DB8}" type="parTrans" cxnId="{E05FE57D-ABBC-47D7-BADA-8AA6A6CB43B0}">
      <dgm:prSet/>
      <dgm:spPr/>
      <dgm:t>
        <a:bodyPr/>
        <a:lstStyle/>
        <a:p>
          <a:endParaRPr lang="en-US"/>
        </a:p>
      </dgm:t>
    </dgm:pt>
    <dgm:pt modelId="{96A8CAED-D25A-4C8C-8D72-9A16E372A1C6}" type="sibTrans" cxnId="{E05FE57D-ABBC-47D7-BADA-8AA6A6CB43B0}">
      <dgm:prSet/>
      <dgm:spPr/>
      <dgm:t>
        <a:bodyPr/>
        <a:lstStyle/>
        <a:p>
          <a:endParaRPr lang="en-US"/>
        </a:p>
      </dgm:t>
    </dgm:pt>
    <dgm:pt modelId="{0DAEC65F-AA66-4564-9991-6EA6F7881CB4}">
      <dgm:prSet/>
      <dgm:spPr/>
      <dgm:t>
        <a:bodyPr/>
        <a:lstStyle/>
        <a:p>
          <a:r>
            <a:rPr lang="en-US"/>
            <a:t>Controls access to data stored in the database</a:t>
          </a:r>
        </a:p>
      </dgm:t>
    </dgm:pt>
    <dgm:pt modelId="{4A5F9999-6C6D-4BF3-AE6F-BD940FD45248}" type="parTrans" cxnId="{D25ABF92-6CA3-40A5-9955-DB5A570BBCE3}">
      <dgm:prSet/>
      <dgm:spPr/>
      <dgm:t>
        <a:bodyPr/>
        <a:lstStyle/>
        <a:p>
          <a:endParaRPr lang="en-US"/>
        </a:p>
      </dgm:t>
    </dgm:pt>
    <dgm:pt modelId="{4B1CB6EA-C6CE-4F8E-8BC4-8EE0FB89BDCC}" type="sibTrans" cxnId="{D25ABF92-6CA3-40A5-9955-DB5A570BBCE3}">
      <dgm:prSet/>
      <dgm:spPr/>
      <dgm:t>
        <a:bodyPr/>
        <a:lstStyle/>
        <a:p>
          <a:endParaRPr lang="en-US"/>
        </a:p>
      </dgm:t>
    </dgm:pt>
    <dgm:pt modelId="{A17B24E4-B5ED-405C-AFAB-D9B6344C66D2}" type="pres">
      <dgm:prSet presAssocID="{366B3DF3-6D00-4AC9-A40C-CA1CC031C782}" presName="hierChild1" presStyleCnt="0">
        <dgm:presLayoutVars>
          <dgm:chPref val="1"/>
          <dgm:dir/>
          <dgm:animOne val="branch"/>
          <dgm:animLvl val="lvl"/>
          <dgm:resizeHandles/>
        </dgm:presLayoutVars>
      </dgm:prSet>
      <dgm:spPr/>
    </dgm:pt>
    <dgm:pt modelId="{A9F43177-2070-4820-AE3C-44D5169E6222}" type="pres">
      <dgm:prSet presAssocID="{DA18C7A8-4FEE-4A07-A7D2-A2C940DEA6F3}" presName="hierRoot1" presStyleCnt="0"/>
      <dgm:spPr/>
    </dgm:pt>
    <dgm:pt modelId="{CA2372AF-0E99-4841-A22A-1EA1B51C9E0B}" type="pres">
      <dgm:prSet presAssocID="{DA18C7A8-4FEE-4A07-A7D2-A2C940DEA6F3}" presName="composite" presStyleCnt="0"/>
      <dgm:spPr/>
    </dgm:pt>
    <dgm:pt modelId="{FE7536AF-266D-4E5C-BBC5-AFB9FC04A90B}" type="pres">
      <dgm:prSet presAssocID="{DA18C7A8-4FEE-4A07-A7D2-A2C940DEA6F3}" presName="background" presStyleLbl="node0" presStyleIdx="0" presStyleCnt="3"/>
      <dgm:spPr/>
    </dgm:pt>
    <dgm:pt modelId="{B9ADA4DE-3813-4763-AC41-CF25B3E29DA6}" type="pres">
      <dgm:prSet presAssocID="{DA18C7A8-4FEE-4A07-A7D2-A2C940DEA6F3}" presName="text" presStyleLbl="fgAcc0" presStyleIdx="0" presStyleCnt="3">
        <dgm:presLayoutVars>
          <dgm:chPref val="3"/>
        </dgm:presLayoutVars>
      </dgm:prSet>
      <dgm:spPr/>
    </dgm:pt>
    <dgm:pt modelId="{0E715AA6-F790-40C7-9EE6-E6C196DDF9D8}" type="pres">
      <dgm:prSet presAssocID="{DA18C7A8-4FEE-4A07-A7D2-A2C940DEA6F3}" presName="hierChild2" presStyleCnt="0"/>
      <dgm:spPr/>
    </dgm:pt>
    <dgm:pt modelId="{38CF4BE0-8620-444E-AD3A-A529A873301C}" type="pres">
      <dgm:prSet presAssocID="{117CA0A2-0F6B-4D77-BC5F-93799BB7387B}" presName="hierRoot1" presStyleCnt="0"/>
      <dgm:spPr/>
    </dgm:pt>
    <dgm:pt modelId="{C1413CD1-36A2-4D36-A7E8-B212421D8801}" type="pres">
      <dgm:prSet presAssocID="{117CA0A2-0F6B-4D77-BC5F-93799BB7387B}" presName="composite" presStyleCnt="0"/>
      <dgm:spPr/>
    </dgm:pt>
    <dgm:pt modelId="{DD1CEF60-76E9-490F-BC5A-F30DEA157D2C}" type="pres">
      <dgm:prSet presAssocID="{117CA0A2-0F6B-4D77-BC5F-93799BB7387B}" presName="background" presStyleLbl="node0" presStyleIdx="1" presStyleCnt="3"/>
      <dgm:spPr/>
    </dgm:pt>
    <dgm:pt modelId="{15720554-B699-4824-9B8B-1C099DB188EC}" type="pres">
      <dgm:prSet presAssocID="{117CA0A2-0F6B-4D77-BC5F-93799BB7387B}" presName="text" presStyleLbl="fgAcc0" presStyleIdx="1" presStyleCnt="3">
        <dgm:presLayoutVars>
          <dgm:chPref val="3"/>
        </dgm:presLayoutVars>
      </dgm:prSet>
      <dgm:spPr/>
    </dgm:pt>
    <dgm:pt modelId="{F4F28D6D-E549-4D90-8E30-FF1D10CC80F5}" type="pres">
      <dgm:prSet presAssocID="{117CA0A2-0F6B-4D77-BC5F-93799BB7387B}" presName="hierChild2" presStyleCnt="0"/>
      <dgm:spPr/>
    </dgm:pt>
    <dgm:pt modelId="{C4B61E74-70CA-4AD6-BFED-BE9A2E4FB998}" type="pres">
      <dgm:prSet presAssocID="{0DAEC65F-AA66-4564-9991-6EA6F7881CB4}" presName="hierRoot1" presStyleCnt="0"/>
      <dgm:spPr/>
    </dgm:pt>
    <dgm:pt modelId="{A51EAF96-5DA0-43D6-909C-9031E3DEB3A8}" type="pres">
      <dgm:prSet presAssocID="{0DAEC65F-AA66-4564-9991-6EA6F7881CB4}" presName="composite" presStyleCnt="0"/>
      <dgm:spPr/>
    </dgm:pt>
    <dgm:pt modelId="{1FB05E91-FD89-40A2-948B-27700EF074EF}" type="pres">
      <dgm:prSet presAssocID="{0DAEC65F-AA66-4564-9991-6EA6F7881CB4}" presName="background" presStyleLbl="node0" presStyleIdx="2" presStyleCnt="3"/>
      <dgm:spPr/>
    </dgm:pt>
    <dgm:pt modelId="{B0F3E181-B9EC-42A7-9AA1-CB049FE2AAC5}" type="pres">
      <dgm:prSet presAssocID="{0DAEC65F-AA66-4564-9991-6EA6F7881CB4}" presName="text" presStyleLbl="fgAcc0" presStyleIdx="2" presStyleCnt="3">
        <dgm:presLayoutVars>
          <dgm:chPref val="3"/>
        </dgm:presLayoutVars>
      </dgm:prSet>
      <dgm:spPr/>
    </dgm:pt>
    <dgm:pt modelId="{6FDC40C7-B1D2-4E86-A6F8-033F140A6FF3}" type="pres">
      <dgm:prSet presAssocID="{0DAEC65F-AA66-4564-9991-6EA6F7881CB4}" presName="hierChild2" presStyleCnt="0"/>
      <dgm:spPr/>
    </dgm:pt>
  </dgm:ptLst>
  <dgm:cxnLst>
    <dgm:cxn modelId="{8C540D16-3BE7-4FC0-9B36-C309F6816788}" srcId="{366B3DF3-6D00-4AC9-A40C-CA1CC031C782}" destId="{DA18C7A8-4FEE-4A07-A7D2-A2C940DEA6F3}" srcOrd="0" destOrd="0" parTransId="{2DA59C64-E574-485C-AF89-4A99E011E7F0}" sibTransId="{A33FD175-283E-46D0-9AF4-9AD6FD17D443}"/>
    <dgm:cxn modelId="{BCEE254A-4D5F-46CF-83AE-54E5E4E61ECF}" type="presOf" srcId="{366B3DF3-6D00-4AC9-A40C-CA1CC031C782}" destId="{A17B24E4-B5ED-405C-AFAB-D9B6344C66D2}" srcOrd="0" destOrd="0" presId="urn:microsoft.com/office/officeart/2005/8/layout/hierarchy1"/>
    <dgm:cxn modelId="{E05FE57D-ABBC-47D7-BADA-8AA6A6CB43B0}" srcId="{366B3DF3-6D00-4AC9-A40C-CA1CC031C782}" destId="{117CA0A2-0F6B-4D77-BC5F-93799BB7387B}" srcOrd="1" destOrd="0" parTransId="{890C5C37-75CE-4A46-A550-10564FD20DB8}" sibTransId="{96A8CAED-D25A-4C8C-8D72-9A16E372A1C6}"/>
    <dgm:cxn modelId="{1B2B798F-83C3-4D26-B522-251569657722}" type="presOf" srcId="{DA18C7A8-4FEE-4A07-A7D2-A2C940DEA6F3}" destId="{B9ADA4DE-3813-4763-AC41-CF25B3E29DA6}" srcOrd="0" destOrd="0" presId="urn:microsoft.com/office/officeart/2005/8/layout/hierarchy1"/>
    <dgm:cxn modelId="{D25ABF92-6CA3-40A5-9955-DB5A570BBCE3}" srcId="{366B3DF3-6D00-4AC9-A40C-CA1CC031C782}" destId="{0DAEC65F-AA66-4564-9991-6EA6F7881CB4}" srcOrd="2" destOrd="0" parTransId="{4A5F9999-6C6D-4BF3-AE6F-BD940FD45248}" sibTransId="{4B1CB6EA-C6CE-4F8E-8BC4-8EE0FB89BDCC}"/>
    <dgm:cxn modelId="{20D57EAB-353F-44A0-8FF6-21C72609938B}" type="presOf" srcId="{117CA0A2-0F6B-4D77-BC5F-93799BB7387B}" destId="{15720554-B699-4824-9B8B-1C099DB188EC}" srcOrd="0" destOrd="0" presId="urn:microsoft.com/office/officeart/2005/8/layout/hierarchy1"/>
    <dgm:cxn modelId="{B36779EC-5773-4F80-A109-0B591BB855EA}" type="presOf" srcId="{0DAEC65F-AA66-4564-9991-6EA6F7881CB4}" destId="{B0F3E181-B9EC-42A7-9AA1-CB049FE2AAC5}" srcOrd="0" destOrd="0" presId="urn:microsoft.com/office/officeart/2005/8/layout/hierarchy1"/>
    <dgm:cxn modelId="{2EF29795-5D8B-46C7-92A0-E66A4D032DAE}" type="presParOf" srcId="{A17B24E4-B5ED-405C-AFAB-D9B6344C66D2}" destId="{A9F43177-2070-4820-AE3C-44D5169E6222}" srcOrd="0" destOrd="0" presId="urn:microsoft.com/office/officeart/2005/8/layout/hierarchy1"/>
    <dgm:cxn modelId="{CBCB4753-C414-47C0-ADB0-9B0A12A1FBEB}" type="presParOf" srcId="{A9F43177-2070-4820-AE3C-44D5169E6222}" destId="{CA2372AF-0E99-4841-A22A-1EA1B51C9E0B}" srcOrd="0" destOrd="0" presId="urn:microsoft.com/office/officeart/2005/8/layout/hierarchy1"/>
    <dgm:cxn modelId="{5F95F495-7259-4C15-95AB-E0927A643544}" type="presParOf" srcId="{CA2372AF-0E99-4841-A22A-1EA1B51C9E0B}" destId="{FE7536AF-266D-4E5C-BBC5-AFB9FC04A90B}" srcOrd="0" destOrd="0" presId="urn:microsoft.com/office/officeart/2005/8/layout/hierarchy1"/>
    <dgm:cxn modelId="{21D48139-BA92-4FE0-A826-E44C0CAE2136}" type="presParOf" srcId="{CA2372AF-0E99-4841-A22A-1EA1B51C9E0B}" destId="{B9ADA4DE-3813-4763-AC41-CF25B3E29DA6}" srcOrd="1" destOrd="0" presId="urn:microsoft.com/office/officeart/2005/8/layout/hierarchy1"/>
    <dgm:cxn modelId="{D83FDF64-4B1B-444D-83AF-F8E264CAC805}" type="presParOf" srcId="{A9F43177-2070-4820-AE3C-44D5169E6222}" destId="{0E715AA6-F790-40C7-9EE6-E6C196DDF9D8}" srcOrd="1" destOrd="0" presId="urn:microsoft.com/office/officeart/2005/8/layout/hierarchy1"/>
    <dgm:cxn modelId="{E9064DA4-BE92-499C-8CA9-CFC32C922AB8}" type="presParOf" srcId="{A17B24E4-B5ED-405C-AFAB-D9B6344C66D2}" destId="{38CF4BE0-8620-444E-AD3A-A529A873301C}" srcOrd="1" destOrd="0" presId="urn:microsoft.com/office/officeart/2005/8/layout/hierarchy1"/>
    <dgm:cxn modelId="{6B93FE34-5191-444E-B2E0-E59FCE6E05F4}" type="presParOf" srcId="{38CF4BE0-8620-444E-AD3A-A529A873301C}" destId="{C1413CD1-36A2-4D36-A7E8-B212421D8801}" srcOrd="0" destOrd="0" presId="urn:microsoft.com/office/officeart/2005/8/layout/hierarchy1"/>
    <dgm:cxn modelId="{D0C52FA4-01D4-40D4-B067-BEFCA8EE5272}" type="presParOf" srcId="{C1413CD1-36A2-4D36-A7E8-B212421D8801}" destId="{DD1CEF60-76E9-490F-BC5A-F30DEA157D2C}" srcOrd="0" destOrd="0" presId="urn:microsoft.com/office/officeart/2005/8/layout/hierarchy1"/>
    <dgm:cxn modelId="{9FDF240B-302D-4B2D-AAE2-17273AFE0536}" type="presParOf" srcId="{C1413CD1-36A2-4D36-A7E8-B212421D8801}" destId="{15720554-B699-4824-9B8B-1C099DB188EC}" srcOrd="1" destOrd="0" presId="urn:microsoft.com/office/officeart/2005/8/layout/hierarchy1"/>
    <dgm:cxn modelId="{8A672260-73EB-450F-93B1-1DAF4B5F01A7}" type="presParOf" srcId="{38CF4BE0-8620-444E-AD3A-A529A873301C}" destId="{F4F28D6D-E549-4D90-8E30-FF1D10CC80F5}" srcOrd="1" destOrd="0" presId="urn:microsoft.com/office/officeart/2005/8/layout/hierarchy1"/>
    <dgm:cxn modelId="{35E8655A-3095-45AA-AE04-B2E671241E6A}" type="presParOf" srcId="{A17B24E4-B5ED-405C-AFAB-D9B6344C66D2}" destId="{C4B61E74-70CA-4AD6-BFED-BE9A2E4FB998}" srcOrd="2" destOrd="0" presId="urn:microsoft.com/office/officeart/2005/8/layout/hierarchy1"/>
    <dgm:cxn modelId="{AEEA0A4B-6FB3-4783-9983-3431D30E6C05}" type="presParOf" srcId="{C4B61E74-70CA-4AD6-BFED-BE9A2E4FB998}" destId="{A51EAF96-5DA0-43D6-909C-9031E3DEB3A8}" srcOrd="0" destOrd="0" presId="urn:microsoft.com/office/officeart/2005/8/layout/hierarchy1"/>
    <dgm:cxn modelId="{A1B079D6-0BF3-4C79-B417-DAD135C447D3}" type="presParOf" srcId="{A51EAF96-5DA0-43D6-909C-9031E3DEB3A8}" destId="{1FB05E91-FD89-40A2-948B-27700EF074EF}" srcOrd="0" destOrd="0" presId="urn:microsoft.com/office/officeart/2005/8/layout/hierarchy1"/>
    <dgm:cxn modelId="{24E15150-DFC4-429D-8A1E-91681E8F81F3}" type="presParOf" srcId="{A51EAF96-5DA0-43D6-909C-9031E3DEB3A8}" destId="{B0F3E181-B9EC-42A7-9AA1-CB049FE2AAC5}" srcOrd="1" destOrd="0" presId="urn:microsoft.com/office/officeart/2005/8/layout/hierarchy1"/>
    <dgm:cxn modelId="{F16D35A2-1B4F-41A1-BB68-38E4ABA5A157}" type="presParOf" srcId="{C4B61E74-70CA-4AD6-BFED-BE9A2E4FB998}" destId="{6FDC40C7-B1D2-4E86-A6F8-033F140A6FF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3C431D-6880-4022-9966-2BF42D1CBB99}">
      <dsp:nvSpPr>
        <dsp:cNvPr id="0" name=""/>
        <dsp:cNvSpPr/>
      </dsp:nvSpPr>
      <dsp:spPr>
        <a:xfrm>
          <a:off x="0" y="462"/>
          <a:ext cx="10058399" cy="10814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8003C1-D9BB-4745-810F-B9708CE118EF}">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29EBEF-CF72-4CD6-934C-62E9790FD374}">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CA" sz="2500" kern="1200"/>
            <a:t>Data are the foundation of information, which is the bedrock of knowledge.</a:t>
          </a:r>
          <a:endParaRPr lang="en-US" sz="2500" kern="1200"/>
        </a:p>
      </dsp:txBody>
      <dsp:txXfrm>
        <a:off x="1249101" y="462"/>
        <a:ext cx="8809298" cy="1081473"/>
      </dsp:txXfrm>
    </dsp:sp>
    <dsp:sp modelId="{30211098-E648-49EA-9553-B7ED861AF037}">
      <dsp:nvSpPr>
        <dsp:cNvPr id="0" name=""/>
        <dsp:cNvSpPr/>
      </dsp:nvSpPr>
      <dsp:spPr>
        <a:xfrm>
          <a:off x="0" y="1352303"/>
          <a:ext cx="10058399" cy="10814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E3941-C23F-4E29-AF80-1FD97E678BED}">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8E091B-BAE4-44C4-A6E4-0BAA7D3B676C}">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CA" sz="2500" kern="1200"/>
            <a:t>Knowledge implies familiarity, awareness, and understanding of information as it applies to an environment.</a:t>
          </a:r>
          <a:endParaRPr lang="en-US" sz="2500" kern="1200"/>
        </a:p>
      </dsp:txBody>
      <dsp:txXfrm>
        <a:off x="1249101" y="1352303"/>
        <a:ext cx="8809298" cy="1081473"/>
      </dsp:txXfrm>
    </dsp:sp>
    <dsp:sp modelId="{CD46BE77-FF2E-4119-A608-6D5BF7416ADC}">
      <dsp:nvSpPr>
        <dsp:cNvPr id="0" name=""/>
        <dsp:cNvSpPr/>
      </dsp:nvSpPr>
      <dsp:spPr>
        <a:xfrm>
          <a:off x="0" y="2704144"/>
          <a:ext cx="10058399" cy="10814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A0E953-34EE-4106-886B-D130BF8DFDAB}">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0F020D-DC57-4218-BD71-94BDEAFD202E}">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CA" sz="2500" kern="1200"/>
            <a:t>A key characteristic of knowledge is that “new” knowledge can be derived from “old” knowledge.</a:t>
          </a:r>
          <a:endParaRPr lang="en-US" sz="2500" kern="1200"/>
        </a:p>
      </dsp:txBody>
      <dsp:txXfrm>
        <a:off x="1249101" y="2704144"/>
        <a:ext cx="8809298" cy="1081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1B13B5-4678-4996-87AF-7CFD526AF77F}">
      <dsp:nvSpPr>
        <dsp:cNvPr id="0" name=""/>
        <dsp:cNvSpPr/>
      </dsp:nvSpPr>
      <dsp:spPr>
        <a:xfrm>
          <a:off x="0" y="615237"/>
          <a:ext cx="10058399" cy="11358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81D96E-7933-465B-AE8B-8410FBAAB245}">
      <dsp:nvSpPr>
        <dsp:cNvPr id="0" name=""/>
        <dsp:cNvSpPr/>
      </dsp:nvSpPr>
      <dsp:spPr>
        <a:xfrm>
          <a:off x="343586" y="870798"/>
          <a:ext cx="624703" cy="624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B10960-30B9-4C7A-84B6-591E87C3EEDB}">
      <dsp:nvSpPr>
        <dsp:cNvPr id="0" name=""/>
        <dsp:cNvSpPr/>
      </dsp:nvSpPr>
      <dsp:spPr>
        <a:xfrm>
          <a:off x="1311876" y="615237"/>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CA" sz="2500" kern="1200"/>
            <a:t>Data Management is a discipline that focuses on the proper generation, storage, and retrieval of data.</a:t>
          </a:r>
          <a:endParaRPr lang="en-US" sz="2500" kern="1200"/>
        </a:p>
      </dsp:txBody>
      <dsp:txXfrm>
        <a:off x="1311876" y="615237"/>
        <a:ext cx="8746523" cy="1135824"/>
      </dsp:txXfrm>
    </dsp:sp>
    <dsp:sp modelId="{A17B46FA-92BE-4CFA-A9DA-38710B7DEA24}">
      <dsp:nvSpPr>
        <dsp:cNvPr id="0" name=""/>
        <dsp:cNvSpPr/>
      </dsp:nvSpPr>
      <dsp:spPr>
        <a:xfrm>
          <a:off x="0" y="2035018"/>
          <a:ext cx="10058399" cy="11358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3FE8B-B376-488F-9F09-8AA1BF66D1FC}">
      <dsp:nvSpPr>
        <dsp:cNvPr id="0" name=""/>
        <dsp:cNvSpPr/>
      </dsp:nvSpPr>
      <dsp:spPr>
        <a:xfrm>
          <a:off x="343586" y="2290578"/>
          <a:ext cx="624703" cy="624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AB30CA-6D29-4E24-9A8C-F19FC3E362B2}">
      <dsp:nvSpPr>
        <dsp:cNvPr id="0" name=""/>
        <dsp:cNvSpPr/>
      </dsp:nvSpPr>
      <dsp:spPr>
        <a:xfrm>
          <a:off x="1311876" y="2035018"/>
          <a:ext cx="8746523" cy="11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08" tIns="120208" rIns="120208" bIns="120208" numCol="1" spcCol="1270" anchor="ctr" anchorCtr="0">
          <a:noAutofit/>
        </a:bodyPr>
        <a:lstStyle/>
        <a:p>
          <a:pPr marL="0" lvl="0" indent="0" algn="l" defTabSz="1111250">
            <a:lnSpc>
              <a:spcPct val="90000"/>
            </a:lnSpc>
            <a:spcBef>
              <a:spcPct val="0"/>
            </a:spcBef>
            <a:spcAft>
              <a:spcPct val="35000"/>
            </a:spcAft>
            <a:buNone/>
          </a:pPr>
          <a:r>
            <a:rPr lang="en-CA" sz="2500" kern="1200"/>
            <a:t>Data Management is a core activity for any business, Government agency, service organization, or charity.</a:t>
          </a:r>
          <a:endParaRPr lang="en-US" sz="2500" kern="1200"/>
        </a:p>
      </dsp:txBody>
      <dsp:txXfrm>
        <a:off x="1311876" y="2035018"/>
        <a:ext cx="8746523" cy="11358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536AF-266D-4E5C-BBC5-AFB9FC04A90B}">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ADA4DE-3813-4763-AC41-CF25B3E29DA6}">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Collection of programs</a:t>
          </a:r>
        </a:p>
      </dsp:txBody>
      <dsp:txXfrm>
        <a:off x="366939" y="1196774"/>
        <a:ext cx="2723696" cy="1691139"/>
      </dsp:txXfrm>
    </dsp:sp>
    <dsp:sp modelId="{DD1CEF60-76E9-490F-BC5A-F30DEA157D2C}">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720554-B699-4824-9B8B-1C099DB188EC}">
      <dsp:nvSpPr>
        <dsp:cNvPr id="0" name=""/>
        <dsp:cNvSpPr/>
      </dsp:nvSpPr>
      <dsp:spPr>
        <a:xfrm>
          <a:off x="3771900" y="1144160"/>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Manages the database structure </a:t>
          </a:r>
        </a:p>
      </dsp:txBody>
      <dsp:txXfrm>
        <a:off x="3824514" y="1196774"/>
        <a:ext cx="2723696" cy="1691139"/>
      </dsp:txXfrm>
    </dsp:sp>
    <dsp:sp modelId="{1FB05E91-FD89-40A2-948B-27700EF074EF}">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F3E181-B9EC-42A7-9AA1-CB049FE2AAC5}">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Controls access to data stored in the database</a:t>
          </a:r>
        </a:p>
      </dsp:txBody>
      <dsp:txXfrm>
        <a:off x="7282089" y="1196774"/>
        <a:ext cx="2723696" cy="169113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A21D4-D51D-4CE2-AABD-32557BE53CDA}" type="datetimeFigureOut">
              <a:rPr lang="en-CA" smtClean="0"/>
              <a:t>2020-05-22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6ED43-37D3-4DEB-9BAA-0509B0E1EB99}" type="slidenum">
              <a:rPr lang="en-CA" smtClean="0"/>
              <a:t>‹#›</a:t>
            </a:fld>
            <a:endParaRPr lang="en-CA"/>
          </a:p>
        </p:txBody>
      </p:sp>
    </p:spTree>
    <p:extLst>
      <p:ext uri="{BB962C8B-B14F-4D97-AF65-F5344CB8AC3E}">
        <p14:creationId xmlns:p14="http://schemas.microsoft.com/office/powerpoint/2010/main" val="1135222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406400" y="696913"/>
            <a:ext cx="6197600" cy="3486150"/>
          </a:xfrm>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57066" indent="-291179">
              <a:defRPr sz="1400">
                <a:solidFill>
                  <a:schemeClr val="tx1"/>
                </a:solidFill>
                <a:latin typeface="Arial" panose="020B0604020202020204" pitchFamily="34" charset="0"/>
                <a:ea typeface="ＭＳ Ｐゴシック" charset="-128"/>
              </a:defRPr>
            </a:lvl2pPr>
            <a:lvl3pPr marL="1164717" indent="-232943">
              <a:defRPr sz="1400">
                <a:solidFill>
                  <a:schemeClr val="tx1"/>
                </a:solidFill>
                <a:latin typeface="Arial" panose="020B0604020202020204" pitchFamily="34" charset="0"/>
                <a:ea typeface="ＭＳ Ｐゴシック" charset="-128"/>
              </a:defRPr>
            </a:lvl3pPr>
            <a:lvl4pPr marL="1630604" indent="-232943">
              <a:defRPr sz="1400">
                <a:solidFill>
                  <a:schemeClr val="tx1"/>
                </a:solidFill>
                <a:latin typeface="Arial" panose="020B0604020202020204" pitchFamily="34" charset="0"/>
                <a:ea typeface="ＭＳ Ｐゴシック" charset="-128"/>
              </a:defRPr>
            </a:lvl4pPr>
            <a:lvl5pPr marL="2096491" indent="-232943">
              <a:defRPr sz="1400">
                <a:solidFill>
                  <a:schemeClr val="tx1"/>
                </a:solidFill>
                <a:latin typeface="Arial" panose="020B0604020202020204" pitchFamily="34" charset="0"/>
                <a:ea typeface="ＭＳ Ｐゴシック" charset="-128"/>
              </a:defRPr>
            </a:lvl5pPr>
            <a:lvl6pPr marL="2562377"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3028264"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94151"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960038"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ED14B777-56E0-4981-A855-C2BE0789F6A6}"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43190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406400" y="696913"/>
            <a:ext cx="6197600" cy="3486150"/>
          </a:xfrm>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57066" indent="-291179">
              <a:defRPr sz="1400">
                <a:solidFill>
                  <a:schemeClr val="tx1"/>
                </a:solidFill>
                <a:latin typeface="Arial" panose="020B0604020202020204" pitchFamily="34" charset="0"/>
                <a:ea typeface="ＭＳ Ｐゴシック" charset="-128"/>
              </a:defRPr>
            </a:lvl2pPr>
            <a:lvl3pPr marL="1164717" indent="-232943">
              <a:defRPr sz="1400">
                <a:solidFill>
                  <a:schemeClr val="tx1"/>
                </a:solidFill>
                <a:latin typeface="Arial" panose="020B0604020202020204" pitchFamily="34" charset="0"/>
                <a:ea typeface="ＭＳ Ｐゴシック" charset="-128"/>
              </a:defRPr>
            </a:lvl3pPr>
            <a:lvl4pPr marL="1630604" indent="-232943">
              <a:defRPr sz="1400">
                <a:solidFill>
                  <a:schemeClr val="tx1"/>
                </a:solidFill>
                <a:latin typeface="Arial" panose="020B0604020202020204" pitchFamily="34" charset="0"/>
                <a:ea typeface="ＭＳ Ｐゴシック" charset="-128"/>
              </a:defRPr>
            </a:lvl4pPr>
            <a:lvl5pPr marL="2096491" indent="-232943">
              <a:defRPr sz="1400">
                <a:solidFill>
                  <a:schemeClr val="tx1"/>
                </a:solidFill>
                <a:latin typeface="Arial" panose="020B0604020202020204" pitchFamily="34" charset="0"/>
                <a:ea typeface="ＭＳ Ｐゴシック" charset="-128"/>
              </a:defRPr>
            </a:lvl5pPr>
            <a:lvl6pPr marL="2562377"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3028264"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94151"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960038"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A9046236-6D52-43A5-9E67-D40257B9A38B}"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91272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406400" y="696913"/>
            <a:ext cx="6197600" cy="3486150"/>
          </a:xfrm>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57066" indent="-291179">
              <a:defRPr sz="1400">
                <a:solidFill>
                  <a:schemeClr val="tx1"/>
                </a:solidFill>
                <a:latin typeface="Arial" panose="020B0604020202020204" pitchFamily="34" charset="0"/>
                <a:ea typeface="ＭＳ Ｐゴシック" charset="-128"/>
              </a:defRPr>
            </a:lvl2pPr>
            <a:lvl3pPr marL="1164717" indent="-232943">
              <a:defRPr sz="1400">
                <a:solidFill>
                  <a:schemeClr val="tx1"/>
                </a:solidFill>
                <a:latin typeface="Arial" panose="020B0604020202020204" pitchFamily="34" charset="0"/>
                <a:ea typeface="ＭＳ Ｐゴシック" charset="-128"/>
              </a:defRPr>
            </a:lvl3pPr>
            <a:lvl4pPr marL="1630604" indent="-232943">
              <a:defRPr sz="1400">
                <a:solidFill>
                  <a:schemeClr val="tx1"/>
                </a:solidFill>
                <a:latin typeface="Arial" panose="020B0604020202020204" pitchFamily="34" charset="0"/>
                <a:ea typeface="ＭＳ Ｐゴシック" charset="-128"/>
              </a:defRPr>
            </a:lvl4pPr>
            <a:lvl5pPr marL="2096491" indent="-232943">
              <a:defRPr sz="1400">
                <a:solidFill>
                  <a:schemeClr val="tx1"/>
                </a:solidFill>
                <a:latin typeface="Arial" panose="020B0604020202020204" pitchFamily="34" charset="0"/>
                <a:ea typeface="ＭＳ Ｐゴシック" charset="-128"/>
              </a:defRPr>
            </a:lvl5pPr>
            <a:lvl6pPr marL="2562377"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3028264"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94151"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960038"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CB4F54EF-2449-4D22-804B-0E34CD0540A0}"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41537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406400" y="696913"/>
            <a:ext cx="6197600" cy="3486150"/>
          </a:xfrm>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57066" indent="-291179">
              <a:defRPr sz="1400">
                <a:solidFill>
                  <a:schemeClr val="tx1"/>
                </a:solidFill>
                <a:latin typeface="Arial" panose="020B0604020202020204" pitchFamily="34" charset="0"/>
                <a:ea typeface="ＭＳ Ｐゴシック" charset="-128"/>
              </a:defRPr>
            </a:lvl2pPr>
            <a:lvl3pPr marL="1164717" indent="-232943">
              <a:defRPr sz="1400">
                <a:solidFill>
                  <a:schemeClr val="tx1"/>
                </a:solidFill>
                <a:latin typeface="Arial" panose="020B0604020202020204" pitchFamily="34" charset="0"/>
                <a:ea typeface="ＭＳ Ｐゴシック" charset="-128"/>
              </a:defRPr>
            </a:lvl3pPr>
            <a:lvl4pPr marL="1630604" indent="-232943">
              <a:defRPr sz="1400">
                <a:solidFill>
                  <a:schemeClr val="tx1"/>
                </a:solidFill>
                <a:latin typeface="Arial" panose="020B0604020202020204" pitchFamily="34" charset="0"/>
                <a:ea typeface="ＭＳ Ｐゴシック" charset="-128"/>
              </a:defRPr>
            </a:lvl4pPr>
            <a:lvl5pPr marL="2096491" indent="-232943">
              <a:defRPr sz="1400">
                <a:solidFill>
                  <a:schemeClr val="tx1"/>
                </a:solidFill>
                <a:latin typeface="Arial" panose="020B0604020202020204" pitchFamily="34" charset="0"/>
                <a:ea typeface="ＭＳ Ｐゴシック" charset="-128"/>
              </a:defRPr>
            </a:lvl5pPr>
            <a:lvl6pPr marL="2562377"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3028264"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94151"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960038"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AE7797B7-78C7-4E98-841C-9DEE49C05309}"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76473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xfrm>
            <a:off x="406400" y="696913"/>
            <a:ext cx="6197600" cy="3486150"/>
          </a:xfrm>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57066" indent="-291179">
              <a:defRPr sz="1400">
                <a:solidFill>
                  <a:schemeClr val="tx1"/>
                </a:solidFill>
                <a:latin typeface="Arial" panose="020B0604020202020204" pitchFamily="34" charset="0"/>
                <a:ea typeface="ＭＳ Ｐゴシック" charset="-128"/>
              </a:defRPr>
            </a:lvl2pPr>
            <a:lvl3pPr marL="1164717" indent="-232943">
              <a:defRPr sz="1400">
                <a:solidFill>
                  <a:schemeClr val="tx1"/>
                </a:solidFill>
                <a:latin typeface="Arial" panose="020B0604020202020204" pitchFamily="34" charset="0"/>
                <a:ea typeface="ＭＳ Ｐゴシック" charset="-128"/>
              </a:defRPr>
            </a:lvl3pPr>
            <a:lvl4pPr marL="1630604" indent="-232943">
              <a:defRPr sz="1400">
                <a:solidFill>
                  <a:schemeClr val="tx1"/>
                </a:solidFill>
                <a:latin typeface="Arial" panose="020B0604020202020204" pitchFamily="34" charset="0"/>
                <a:ea typeface="ＭＳ Ｐゴシック" charset="-128"/>
              </a:defRPr>
            </a:lvl4pPr>
            <a:lvl5pPr marL="2096491" indent="-232943">
              <a:defRPr sz="1400">
                <a:solidFill>
                  <a:schemeClr val="tx1"/>
                </a:solidFill>
                <a:latin typeface="Arial" panose="020B0604020202020204" pitchFamily="34" charset="0"/>
                <a:ea typeface="ＭＳ Ｐゴシック" charset="-128"/>
              </a:defRPr>
            </a:lvl5pPr>
            <a:lvl6pPr marL="2562377"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3028264"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94151"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960038" indent="-232943"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7D39B2F7-6455-4B62-B5B3-205BE0FF7D68}"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304506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163207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EA33-D6F5-4E82-AECB-288A59C289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4831493-CEF2-4460-A5D3-A3EC6B4C81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6249BE0-9F06-4B06-87A9-F9D48AA30993}"/>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5" name="Footer Placeholder 4">
            <a:extLst>
              <a:ext uri="{FF2B5EF4-FFF2-40B4-BE49-F238E27FC236}">
                <a16:creationId xmlns:a16="http://schemas.microsoft.com/office/drawing/2014/main" id="{6CF77CE9-44D0-4B29-A57D-3416230FC0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389C60-E36B-4A35-935A-F418EDC12FD3}"/>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1296272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3454-8584-446A-BA72-576D4653159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D2892E0-DD1F-448A-AC77-524F66B2F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4D48D1-1DC8-4F19-9465-05A74C6FBBA2}"/>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5" name="Footer Placeholder 4">
            <a:extLst>
              <a:ext uri="{FF2B5EF4-FFF2-40B4-BE49-F238E27FC236}">
                <a16:creationId xmlns:a16="http://schemas.microsoft.com/office/drawing/2014/main" id="{C942C44D-C575-4705-A3E5-E45511FF05A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593CDE6-C530-4641-AFE8-56DACE2FC803}"/>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2352693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B94C94-1946-4777-9BEF-8AE90F7616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950796F-03DE-4614-8624-09D0C8B135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CAED5F9-90F9-4C50-9EAE-4EE6A70D0479}"/>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5" name="Footer Placeholder 4">
            <a:extLst>
              <a:ext uri="{FF2B5EF4-FFF2-40B4-BE49-F238E27FC236}">
                <a16:creationId xmlns:a16="http://schemas.microsoft.com/office/drawing/2014/main" id="{55FB0965-2AC5-4C5B-B387-541CBB142B7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D11218F-A374-48A3-BC34-9ECE1BF11CB3}"/>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2585672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4056F-4562-4A1D-A008-3B32D6B51A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7AEDACC-1F47-4B91-B9FA-197B30057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75A2D2F-7B81-405C-B90D-29D98D0FED38}"/>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5" name="Footer Placeholder 4">
            <a:extLst>
              <a:ext uri="{FF2B5EF4-FFF2-40B4-BE49-F238E27FC236}">
                <a16:creationId xmlns:a16="http://schemas.microsoft.com/office/drawing/2014/main" id="{C971B771-459F-46F6-B9E1-D2EECE05EEE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4E8080-156F-40D5-AF1B-EDD9CD5BCAED}"/>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287318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369E-78F5-4846-B6D6-E85DB12DB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B04F41A-3261-420B-B3FA-BE439D57E3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7DAEBA-7468-498C-804B-7C5FDCD83A52}"/>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5" name="Footer Placeholder 4">
            <a:extLst>
              <a:ext uri="{FF2B5EF4-FFF2-40B4-BE49-F238E27FC236}">
                <a16:creationId xmlns:a16="http://schemas.microsoft.com/office/drawing/2014/main" id="{685A265F-815C-4245-8039-9CDBE04C76E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B78029-3E45-4D3E-ABB0-A7336F896BBC}"/>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293047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8CF4-27CA-469C-8698-79CBFE9DC95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5796A77-9BA3-4911-84C5-CE87944871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86D1B45-92A7-41DB-8488-4A521EB562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407CAAA-9642-4D21-8FAB-598F3D66BDD6}"/>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6" name="Footer Placeholder 5">
            <a:extLst>
              <a:ext uri="{FF2B5EF4-FFF2-40B4-BE49-F238E27FC236}">
                <a16:creationId xmlns:a16="http://schemas.microsoft.com/office/drawing/2014/main" id="{E10F9118-61C7-4ADA-8285-69BC2D813E7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C3D31F2-CFE4-46E1-B664-FEDAB59BA7F1}"/>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417532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85E24-1D38-4FA5-BE5D-04AB50DCA25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F9748C0-4F12-4965-9A87-EF55623DB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22554-F25C-4A67-8B56-62F0549C6D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EE4E977-D298-4987-9BCD-ACEE01FCCD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63BAD8-8932-4051-B8D1-FB1AED4117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F033C78-39FC-4026-A028-8922534FAB8B}"/>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8" name="Footer Placeholder 7">
            <a:extLst>
              <a:ext uri="{FF2B5EF4-FFF2-40B4-BE49-F238E27FC236}">
                <a16:creationId xmlns:a16="http://schemas.microsoft.com/office/drawing/2014/main" id="{830F1DB1-5610-41B5-B6D5-55056D4859F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4396419-A006-49C9-B022-9E2F7E3C1BDD}"/>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305853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C18F9-47C6-4848-9019-69DC96001B3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E2F7A6A-C689-43BC-9A1F-FA10C3844488}"/>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4" name="Footer Placeholder 3">
            <a:extLst>
              <a:ext uri="{FF2B5EF4-FFF2-40B4-BE49-F238E27FC236}">
                <a16:creationId xmlns:a16="http://schemas.microsoft.com/office/drawing/2014/main" id="{3FB72C7E-B8D7-4C71-9DF6-414F03BCC61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41284E6-7FB9-4422-BC75-D69E2B97AC80}"/>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127653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7F959A-47EE-46CD-B14A-4AF42B3305B3}"/>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3" name="Footer Placeholder 2">
            <a:extLst>
              <a:ext uri="{FF2B5EF4-FFF2-40B4-BE49-F238E27FC236}">
                <a16:creationId xmlns:a16="http://schemas.microsoft.com/office/drawing/2014/main" id="{ADC5017C-0CED-4BA8-AB22-9241E7681CA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19712EA-8BC0-4B33-901C-4D7B3FA77B18}"/>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935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44502-3F4C-417D-B04E-5CE9921E0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833F100-4E38-4116-B080-278F950C5D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3C9AE3C-9AAD-4768-A386-9A7276E0B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1485D7-C0CE-4B51-BF23-13FD78A7F8EB}"/>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6" name="Footer Placeholder 5">
            <a:extLst>
              <a:ext uri="{FF2B5EF4-FFF2-40B4-BE49-F238E27FC236}">
                <a16:creationId xmlns:a16="http://schemas.microsoft.com/office/drawing/2014/main" id="{8AA18015-FA43-4B06-BAF3-FDD13AC2A4E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15B86FB-39BC-4D58-9186-1B173496A9C8}"/>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289459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C3F0-953E-4230-AC83-80CE935625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EB1ACD6-A988-45C2-9933-5F8A66CF2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28041EA-78B0-4638-81B2-E289E844E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2CA0B-42D4-4369-9257-96D5539AC6D7}"/>
              </a:ext>
            </a:extLst>
          </p:cNvPr>
          <p:cNvSpPr>
            <a:spLocks noGrp="1"/>
          </p:cNvSpPr>
          <p:nvPr>
            <p:ph type="dt" sz="half" idx="10"/>
          </p:nvPr>
        </p:nvSpPr>
        <p:spPr/>
        <p:txBody>
          <a:bodyPr/>
          <a:lstStyle/>
          <a:p>
            <a:fld id="{B7A91730-48E7-478A-B5E4-655C02AC3B1D}" type="datetimeFigureOut">
              <a:rPr lang="en-CA" smtClean="0"/>
              <a:t>2020-05-22</a:t>
            </a:fld>
            <a:endParaRPr lang="en-CA"/>
          </a:p>
        </p:txBody>
      </p:sp>
      <p:sp>
        <p:nvSpPr>
          <p:cNvPr id="6" name="Footer Placeholder 5">
            <a:extLst>
              <a:ext uri="{FF2B5EF4-FFF2-40B4-BE49-F238E27FC236}">
                <a16:creationId xmlns:a16="http://schemas.microsoft.com/office/drawing/2014/main" id="{6ADA3279-7EC7-44AA-99C1-6B05F5EE706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7B67358-4F75-474C-B1F1-C0690864A798}"/>
              </a:ext>
            </a:extLst>
          </p:cNvPr>
          <p:cNvSpPr>
            <a:spLocks noGrp="1"/>
          </p:cNvSpPr>
          <p:nvPr>
            <p:ph type="sldNum" sz="quarter" idx="12"/>
          </p:nvPr>
        </p:nvSpPr>
        <p:spPr/>
        <p:txBody>
          <a:bodyPr/>
          <a:lstStyle/>
          <a:p>
            <a:fld id="{69BCA1A2-7FBD-4F76-B107-ED3C6CC1E9D2}" type="slidenum">
              <a:rPr lang="en-CA" smtClean="0"/>
              <a:t>‹#›</a:t>
            </a:fld>
            <a:endParaRPr lang="en-CA"/>
          </a:p>
        </p:txBody>
      </p:sp>
    </p:spTree>
    <p:extLst>
      <p:ext uri="{BB962C8B-B14F-4D97-AF65-F5344CB8AC3E}">
        <p14:creationId xmlns:p14="http://schemas.microsoft.com/office/powerpoint/2010/main" val="275194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CB8D4-5E12-4D8B-91CD-F40AEB6AC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F6D73AD-1B3A-45EA-AA92-86308B3D47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D2D59E-FC0A-4B54-9FB5-392669891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91730-48E7-478A-B5E4-655C02AC3B1D}" type="datetimeFigureOut">
              <a:rPr lang="en-CA" smtClean="0"/>
              <a:t>2020-05-22</a:t>
            </a:fld>
            <a:endParaRPr lang="en-CA"/>
          </a:p>
        </p:txBody>
      </p:sp>
      <p:sp>
        <p:nvSpPr>
          <p:cNvPr id="5" name="Footer Placeholder 4">
            <a:extLst>
              <a:ext uri="{FF2B5EF4-FFF2-40B4-BE49-F238E27FC236}">
                <a16:creationId xmlns:a16="http://schemas.microsoft.com/office/drawing/2014/main" id="{8F9C0C9A-6E98-4806-B7EF-E0746C670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227711C5-3018-48F4-A6EB-04DB585DEC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CA1A2-7FBD-4F76-B107-ED3C6CC1E9D2}" type="slidenum">
              <a:rPr lang="en-CA" smtClean="0"/>
              <a:t>‹#›</a:t>
            </a:fld>
            <a:endParaRPr lang="en-CA"/>
          </a:p>
        </p:txBody>
      </p:sp>
    </p:spTree>
    <p:extLst>
      <p:ext uri="{BB962C8B-B14F-4D97-AF65-F5344CB8AC3E}">
        <p14:creationId xmlns:p14="http://schemas.microsoft.com/office/powerpoint/2010/main" val="3446410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olarwindsmsp.com/content/types-of-database-backup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dbs211.c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yapps.senecacollege.c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140A-FE4E-4C41-AB63-7EBDAF22A1CA}"/>
              </a:ext>
            </a:extLst>
          </p:cNvPr>
          <p:cNvSpPr>
            <a:spLocks noGrp="1"/>
          </p:cNvSpPr>
          <p:nvPr>
            <p:ph type="ctrTitle"/>
          </p:nvPr>
        </p:nvSpPr>
        <p:spPr/>
        <p:txBody>
          <a:bodyPr/>
          <a:lstStyle/>
          <a:p>
            <a:r>
              <a:rPr lang="en-CA" dirty="0"/>
              <a:t>Week 1</a:t>
            </a:r>
          </a:p>
        </p:txBody>
      </p:sp>
      <p:sp>
        <p:nvSpPr>
          <p:cNvPr id="3" name="Subtitle 2">
            <a:extLst>
              <a:ext uri="{FF2B5EF4-FFF2-40B4-BE49-F238E27FC236}">
                <a16:creationId xmlns:a16="http://schemas.microsoft.com/office/drawing/2014/main" id="{DF4BF615-B18A-4CD5-840B-B38503A5F1A7}"/>
              </a:ext>
            </a:extLst>
          </p:cNvPr>
          <p:cNvSpPr>
            <a:spLocks noGrp="1"/>
          </p:cNvSpPr>
          <p:nvPr>
            <p:ph type="subTitle" idx="1"/>
          </p:nvPr>
        </p:nvSpPr>
        <p:spPr/>
        <p:txBody>
          <a:bodyPr/>
          <a:lstStyle/>
          <a:p>
            <a:r>
              <a:rPr lang="en-CA" dirty="0"/>
              <a:t>By Ayesha Manzer</a:t>
            </a:r>
          </a:p>
        </p:txBody>
      </p:sp>
    </p:spTree>
    <p:extLst>
      <p:ext uri="{BB962C8B-B14F-4D97-AF65-F5344CB8AC3E}">
        <p14:creationId xmlns:p14="http://schemas.microsoft.com/office/powerpoint/2010/main" val="224878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7F87F-734B-47FE-BAC2-F93A939283BD}"/>
              </a:ext>
            </a:extLst>
          </p:cNvPr>
          <p:cNvSpPr>
            <a:spLocks noGrp="1"/>
          </p:cNvSpPr>
          <p:nvPr>
            <p:ph type="title"/>
          </p:nvPr>
        </p:nvSpPr>
        <p:spPr>
          <a:xfrm>
            <a:off x="1097280" y="286603"/>
            <a:ext cx="10058400" cy="1450757"/>
          </a:xfrm>
        </p:spPr>
        <p:txBody>
          <a:bodyPr>
            <a:normAutofit/>
          </a:bodyPr>
          <a:lstStyle/>
          <a:p>
            <a:r>
              <a:rPr lang="en-CA" dirty="0"/>
              <a:t>Knowledge</a:t>
            </a:r>
          </a:p>
        </p:txBody>
      </p:sp>
      <p:graphicFrame>
        <p:nvGraphicFramePr>
          <p:cNvPr id="5" name="Content Placeholder 2">
            <a:extLst>
              <a:ext uri="{FF2B5EF4-FFF2-40B4-BE49-F238E27FC236}">
                <a16:creationId xmlns:a16="http://schemas.microsoft.com/office/drawing/2014/main" id="{09EFBA52-ACB2-486C-933C-7562ADAC79B8}"/>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802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261C9-1760-4268-9FAA-F983E1CF39DA}"/>
              </a:ext>
            </a:extLst>
          </p:cNvPr>
          <p:cNvSpPr>
            <a:spLocks noGrp="1"/>
          </p:cNvSpPr>
          <p:nvPr>
            <p:ph type="title"/>
          </p:nvPr>
        </p:nvSpPr>
        <p:spPr>
          <a:xfrm>
            <a:off x="1097280" y="286603"/>
            <a:ext cx="10058400" cy="1450757"/>
          </a:xfrm>
        </p:spPr>
        <p:txBody>
          <a:bodyPr>
            <a:normAutofit/>
          </a:bodyPr>
          <a:lstStyle/>
          <a:p>
            <a:r>
              <a:rPr lang="en-CA" dirty="0"/>
              <a:t>Data Management</a:t>
            </a:r>
          </a:p>
        </p:txBody>
      </p:sp>
      <p:graphicFrame>
        <p:nvGraphicFramePr>
          <p:cNvPr id="5" name="Content Placeholder 2">
            <a:extLst>
              <a:ext uri="{FF2B5EF4-FFF2-40B4-BE49-F238E27FC236}">
                <a16:creationId xmlns:a16="http://schemas.microsoft.com/office/drawing/2014/main" id="{72B89EAC-C35E-4561-A36F-617A2D2B5E8E}"/>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753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097280" y="286603"/>
            <a:ext cx="10058400" cy="1450757"/>
          </a:xfrm>
        </p:spPr>
        <p:txBody>
          <a:bodyPr/>
          <a:lstStyle/>
          <a:p>
            <a:pPr eaLnBrk="1" hangingPunct="1"/>
            <a:r>
              <a:rPr lang="en-US" altLang="en-US" sz="4286">
                <a:ea typeface="ＭＳ Ｐゴシック" charset="-128"/>
              </a:rPr>
              <a:t>Introducing the Database</a:t>
            </a:r>
            <a:endParaRPr lang="en-US" altLang="en-US" sz="4286" dirty="0">
              <a:ea typeface="ＭＳ Ｐゴシック" charset="-128"/>
            </a:endParaRPr>
          </a:p>
        </p:txBody>
      </p:sp>
      <p:sp>
        <p:nvSpPr>
          <p:cNvPr id="8195" name="Rectangle 3"/>
          <p:cNvSpPr>
            <a:spLocks noGrp="1" noChangeArrowheads="1"/>
          </p:cNvSpPr>
          <p:nvPr>
            <p:ph idx="1"/>
          </p:nvPr>
        </p:nvSpPr>
        <p:spPr>
          <a:xfrm>
            <a:off x="2013857" y="1714500"/>
            <a:ext cx="8409214" cy="4572000"/>
          </a:xfrm>
        </p:spPr>
        <p:txBody>
          <a:bodyPr>
            <a:normAutofit/>
          </a:bodyPr>
          <a:lstStyle/>
          <a:p>
            <a:pPr marL="365737" indent="-256016">
              <a:defRPr/>
            </a:pPr>
            <a:r>
              <a:rPr lang="en-US" altLang="en-US" dirty="0">
                <a:solidFill>
                  <a:srgbClr val="002060"/>
                </a:solidFill>
                <a:ea typeface="ＭＳ Ｐゴシック" charset="-128"/>
              </a:rPr>
              <a:t>Shared, integrated computer structure that stores a collection of:</a:t>
            </a:r>
          </a:p>
          <a:p>
            <a:pPr marL="658327" lvl="1" indent="-246873">
              <a:defRPr/>
            </a:pPr>
            <a:r>
              <a:rPr lang="en-US" altLang="en-US" sz="2000" dirty="0">
                <a:solidFill>
                  <a:srgbClr val="002060"/>
                </a:solidFill>
              </a:rPr>
              <a:t>End-user data - Raw facts of interest to end user</a:t>
            </a:r>
          </a:p>
          <a:p>
            <a:pPr marL="658327" lvl="1" indent="-246873">
              <a:defRPr/>
            </a:pPr>
            <a:r>
              <a:rPr lang="en-US" altLang="en-US" sz="2000" b="1" dirty="0">
                <a:solidFill>
                  <a:srgbClr val="002060"/>
                </a:solidFill>
              </a:rPr>
              <a:t>Metadata</a:t>
            </a:r>
            <a:r>
              <a:rPr lang="en-US" altLang="en-US" sz="2000" dirty="0">
                <a:solidFill>
                  <a:srgbClr val="002060"/>
                </a:solidFill>
              </a:rPr>
              <a:t>: Data about data, which the end-user data are integrated and managed</a:t>
            </a:r>
          </a:p>
          <a:p>
            <a:pPr marL="923487" lvl="2" indent="-219442">
              <a:defRPr/>
            </a:pPr>
            <a:r>
              <a:rPr lang="en-US" altLang="en-US" sz="2000" dirty="0">
                <a:solidFill>
                  <a:srgbClr val="002060"/>
                </a:solidFill>
              </a:rPr>
              <a:t>Describe data characteristics and relationships </a:t>
            </a:r>
          </a:p>
          <a:p>
            <a:pPr marL="0" indent="0">
              <a:buNone/>
              <a:defRPr/>
            </a:pPr>
            <a:endParaRPr lang="en-US" altLang="en-US" dirty="0"/>
          </a:p>
        </p:txBody>
      </p:sp>
      <p:sp>
        <p:nvSpPr>
          <p:cNvPr id="17412" name="Slide Number Placeholder 4"/>
          <p:cNvSpPr>
            <a:spLocks noGrp="1"/>
          </p:cNvSpPr>
          <p:nvPr>
            <p:ph type="sldNum" sz="quarter" idx="12"/>
          </p:nvPr>
        </p:nvSpPr>
        <p:spPr bwMode="auto">
          <a:xfrm>
            <a:off x="9900458" y="6459785"/>
            <a:ext cx="13120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28A67CF2-C53A-49AD-A0C8-0D607E87278C}"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0D48-3489-4573-854B-D47845B382FE}"/>
              </a:ext>
            </a:extLst>
          </p:cNvPr>
          <p:cNvSpPr>
            <a:spLocks noGrp="1"/>
          </p:cNvSpPr>
          <p:nvPr>
            <p:ph type="title"/>
          </p:nvPr>
        </p:nvSpPr>
        <p:spPr>
          <a:xfrm>
            <a:off x="1097280" y="286603"/>
            <a:ext cx="10058400" cy="1450757"/>
          </a:xfrm>
        </p:spPr>
        <p:txBody>
          <a:bodyPr>
            <a:normAutofit/>
          </a:bodyPr>
          <a:lstStyle/>
          <a:p>
            <a:r>
              <a:rPr lang="en-CA"/>
              <a:t>Database Management System (DBMS)</a:t>
            </a:r>
            <a:endParaRPr lang="en-CA" dirty="0"/>
          </a:p>
        </p:txBody>
      </p:sp>
      <p:graphicFrame>
        <p:nvGraphicFramePr>
          <p:cNvPr id="6" name="Content Placeholder 2">
            <a:extLst>
              <a:ext uri="{FF2B5EF4-FFF2-40B4-BE49-F238E27FC236}">
                <a16:creationId xmlns:a16="http://schemas.microsoft.com/office/drawing/2014/main" id="{EAF12E0A-57E8-44E9-8FE8-FC6DF94E3746}"/>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2977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97280" y="286603"/>
            <a:ext cx="10058400" cy="1450757"/>
          </a:xfrm>
        </p:spPr>
        <p:txBody>
          <a:bodyPr/>
          <a:lstStyle/>
          <a:p>
            <a:pPr eaLnBrk="1" hangingPunct="1"/>
            <a:r>
              <a:rPr lang="en-US" altLang="en-US" sz="4286">
                <a:ea typeface="ＭＳ Ｐゴシック" charset="-128"/>
              </a:rPr>
              <a:t>Role of the DBMS</a:t>
            </a:r>
            <a:endParaRPr lang="en-US" altLang="en-US" sz="4286" dirty="0">
              <a:ea typeface="ＭＳ Ｐゴシック" charset="-128"/>
            </a:endParaRPr>
          </a:p>
        </p:txBody>
      </p:sp>
      <p:sp>
        <p:nvSpPr>
          <p:cNvPr id="18435" name="Rectangle 3"/>
          <p:cNvSpPr>
            <a:spLocks noGrp="1" noChangeArrowheads="1"/>
          </p:cNvSpPr>
          <p:nvPr>
            <p:ph idx="1"/>
          </p:nvPr>
        </p:nvSpPr>
        <p:spPr/>
        <p:txBody>
          <a:bodyPr>
            <a:normAutofit/>
          </a:bodyPr>
          <a:lstStyle/>
          <a:p>
            <a:pPr eaLnBrk="1" hangingPunct="1"/>
            <a:r>
              <a:rPr lang="en-US" altLang="en-US" sz="3000" dirty="0">
                <a:solidFill>
                  <a:srgbClr val="002060"/>
                </a:solidFill>
                <a:ea typeface="ＭＳ Ｐゴシック" charset="-128"/>
              </a:rPr>
              <a:t>Intermediary between the user and the database</a:t>
            </a:r>
          </a:p>
          <a:p>
            <a:pPr eaLnBrk="1" hangingPunct="1"/>
            <a:r>
              <a:rPr lang="en-US" altLang="en-US" sz="3000" dirty="0">
                <a:solidFill>
                  <a:srgbClr val="002060"/>
                </a:solidFill>
                <a:ea typeface="ＭＳ Ｐゴシック" charset="-128"/>
              </a:rPr>
              <a:t>Enables data to be shared </a:t>
            </a:r>
          </a:p>
          <a:p>
            <a:pPr eaLnBrk="1" hangingPunct="1"/>
            <a:r>
              <a:rPr lang="en-US" altLang="en-US" sz="3000" dirty="0">
                <a:solidFill>
                  <a:srgbClr val="002060"/>
                </a:solidFill>
                <a:ea typeface="ＭＳ Ｐゴシック" charset="-128"/>
              </a:rPr>
              <a:t>Presents the end user with an integrated view of the data</a:t>
            </a:r>
          </a:p>
          <a:p>
            <a:pPr eaLnBrk="1" hangingPunct="1"/>
            <a:r>
              <a:rPr lang="en-US" altLang="en-US" sz="3000" dirty="0">
                <a:solidFill>
                  <a:srgbClr val="002060"/>
                </a:solidFill>
                <a:ea typeface="ＭＳ Ｐゴシック" charset="-128"/>
              </a:rPr>
              <a:t>Receives and translates application requests into operations required to fulfill the requests</a:t>
            </a:r>
          </a:p>
          <a:p>
            <a:pPr eaLnBrk="1" hangingPunct="1"/>
            <a:r>
              <a:rPr lang="en-US" altLang="en-US" sz="3000" dirty="0">
                <a:solidFill>
                  <a:srgbClr val="002060"/>
                </a:solidFill>
                <a:ea typeface="ＭＳ Ｐゴシック" charset="-128"/>
              </a:rPr>
              <a:t>Hides database’s internal complexity from the application programs and users</a:t>
            </a:r>
          </a:p>
        </p:txBody>
      </p:sp>
      <p:sp>
        <p:nvSpPr>
          <p:cNvPr id="18436" name="Slide Number Placeholder 4"/>
          <p:cNvSpPr>
            <a:spLocks noGrp="1"/>
          </p:cNvSpPr>
          <p:nvPr>
            <p:ph type="sldNum" sz="quarter" idx="12"/>
          </p:nvPr>
        </p:nvSpPr>
        <p:spPr bwMode="auto">
          <a:xfrm>
            <a:off x="9900458" y="6459785"/>
            <a:ext cx="13120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1E05AEB1-CA64-4314-98CE-7519560459DC}"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687286" y="653143"/>
            <a:ext cx="8817429" cy="1066800"/>
          </a:xfrm>
        </p:spPr>
        <p:txBody>
          <a:bodyPr>
            <a:normAutofit/>
          </a:bodyPr>
          <a:lstStyle/>
          <a:p>
            <a:pPr eaLnBrk="1" hangingPunct="1"/>
            <a:r>
              <a:rPr lang="en-US" altLang="en-US" sz="3428" dirty="0">
                <a:ea typeface="ＭＳ Ｐゴシック" charset="-128"/>
              </a:rPr>
              <a:t>Figure 1.3 - The DBMS Manages the Interaction between the End User and the Database</a:t>
            </a:r>
          </a:p>
        </p:txBody>
      </p:sp>
      <p:sp>
        <p:nvSpPr>
          <p:cNvPr id="194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EB73AABA-DA57-469F-A312-5A0F7729924F}" type="slidenum">
              <a:rPr lang="en-US" altLang="en-US"/>
              <a:pPr/>
              <a:t>15</a:t>
            </a:fld>
            <a:endParaRPr lang="en-US" altLang="en-US"/>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571" y="1877786"/>
            <a:ext cx="8550313" cy="420555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Advantages of the DBMS</a:t>
            </a:r>
          </a:p>
        </p:txBody>
      </p:sp>
      <p:sp>
        <p:nvSpPr>
          <p:cNvPr id="14339" name="Rectangle 3"/>
          <p:cNvSpPr>
            <a:spLocks noGrp="1" noChangeArrowheads="1"/>
          </p:cNvSpPr>
          <p:nvPr>
            <p:ph idx="1"/>
          </p:nvPr>
        </p:nvSpPr>
        <p:spPr/>
        <p:txBody>
          <a:bodyPr/>
          <a:lstStyle/>
          <a:p>
            <a:pPr lvl="1"/>
            <a:r>
              <a:rPr lang="en-US" altLang="en-US" dirty="0"/>
              <a:t>Better data integration and less data inconsistency</a:t>
            </a:r>
          </a:p>
          <a:p>
            <a:pPr lvl="2"/>
            <a:r>
              <a:rPr lang="en-CA" dirty="0"/>
              <a:t>Data inconsistency: Different versions of the same data appear in different places</a:t>
            </a:r>
            <a:endParaRPr lang="en-US" altLang="en-US" dirty="0"/>
          </a:p>
          <a:p>
            <a:pPr lvl="1"/>
            <a:r>
              <a:rPr lang="en-US" altLang="en-US" dirty="0"/>
              <a:t>Increased end-user productivity</a:t>
            </a:r>
          </a:p>
          <a:p>
            <a:pPr lvl="1"/>
            <a:r>
              <a:rPr lang="en-US" altLang="en-US" dirty="0"/>
              <a:t>Improved:</a:t>
            </a:r>
          </a:p>
          <a:p>
            <a:pPr lvl="1"/>
            <a:r>
              <a:rPr lang="en-US" altLang="en-US" dirty="0"/>
              <a:t>Data sharing</a:t>
            </a:r>
          </a:p>
          <a:p>
            <a:pPr lvl="1"/>
            <a:r>
              <a:rPr lang="en-US" altLang="en-US" dirty="0"/>
              <a:t>Data security</a:t>
            </a:r>
          </a:p>
          <a:p>
            <a:pPr lvl="1"/>
            <a:r>
              <a:rPr lang="en-US" altLang="en-US" dirty="0"/>
              <a:t>Data access</a:t>
            </a:r>
          </a:p>
          <a:p>
            <a:pPr lvl="1"/>
            <a:r>
              <a:rPr lang="en-US" altLang="en-US" dirty="0"/>
              <a:t>Decision making</a:t>
            </a:r>
          </a:p>
          <a:p>
            <a:r>
              <a:rPr lang="en-CA" dirty="0"/>
              <a:t>Data quality: Accuracy, validity, and timeliness of data</a:t>
            </a:r>
            <a:endParaRPr lang="en-US" altLang="en-US" dirty="0"/>
          </a:p>
        </p:txBody>
      </p:sp>
      <p:sp>
        <p:nvSpPr>
          <p:cNvPr id="20484" name="Slide Number Placeholder 4"/>
          <p:cNvSpPr>
            <a:spLocks noGrp="1"/>
          </p:cNvSpPr>
          <p:nvPr>
            <p:ph type="sldNum" sz="quarter" idx="12"/>
          </p:nvPr>
        </p:nvSpPr>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6F250907-A523-48EA-BB31-466A471B2B4A}" type="slidenum">
              <a:rPr lang="en-US" altLang="en-US"/>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069A-6705-4417-B321-84F225A186CC}"/>
              </a:ext>
            </a:extLst>
          </p:cNvPr>
          <p:cNvSpPr>
            <a:spLocks noGrp="1"/>
          </p:cNvSpPr>
          <p:nvPr>
            <p:ph type="title"/>
          </p:nvPr>
        </p:nvSpPr>
        <p:spPr/>
        <p:txBody>
          <a:bodyPr/>
          <a:lstStyle/>
          <a:p>
            <a:r>
              <a:rPr lang="en-CA" dirty="0"/>
              <a:t>Summary</a:t>
            </a:r>
          </a:p>
        </p:txBody>
      </p:sp>
      <p:sp>
        <p:nvSpPr>
          <p:cNvPr id="3" name="Content Placeholder 2">
            <a:extLst>
              <a:ext uri="{FF2B5EF4-FFF2-40B4-BE49-F238E27FC236}">
                <a16:creationId xmlns:a16="http://schemas.microsoft.com/office/drawing/2014/main" id="{A5D4D13F-E40B-4070-AE9C-D4F7058AAC17}"/>
              </a:ext>
            </a:extLst>
          </p:cNvPr>
          <p:cNvSpPr>
            <a:spLocks noGrp="1"/>
          </p:cNvSpPr>
          <p:nvPr>
            <p:ph idx="1"/>
          </p:nvPr>
        </p:nvSpPr>
        <p:spPr/>
        <p:txBody>
          <a:bodyPr>
            <a:normAutofit fontScale="92500" lnSpcReduction="10000"/>
          </a:bodyPr>
          <a:lstStyle/>
          <a:p>
            <a:r>
              <a:rPr lang="en-CA" dirty="0"/>
              <a:t>Data constitute the building blocks of information.</a:t>
            </a:r>
          </a:p>
          <a:p>
            <a:r>
              <a:rPr lang="en-CA" dirty="0"/>
              <a:t>Information is produced by processing data.</a:t>
            </a:r>
          </a:p>
          <a:p>
            <a:r>
              <a:rPr lang="en-CA" dirty="0"/>
              <a:t>Information is used to reveal the meaning of data.</a:t>
            </a:r>
          </a:p>
          <a:p>
            <a:r>
              <a:rPr lang="en-CA" dirty="0"/>
              <a:t>Accurate, relevant, and timely information is the key to good decision making.</a:t>
            </a:r>
          </a:p>
          <a:p>
            <a:r>
              <a:rPr lang="en-CA" dirty="0"/>
              <a:t>Good decision making is the key to organizational survival in a global environment.</a:t>
            </a:r>
          </a:p>
          <a:p>
            <a:r>
              <a:rPr lang="en-CA" dirty="0"/>
              <a:t>To implement a database and to manage its contents, you need a database management system (DBMS). The DBMS serves as the intermediary between the user and the database. The database contains the data you have collected and “data about data,” known as metadata.</a:t>
            </a:r>
          </a:p>
        </p:txBody>
      </p:sp>
    </p:spTree>
    <p:extLst>
      <p:ext uri="{BB962C8B-B14F-4D97-AF65-F5344CB8AC3E}">
        <p14:creationId xmlns:p14="http://schemas.microsoft.com/office/powerpoint/2010/main" val="11291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3" name="Rectangle 7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0" name="Title 1"/>
          <p:cNvSpPr>
            <a:spLocks noGrp="1"/>
          </p:cNvSpPr>
          <p:nvPr>
            <p:ph type="title"/>
          </p:nvPr>
        </p:nvSpPr>
        <p:spPr>
          <a:xfrm>
            <a:off x="556532" y="643467"/>
            <a:ext cx="11210925" cy="744836"/>
          </a:xfrm>
        </p:spPr>
        <p:txBody>
          <a:bodyPr vert="horz" lIns="91440" tIns="45720" rIns="91440" bIns="45720" rtlCol="0" anchor="ctr">
            <a:normAutofit/>
          </a:bodyPr>
          <a:lstStyle/>
          <a:p>
            <a:pPr algn="ctr">
              <a:defRPr/>
            </a:pPr>
            <a:r>
              <a:rPr lang="en-US" altLang="en-US" sz="3200" kern="1200">
                <a:solidFill>
                  <a:schemeClr val="bg1"/>
                </a:solidFill>
                <a:latin typeface="+mj-lt"/>
                <a:ea typeface="+mj-ea"/>
                <a:cs typeface="+mj-cs"/>
              </a:rPr>
              <a:t>Table 3.1 - Characteristics of a Relational Table</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977572"/>
            <a:ext cx="10905066" cy="3789508"/>
          </a:xfrm>
          <a:prstGeom prst="rect">
            <a:avLst/>
          </a:prstGeom>
        </p:spPr>
      </p:pic>
      <p:sp>
        <p:nvSpPr>
          <p:cNvPr id="17411" name="Slide Number Placeholder 4"/>
          <p:cNvSpPr>
            <a:spLocks noGrp="1"/>
          </p:cNvSpPr>
          <p:nvPr>
            <p:ph type="sldNum" sz="quarter" idx="12"/>
          </p:nvPr>
        </p:nvSpPr>
        <p:spPr bwMode="auto">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spcAft>
                <a:spcPts val="600"/>
              </a:spcAft>
            </a:pPr>
            <a:fld id="{50C0A6D5-9029-4AC6-BA6B-B700ABB7E4D4}" type="slidenum">
              <a:rPr lang="en-US" altLang="en-US">
                <a:solidFill>
                  <a:schemeClr val="tx1">
                    <a:tint val="75000"/>
                  </a:schemeClr>
                </a:solidFill>
                <a:latin typeface="+mn-lt"/>
                <a:ea typeface="+mn-ea"/>
              </a:rPr>
              <a:pPr>
                <a:spcAft>
                  <a:spcPts val="600"/>
                </a:spcAft>
              </a:pPr>
              <a:t>18</a:t>
            </a:fld>
            <a:endParaRPr lang="en-US" altLang="en-US">
              <a:solidFill>
                <a:schemeClr val="tx1">
                  <a:tint val="75000"/>
                </a:schemeClr>
              </a:solidFill>
              <a:latin typeface="+mn-lt"/>
              <a:ea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81200" y="685800"/>
            <a:ext cx="8229600" cy="1066800"/>
          </a:xfrm>
        </p:spPr>
        <p:txBody>
          <a:bodyPr/>
          <a:lstStyle/>
          <a:p>
            <a:pPr eaLnBrk="1" hangingPunct="1"/>
            <a:r>
              <a:rPr lang="en-US" altLang="en-US" dirty="0"/>
              <a:t>Keys</a:t>
            </a:r>
          </a:p>
        </p:txBody>
      </p:sp>
      <p:sp>
        <p:nvSpPr>
          <p:cNvPr id="10243" name="Content Placeholder 2"/>
          <p:cNvSpPr>
            <a:spLocks noGrp="1"/>
          </p:cNvSpPr>
          <p:nvPr>
            <p:ph idx="1"/>
          </p:nvPr>
        </p:nvSpPr>
        <p:spPr>
          <a:xfrm>
            <a:off x="1981200" y="1828800"/>
            <a:ext cx="8229600" cy="4897438"/>
          </a:xfrm>
        </p:spPr>
        <p:txBody>
          <a:bodyPr>
            <a:normAutofit/>
          </a:bodyPr>
          <a:lstStyle/>
          <a:p>
            <a:pPr marL="365760" indent="-256032">
              <a:defRPr/>
            </a:pPr>
            <a:r>
              <a:rPr lang="en-US" altLang="en-US" dirty="0"/>
              <a:t>Consist of one or more attributes that determine other attributes</a:t>
            </a:r>
          </a:p>
          <a:p>
            <a:pPr marL="365760" indent="-256032">
              <a:defRPr/>
            </a:pPr>
            <a:r>
              <a:rPr lang="en-US" altLang="en-US" dirty="0"/>
              <a:t>Used to: </a:t>
            </a:r>
          </a:p>
          <a:p>
            <a:pPr marL="658368" lvl="1" indent="-246888">
              <a:defRPr/>
            </a:pPr>
            <a:r>
              <a:rPr lang="en-US" altLang="en-US" dirty="0"/>
              <a:t>Ensure that each row in a table is uniquely identifiable</a:t>
            </a:r>
          </a:p>
          <a:p>
            <a:pPr marL="658368" lvl="1" indent="-246888">
              <a:defRPr/>
            </a:pPr>
            <a:r>
              <a:rPr lang="en-US" altLang="en-US" dirty="0"/>
              <a:t>Establish relationships among tables and to ensure the integrity of the data</a:t>
            </a:r>
          </a:p>
          <a:p>
            <a:pPr marL="365760" indent="-256032">
              <a:defRPr/>
            </a:pPr>
            <a:r>
              <a:rPr lang="en-US" altLang="en-US" b="1" dirty="0">
                <a:uFill>
                  <a:solidFill>
                    <a:srgbClr val="FF0000"/>
                  </a:solidFill>
                </a:uFill>
              </a:rPr>
              <a:t>Primary key (PK)</a:t>
            </a:r>
            <a:r>
              <a:rPr lang="en-US" altLang="en-US" dirty="0">
                <a:uFill>
                  <a:solidFill>
                    <a:srgbClr val="FF0000"/>
                  </a:solidFill>
                </a:uFill>
              </a:rPr>
              <a:t>: </a:t>
            </a:r>
            <a:r>
              <a:rPr lang="en-US" altLang="en-US" dirty="0"/>
              <a:t>Attribute or combination of attributes that uniquely identifies any given row</a:t>
            </a:r>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A28F75-82FF-4D6F-927F-9FF61E47358D}" type="slidenum">
              <a:rPr lang="en-US" altLang="en-US" sz="1400">
                <a:latin typeface="Times New Roman" panose="02020603050405020304" pitchFamily="18" charset="0"/>
              </a:rPr>
              <a:pPr/>
              <a:t>19</a:t>
            </a:fld>
            <a:endParaRPr lang="en-US" altLang="en-US" sz="14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DB0AB-D9A1-4A4D-A711-68B9D92D5D1A}"/>
              </a:ext>
            </a:extLst>
          </p:cNvPr>
          <p:cNvSpPr>
            <a:spLocks noGrp="1"/>
          </p:cNvSpPr>
          <p:nvPr>
            <p:ph type="title"/>
          </p:nvPr>
        </p:nvSpPr>
        <p:spPr>
          <a:xfrm>
            <a:off x="686834" y="1153572"/>
            <a:ext cx="3200400" cy="4461163"/>
          </a:xfrm>
        </p:spPr>
        <p:txBody>
          <a:bodyPr>
            <a:normAutofit/>
          </a:bodyPr>
          <a:lstStyle/>
          <a:p>
            <a:r>
              <a:rPr lang="en-CA">
                <a:solidFill>
                  <a:srgbClr val="FFFFFF"/>
                </a:solidFill>
              </a:rPr>
              <a:t>Agenda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F643AB-C472-494B-8DC8-C2DD0D7921BE}"/>
              </a:ext>
            </a:extLst>
          </p:cNvPr>
          <p:cNvSpPr>
            <a:spLocks noGrp="1"/>
          </p:cNvSpPr>
          <p:nvPr>
            <p:ph idx="1"/>
          </p:nvPr>
        </p:nvSpPr>
        <p:spPr>
          <a:xfrm>
            <a:off x="4447308" y="591344"/>
            <a:ext cx="6906491" cy="5585619"/>
          </a:xfrm>
        </p:spPr>
        <p:txBody>
          <a:bodyPr anchor="ctr">
            <a:normAutofit/>
          </a:bodyPr>
          <a:lstStyle/>
          <a:p>
            <a:r>
              <a:rPr lang="en-CA" dirty="0"/>
              <a:t>Introduction (course and me)</a:t>
            </a:r>
          </a:p>
          <a:p>
            <a:r>
              <a:rPr lang="en-CA" dirty="0"/>
              <a:t>Addenda</a:t>
            </a:r>
          </a:p>
          <a:p>
            <a:r>
              <a:rPr lang="en-CA" dirty="0"/>
              <a:t>Connection with Oracle</a:t>
            </a:r>
          </a:p>
          <a:p>
            <a:r>
              <a:rPr lang="en-CA" dirty="0"/>
              <a:t>KEY TERMS:</a:t>
            </a:r>
          </a:p>
          <a:p>
            <a:r>
              <a:rPr lang="en-CA" dirty="0"/>
              <a:t>Keys, Relationships, and Referential Integrity</a:t>
            </a:r>
          </a:p>
          <a:p>
            <a:r>
              <a:rPr lang="en-CA" dirty="0"/>
              <a:t>What is data management?</a:t>
            </a:r>
          </a:p>
          <a:p>
            <a:r>
              <a:rPr lang="en-CA" dirty="0"/>
              <a:t>What is database?</a:t>
            </a:r>
          </a:p>
          <a:p>
            <a:r>
              <a:rPr lang="en-CA" dirty="0"/>
              <a:t>What is database management system (DBMS)?</a:t>
            </a:r>
          </a:p>
          <a:p>
            <a:r>
              <a:rPr lang="en-CA" dirty="0"/>
              <a:t>Role and advantages of DBMS.</a:t>
            </a:r>
          </a:p>
          <a:p>
            <a:endParaRPr lang="en-CA" dirty="0"/>
          </a:p>
          <a:p>
            <a:endParaRPr lang="en-CA" dirty="0"/>
          </a:p>
        </p:txBody>
      </p:sp>
    </p:spTree>
    <p:extLst>
      <p:ext uri="{BB962C8B-B14F-4D97-AF65-F5344CB8AC3E}">
        <p14:creationId xmlns:p14="http://schemas.microsoft.com/office/powerpoint/2010/main" val="3377185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a:t>Types of Keys </a:t>
            </a:r>
          </a:p>
        </p:txBody>
      </p:sp>
      <p:sp>
        <p:nvSpPr>
          <p:cNvPr id="21507" name="Content Placeholder 2"/>
          <p:cNvSpPr>
            <a:spLocks noGrp="1"/>
          </p:cNvSpPr>
          <p:nvPr>
            <p:ph idx="1"/>
          </p:nvPr>
        </p:nvSpPr>
        <p:spPr/>
        <p:txBody>
          <a:bodyPr/>
          <a:lstStyle/>
          <a:p>
            <a:pPr eaLnBrk="1" hangingPunct="1"/>
            <a:r>
              <a:rPr lang="en-US" altLang="en-US" b="1" dirty="0"/>
              <a:t>Composite key</a:t>
            </a:r>
            <a:r>
              <a:rPr lang="en-US" altLang="en-US" dirty="0"/>
              <a:t>: Key that is composed of more than one attribute</a:t>
            </a:r>
          </a:p>
          <a:p>
            <a:pPr eaLnBrk="1" hangingPunct="1"/>
            <a:r>
              <a:rPr lang="en-US" altLang="en-US" b="1" dirty="0"/>
              <a:t>Key attribute</a:t>
            </a:r>
            <a:r>
              <a:rPr lang="en-US" altLang="en-US" dirty="0"/>
              <a:t>:</a:t>
            </a:r>
            <a:r>
              <a:rPr lang="en-US" altLang="en-US" b="1" dirty="0"/>
              <a:t> </a:t>
            </a:r>
            <a:r>
              <a:rPr lang="en-US" altLang="en-US" dirty="0"/>
              <a:t>Attribute that is a part of a key</a:t>
            </a:r>
          </a:p>
          <a:p>
            <a:pPr eaLnBrk="1" hangingPunct="1"/>
            <a:r>
              <a:rPr lang="en-US" altLang="en-US" b="1" dirty="0"/>
              <a:t>Entity integrity</a:t>
            </a:r>
            <a:r>
              <a:rPr lang="en-US" altLang="en-US" dirty="0"/>
              <a:t>:</a:t>
            </a:r>
            <a:r>
              <a:rPr lang="en-US" altLang="en-US" b="1" dirty="0"/>
              <a:t> </a:t>
            </a:r>
            <a:r>
              <a:rPr lang="en-US" altLang="en-US" dirty="0"/>
              <a:t>Condition in which each row in the table has its own unique identity </a:t>
            </a:r>
          </a:p>
          <a:p>
            <a:pPr lvl="1" eaLnBrk="1" hangingPunct="1"/>
            <a:r>
              <a:rPr lang="en-US" altLang="en-US" dirty="0"/>
              <a:t>All of the values in the primary key must be unique</a:t>
            </a:r>
          </a:p>
          <a:p>
            <a:pPr lvl="1" eaLnBrk="1" hangingPunct="1"/>
            <a:r>
              <a:rPr lang="en-US" altLang="en-US" dirty="0"/>
              <a:t>No key attribute in the primary key can contain a null </a:t>
            </a: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6723D28-3FCD-4EAA-A10E-85A3E7738DA3}" type="slidenum">
              <a:rPr lang="en-US" altLang="en-US" sz="1400">
                <a:latin typeface="Times New Roman" panose="02020603050405020304" pitchFamily="18" charset="0"/>
              </a:rPr>
              <a:pPr/>
              <a:t>20</a:t>
            </a:fld>
            <a:endParaRPr lang="en-US" altLang="en-US" sz="140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609600"/>
            <a:ext cx="8229600" cy="1066800"/>
          </a:xfrm>
        </p:spPr>
        <p:txBody>
          <a:bodyPr/>
          <a:lstStyle/>
          <a:p>
            <a:pPr eaLnBrk="1" hangingPunct="1"/>
            <a:r>
              <a:rPr lang="en-US" altLang="en-US" dirty="0"/>
              <a:t>Types of Keys </a:t>
            </a:r>
          </a:p>
        </p:txBody>
      </p:sp>
      <p:sp>
        <p:nvSpPr>
          <p:cNvPr id="14339" name="Rectangle 3"/>
          <p:cNvSpPr>
            <a:spLocks noGrp="1" noChangeArrowheads="1"/>
          </p:cNvSpPr>
          <p:nvPr>
            <p:ph idx="1"/>
          </p:nvPr>
        </p:nvSpPr>
        <p:spPr>
          <a:xfrm>
            <a:off x="1981200" y="1828800"/>
            <a:ext cx="8229600" cy="4897438"/>
          </a:xfrm>
        </p:spPr>
        <p:txBody>
          <a:bodyPr>
            <a:normAutofit/>
          </a:bodyPr>
          <a:lstStyle/>
          <a:p>
            <a:pPr marL="342900" lvl="2" indent="-342900">
              <a:defRPr/>
            </a:pPr>
            <a:r>
              <a:rPr lang="en-US" sz="2800" b="1" dirty="0"/>
              <a:t>Null</a:t>
            </a:r>
            <a:r>
              <a:rPr lang="en-US" sz="2800" dirty="0"/>
              <a:t>:</a:t>
            </a:r>
            <a:r>
              <a:rPr lang="en-US" sz="2800" b="1" dirty="0"/>
              <a:t> </a:t>
            </a:r>
            <a:r>
              <a:rPr lang="en-US" sz="2800" dirty="0"/>
              <a:t>Absence of any data value that could represent:</a:t>
            </a:r>
          </a:p>
          <a:p>
            <a:pPr marL="800100" lvl="3" indent="-342900">
              <a:defRPr/>
            </a:pPr>
            <a:r>
              <a:rPr lang="en-US" sz="2600" dirty="0"/>
              <a:t>An unknown attribute value </a:t>
            </a:r>
          </a:p>
          <a:p>
            <a:pPr marL="800100" lvl="3" indent="-342900">
              <a:defRPr/>
            </a:pPr>
            <a:r>
              <a:rPr lang="en-US" sz="2600" dirty="0"/>
              <a:t>A known, but missing, attribute value  </a:t>
            </a:r>
          </a:p>
          <a:p>
            <a:pPr marL="800100" lvl="3" indent="-342900">
              <a:defRPr/>
            </a:pPr>
            <a:r>
              <a:rPr lang="en-US" sz="2600" dirty="0"/>
              <a:t>A inapplicable condition </a:t>
            </a:r>
          </a:p>
          <a:p>
            <a:pPr marL="342900" lvl="2" indent="-342900">
              <a:defRPr/>
            </a:pPr>
            <a:r>
              <a:rPr lang="en-US" sz="2800" b="1" dirty="0"/>
              <a:t>Referential integrity</a:t>
            </a:r>
            <a:r>
              <a:rPr lang="en-US" sz="2800" dirty="0"/>
              <a:t>:</a:t>
            </a:r>
            <a:r>
              <a:rPr lang="en-US" sz="2800" b="1" dirty="0"/>
              <a:t> </a:t>
            </a:r>
            <a:r>
              <a:rPr lang="en-US" sz="2800" dirty="0"/>
              <a:t>Every reference to an entity instance by another entity instance is valid </a:t>
            </a:r>
          </a:p>
          <a:p>
            <a:pPr marL="342900" lvl="2" indent="-342900">
              <a:defRPr/>
            </a:pPr>
            <a:r>
              <a:rPr lang="en-US" sz="2800" b="1" dirty="0"/>
              <a:t>Secondary key: </a:t>
            </a:r>
            <a:r>
              <a:rPr lang="en-US" sz="2800" dirty="0"/>
              <a:t>Key used strictly for data retrieval purposes</a:t>
            </a:r>
            <a:endParaRPr lang="en-US" sz="2800" b="1" dirty="0"/>
          </a:p>
          <a:p>
            <a:pPr marL="365760" indent="-256032">
              <a:defRPr/>
            </a:pPr>
            <a:endParaRPr lang="en-US" altLang="en-US" dirty="0"/>
          </a:p>
          <a:p>
            <a:pPr marL="0" indent="0">
              <a:buNone/>
              <a:defRPr/>
            </a:pPr>
            <a:endParaRPr lang="en-US" altLang="en-US" dirty="0"/>
          </a:p>
        </p:txBody>
      </p:sp>
      <p:sp>
        <p:nvSpPr>
          <p:cNvPr id="225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7194F7F-99B8-449D-9969-2280638A345B}" type="slidenum">
              <a:rPr lang="en-US" altLang="en-US" sz="1400">
                <a:latin typeface="Times New Roman" panose="02020603050405020304" pitchFamily="18" charset="0"/>
              </a:rPr>
              <a:pPr/>
              <a:t>21</a:t>
            </a:fld>
            <a:endParaRPr lang="en-US" altLang="en-US" sz="14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81200" y="685800"/>
            <a:ext cx="8229600" cy="1066800"/>
          </a:xfrm>
        </p:spPr>
        <p:txBody>
          <a:bodyPr>
            <a:normAutofit fontScale="90000"/>
          </a:bodyPr>
          <a:lstStyle/>
          <a:p>
            <a:pPr>
              <a:defRPr/>
            </a:pPr>
            <a:br>
              <a:rPr lang="en-US" altLang="en-US" dirty="0"/>
            </a:br>
            <a:r>
              <a:rPr lang="en-US" altLang="en-US" dirty="0"/>
              <a:t>Figure 3.2 - An Example of a Simple Relational Database </a:t>
            </a:r>
            <a:br>
              <a:rPr lang="en-US" altLang="en-US" dirty="0"/>
            </a:br>
            <a:endParaRPr lang="en-US" altLang="en-US" dirty="0"/>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A19C1EF-972F-457E-992D-F13BB1FF7B56}" type="slidenum">
              <a:rPr lang="en-US" altLang="en-US" sz="1400">
                <a:latin typeface="Times New Roman" panose="02020603050405020304" pitchFamily="18" charset="0"/>
              </a:rPr>
              <a:pPr/>
              <a:t>22</a:t>
            </a:fld>
            <a:endParaRPr lang="en-US" altLang="en-US" sz="1400" dirty="0">
              <a:latin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1828800"/>
            <a:ext cx="7421732" cy="4343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986455" y="762000"/>
            <a:ext cx="8229600" cy="1066800"/>
          </a:xfrm>
        </p:spPr>
        <p:txBody>
          <a:bodyPr/>
          <a:lstStyle/>
          <a:p>
            <a:pPr eaLnBrk="1" hangingPunct="1"/>
            <a:r>
              <a:rPr lang="en-US" altLang="en-US" dirty="0"/>
              <a:t>Table 3.3 - Relational Database Keys </a:t>
            </a:r>
          </a:p>
        </p:txBody>
      </p:sp>
      <p:sp>
        <p:nvSpPr>
          <p:cNvPr id="235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645C6D-B6C0-4452-965E-824B355E033C}" type="slidenum">
              <a:rPr lang="en-US" altLang="en-US" sz="1400">
                <a:latin typeface="Times New Roman" panose="02020603050405020304" pitchFamily="18" charset="0"/>
              </a:rPr>
              <a:pPr/>
              <a:t>23</a:t>
            </a:fld>
            <a:endParaRPr lang="en-US" altLang="en-US" sz="1400" dirty="0">
              <a:latin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327" y="2209801"/>
            <a:ext cx="8106004" cy="29855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dirty="0"/>
              <a:t>Integrity Rules </a:t>
            </a:r>
          </a:p>
        </p:txBody>
      </p:sp>
      <p:sp>
        <p:nvSpPr>
          <p:cNvPr id="2560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234A2-7F65-4BC3-ABCE-11EF530BA099}" type="slidenum">
              <a:rPr lang="en-US" altLang="en-US" sz="1400">
                <a:latin typeface="Times New Roman" panose="02020603050405020304" pitchFamily="18" charset="0"/>
              </a:rPr>
              <a:pPr/>
              <a:t>24</a:t>
            </a:fld>
            <a:endParaRPr lang="en-US" altLang="en-US" sz="1400" dirty="0">
              <a:latin typeface="Times New Roman" panose="02020603050405020304"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008" y="1371600"/>
            <a:ext cx="8392420" cy="475624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981200" y="381000"/>
            <a:ext cx="8229600" cy="1066800"/>
          </a:xfrm>
        </p:spPr>
        <p:txBody>
          <a:bodyPr>
            <a:normAutofit fontScale="90000"/>
          </a:bodyPr>
          <a:lstStyle/>
          <a:p>
            <a:pPr>
              <a:defRPr/>
            </a:pPr>
            <a:br>
              <a:rPr lang="en-US" altLang="en-US" dirty="0"/>
            </a:br>
            <a:r>
              <a:rPr lang="en-US" altLang="en-US" dirty="0"/>
              <a:t>Table 3.8 – Dr. </a:t>
            </a:r>
            <a:r>
              <a:rPr lang="en-US" altLang="en-US" dirty="0" err="1"/>
              <a:t>Codd’s</a:t>
            </a:r>
            <a:r>
              <a:rPr lang="en-US" altLang="en-US" dirty="0"/>
              <a:t> 12 Relational Database Rules</a:t>
            </a:r>
          </a:p>
        </p:txBody>
      </p:sp>
      <p:sp>
        <p:nvSpPr>
          <p:cNvPr id="501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F5375C-02BE-4206-B83C-9E0B11DE5EA5}" type="slidenum">
              <a:rPr lang="en-US" altLang="en-US" sz="1400">
                <a:latin typeface="Times New Roman" panose="02020603050405020304" pitchFamily="18" charset="0"/>
              </a:rPr>
              <a:pPr/>
              <a:t>25</a:t>
            </a:fld>
            <a:endParaRPr lang="en-US" altLang="en-US" sz="1400" dirty="0">
              <a:latin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1" y="2209800"/>
            <a:ext cx="6764507" cy="3962400"/>
          </a:xfrm>
          <a:prstGeom prst="rect">
            <a:avLst/>
          </a:prstGeom>
        </p:spPr>
      </p:pic>
    </p:spTree>
    <p:extLst>
      <p:ext uri="{BB962C8B-B14F-4D97-AF65-F5344CB8AC3E}">
        <p14:creationId xmlns:p14="http://schemas.microsoft.com/office/powerpoint/2010/main" val="9130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981200" y="381000"/>
            <a:ext cx="8229600" cy="1066800"/>
          </a:xfrm>
        </p:spPr>
        <p:txBody>
          <a:bodyPr>
            <a:normAutofit fontScale="90000"/>
          </a:bodyPr>
          <a:lstStyle/>
          <a:p>
            <a:pPr>
              <a:defRPr/>
            </a:pPr>
            <a:br>
              <a:rPr lang="en-US" altLang="en-US" dirty="0"/>
            </a:br>
            <a:r>
              <a:rPr lang="en-US" altLang="en-US" dirty="0"/>
              <a:t>Table 3.8 – Dr. </a:t>
            </a:r>
            <a:r>
              <a:rPr lang="en-US" altLang="en-US" dirty="0" err="1"/>
              <a:t>Codd’s</a:t>
            </a:r>
            <a:r>
              <a:rPr lang="en-US" altLang="en-US" dirty="0"/>
              <a:t> 12 Relational Database Rules</a:t>
            </a:r>
          </a:p>
        </p:txBody>
      </p:sp>
      <p:sp>
        <p:nvSpPr>
          <p:cNvPr id="501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F5375C-02BE-4206-B83C-9E0B11DE5EA5}" type="slidenum">
              <a:rPr lang="en-US" altLang="en-US" sz="1400">
                <a:latin typeface="Times New Roman" panose="02020603050405020304" pitchFamily="18" charset="0"/>
              </a:rPr>
              <a:pPr/>
              <a:t>26</a:t>
            </a:fld>
            <a:endParaRPr lang="en-US" altLang="en-US" sz="1400" dirty="0">
              <a:latin typeface="Times New Roman" panose="02020603050405020304" pitchFamily="18" charset="0"/>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1" y="1828801"/>
            <a:ext cx="7404481" cy="4337273"/>
          </a:xfrm>
          <a:prstGeom prst="rect">
            <a:avLst/>
          </a:prstGeom>
        </p:spPr>
      </p:pic>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505" y="2667001"/>
            <a:ext cx="7416991" cy="3562533"/>
          </a:xfrm>
          <a:prstGeom prst="rect">
            <a:avLst/>
          </a:prstGeom>
        </p:spPr>
      </p:pic>
    </p:spTree>
    <p:extLst>
      <p:ext uri="{BB962C8B-B14F-4D97-AF65-F5344CB8AC3E}">
        <p14:creationId xmlns:p14="http://schemas.microsoft.com/office/powerpoint/2010/main" val="320151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8187E-C318-4175-BF54-2DF38AEF4FAD}"/>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Database Lifecycle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6" name="Picture 2" descr="Database Development LifeCycle">
            <a:extLst>
              <a:ext uri="{FF2B5EF4-FFF2-40B4-BE49-F238E27FC236}">
                <a16:creationId xmlns:a16="http://schemas.microsoft.com/office/drawing/2014/main" id="{3E9657EE-395F-4784-A1B8-22E8331638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94928" y="1712679"/>
            <a:ext cx="3810532" cy="3343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179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FFC940-D715-48E3-BDAF-1D6710D246EE}"/>
              </a:ext>
            </a:extLst>
          </p:cNvPr>
          <p:cNvSpPr>
            <a:spLocks noGrp="1"/>
          </p:cNvSpPr>
          <p:nvPr>
            <p:ph type="title"/>
          </p:nvPr>
        </p:nvSpPr>
        <p:spPr>
          <a:xfrm>
            <a:off x="686834" y="1153572"/>
            <a:ext cx="3200400" cy="4461163"/>
          </a:xfrm>
        </p:spPr>
        <p:txBody>
          <a:bodyPr>
            <a:normAutofit/>
          </a:bodyPr>
          <a:lstStyle/>
          <a:p>
            <a:r>
              <a:rPr lang="en-CA">
                <a:solidFill>
                  <a:srgbClr val="FFFFFF"/>
                </a:solidFill>
              </a:rPr>
              <a:t>Problems with un-normalized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B7CE53-9C06-4DE0-BFC5-E795D122CCCC}"/>
              </a:ext>
            </a:extLst>
          </p:cNvPr>
          <p:cNvSpPr>
            <a:spLocks noGrp="1"/>
          </p:cNvSpPr>
          <p:nvPr>
            <p:ph idx="1"/>
          </p:nvPr>
        </p:nvSpPr>
        <p:spPr>
          <a:xfrm>
            <a:off x="4447308" y="591344"/>
            <a:ext cx="6906491" cy="5585619"/>
          </a:xfrm>
        </p:spPr>
        <p:txBody>
          <a:bodyPr anchor="ctr">
            <a:normAutofit/>
          </a:bodyPr>
          <a:lstStyle/>
          <a:p>
            <a:r>
              <a:rPr lang="en-CA" dirty="0"/>
              <a:t>Update Problem </a:t>
            </a:r>
          </a:p>
          <a:p>
            <a:r>
              <a:rPr lang="en-CA" dirty="0"/>
              <a:t>Data Inconsistency Problem </a:t>
            </a:r>
          </a:p>
          <a:p>
            <a:r>
              <a:rPr lang="en-CA" dirty="0"/>
              <a:t>Data Redundancy Problem</a:t>
            </a:r>
          </a:p>
          <a:p>
            <a:r>
              <a:rPr lang="en-CA" dirty="0"/>
              <a:t>Insert Problem </a:t>
            </a:r>
          </a:p>
          <a:p>
            <a:r>
              <a:rPr lang="en-CA" dirty="0"/>
              <a:t>Deletion Problem</a:t>
            </a:r>
          </a:p>
        </p:txBody>
      </p:sp>
    </p:spTree>
    <p:extLst>
      <p:ext uri="{BB962C8B-B14F-4D97-AF65-F5344CB8AC3E}">
        <p14:creationId xmlns:p14="http://schemas.microsoft.com/office/powerpoint/2010/main" val="1422192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7F59CC-1D33-4661-B31B-DDB4AA47BE93}"/>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Resources and References</a:t>
            </a:r>
            <a:br>
              <a:rPr lang="en-CA" dirty="0">
                <a:solidFill>
                  <a:srgbClr val="FFFFFF"/>
                </a:solidFill>
              </a:rPr>
            </a:b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9FEEF39-330C-4306-A43C-54B1D0863BDA}"/>
              </a:ext>
            </a:extLst>
          </p:cNvPr>
          <p:cNvSpPr>
            <a:spLocks noGrp="1"/>
          </p:cNvSpPr>
          <p:nvPr>
            <p:ph idx="1"/>
          </p:nvPr>
        </p:nvSpPr>
        <p:spPr>
          <a:xfrm>
            <a:off x="4447308" y="591344"/>
            <a:ext cx="6906491" cy="5585619"/>
          </a:xfrm>
        </p:spPr>
        <p:txBody>
          <a:bodyPr anchor="ctr">
            <a:normAutofit/>
          </a:bodyPr>
          <a:lstStyle/>
          <a:p>
            <a:r>
              <a:rPr lang="en-CA" dirty="0"/>
              <a:t>W3Schools.com</a:t>
            </a:r>
          </a:p>
          <a:p>
            <a:r>
              <a:rPr lang="en-CA" dirty="0"/>
              <a:t>OracleTutorial.com Basics (Sections 1, 2, 3, 4, 9, 10, 11, 12, 13)</a:t>
            </a:r>
          </a:p>
          <a:p>
            <a:r>
              <a:rPr lang="en-CA" dirty="0">
                <a:hlinkClick r:id="rId2"/>
              </a:rPr>
              <a:t>https://www.solarwindsmsp.com/content/types-of-database-backups</a:t>
            </a:r>
            <a:endParaRPr lang="en-CA" dirty="0"/>
          </a:p>
          <a:p>
            <a:r>
              <a:rPr lang="en-US" dirty="0"/>
              <a:t>Database Systems: Design, Implementation, &amp; Management, 12th Edition</a:t>
            </a:r>
            <a:br>
              <a:rPr lang="en-US" dirty="0"/>
            </a:br>
            <a:r>
              <a:rPr lang="en-US" dirty="0"/>
              <a:t>by Carlos Coronel and Steven Morris</a:t>
            </a:r>
            <a:br>
              <a:rPr lang="en-US" dirty="0"/>
            </a:br>
            <a:r>
              <a:rPr lang="en-US" dirty="0"/>
              <a:t>ISBN: 9781305627482</a:t>
            </a:r>
            <a:endParaRPr lang="en-CA"/>
          </a:p>
          <a:p>
            <a:endParaRPr lang="en-CA" dirty="0"/>
          </a:p>
          <a:p>
            <a:endParaRPr lang="en-CA" dirty="0"/>
          </a:p>
        </p:txBody>
      </p:sp>
    </p:spTree>
    <p:extLst>
      <p:ext uri="{BB962C8B-B14F-4D97-AF65-F5344CB8AC3E}">
        <p14:creationId xmlns:p14="http://schemas.microsoft.com/office/powerpoint/2010/main" val="1175045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F68D0-8DEC-4A3A-A599-29BCF777A535}"/>
              </a:ext>
            </a:extLst>
          </p:cNvPr>
          <p:cNvSpPr>
            <a:spLocks noGrp="1"/>
          </p:cNvSpPr>
          <p:nvPr>
            <p:ph type="title"/>
          </p:nvPr>
        </p:nvSpPr>
        <p:spPr>
          <a:xfrm>
            <a:off x="686834" y="1153572"/>
            <a:ext cx="3200400" cy="4461163"/>
          </a:xfrm>
        </p:spPr>
        <p:txBody>
          <a:bodyPr>
            <a:normAutofit/>
          </a:bodyPr>
          <a:lstStyle/>
          <a:p>
            <a:r>
              <a:rPr lang="en-CA">
                <a:solidFill>
                  <a:srgbClr val="FFFFFF"/>
                </a:solidFill>
              </a:rPr>
              <a:t>Data vs Information</a:t>
            </a:r>
            <a:br>
              <a:rPr lang="en-CA">
                <a:solidFill>
                  <a:srgbClr val="FFFFFF"/>
                </a:solidFill>
              </a:rPr>
            </a:b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CC23A97-3D3D-4885-876B-0AA8DC7CABCB}"/>
              </a:ext>
            </a:extLst>
          </p:cNvPr>
          <p:cNvSpPr>
            <a:spLocks noGrp="1"/>
          </p:cNvSpPr>
          <p:nvPr>
            <p:ph idx="1"/>
          </p:nvPr>
        </p:nvSpPr>
        <p:spPr>
          <a:xfrm>
            <a:off x="4447308" y="591344"/>
            <a:ext cx="6906491" cy="5585619"/>
          </a:xfrm>
        </p:spPr>
        <p:txBody>
          <a:bodyPr anchor="ctr">
            <a:normAutofit/>
          </a:bodyPr>
          <a:lstStyle/>
          <a:p>
            <a:r>
              <a:rPr lang="en-CA" dirty="0"/>
              <a:t>What is data?</a:t>
            </a:r>
          </a:p>
          <a:p>
            <a:r>
              <a:rPr lang="en-CA" dirty="0"/>
              <a:t>The use of data</a:t>
            </a:r>
          </a:p>
          <a:p>
            <a:r>
              <a:rPr lang="en-CA" dirty="0"/>
              <a:t>Organization of data</a:t>
            </a:r>
          </a:p>
          <a:p>
            <a:r>
              <a:rPr lang="en-CA" dirty="0"/>
              <a:t>Database, tables, columns and rows</a:t>
            </a:r>
          </a:p>
          <a:p>
            <a:r>
              <a:rPr lang="en-CA" dirty="0"/>
              <a:t>What is information?</a:t>
            </a:r>
          </a:p>
        </p:txBody>
      </p:sp>
    </p:spTree>
    <p:extLst>
      <p:ext uri="{BB962C8B-B14F-4D97-AF65-F5344CB8AC3E}">
        <p14:creationId xmlns:p14="http://schemas.microsoft.com/office/powerpoint/2010/main" val="757803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0E419-7F92-4AD5-821E-9F4BF8177BB1}"/>
              </a:ext>
            </a:extLst>
          </p:cNvPr>
          <p:cNvSpPr>
            <a:spLocks noGrp="1"/>
          </p:cNvSpPr>
          <p:nvPr>
            <p:ph type="title"/>
          </p:nvPr>
        </p:nvSpPr>
        <p:spPr>
          <a:xfrm>
            <a:off x="686834" y="1153572"/>
            <a:ext cx="3200400" cy="4461163"/>
          </a:xfrm>
        </p:spPr>
        <p:txBody>
          <a:bodyPr>
            <a:normAutofit/>
          </a:bodyPr>
          <a:lstStyle/>
          <a:p>
            <a:r>
              <a:rPr lang="en-CA">
                <a:solidFill>
                  <a:srgbClr val="FFFFFF"/>
                </a:solidFill>
              </a:rPr>
              <a:t>DBS 211 course website.</a:t>
            </a:r>
            <a:br>
              <a:rPr lang="en-CA">
                <a:solidFill>
                  <a:srgbClr val="FFFFFF"/>
                </a:solidFill>
              </a:rPr>
            </a:b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7CF6817-613C-42CD-ACEB-9C34C0590905}"/>
              </a:ext>
            </a:extLst>
          </p:cNvPr>
          <p:cNvSpPr>
            <a:spLocks noGrp="1"/>
          </p:cNvSpPr>
          <p:nvPr>
            <p:ph idx="1"/>
          </p:nvPr>
        </p:nvSpPr>
        <p:spPr>
          <a:xfrm>
            <a:off x="4447308" y="591344"/>
            <a:ext cx="6906491" cy="5585619"/>
          </a:xfrm>
        </p:spPr>
        <p:txBody>
          <a:bodyPr anchor="ctr">
            <a:normAutofit/>
          </a:bodyPr>
          <a:lstStyle/>
          <a:p>
            <a:pPr marL="0" indent="0">
              <a:buNone/>
            </a:pPr>
            <a:r>
              <a:rPr lang="en-CA" dirty="0">
                <a:hlinkClick r:id="rId2"/>
              </a:rPr>
              <a:t>http://dbs211.ca/</a:t>
            </a:r>
            <a:endParaRPr lang="en-CA" dirty="0"/>
          </a:p>
          <a:p>
            <a:pPr marL="0" indent="0">
              <a:buNone/>
            </a:pPr>
            <a:endParaRPr lang="en-CA" dirty="0"/>
          </a:p>
        </p:txBody>
      </p:sp>
    </p:spTree>
    <p:extLst>
      <p:ext uri="{BB962C8B-B14F-4D97-AF65-F5344CB8AC3E}">
        <p14:creationId xmlns:p14="http://schemas.microsoft.com/office/powerpoint/2010/main" val="84763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2A775-DE96-4C4D-BABC-85B5E8D2651B}"/>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How to connect to SQL Developer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C6DC24F-0D61-4A32-96D6-7E8914B99B11}"/>
              </a:ext>
            </a:extLst>
          </p:cNvPr>
          <p:cNvSpPr>
            <a:spLocks noGrp="1"/>
          </p:cNvSpPr>
          <p:nvPr>
            <p:ph idx="1"/>
          </p:nvPr>
        </p:nvSpPr>
        <p:spPr>
          <a:xfrm>
            <a:off x="4447308" y="591344"/>
            <a:ext cx="6906491" cy="5585619"/>
          </a:xfrm>
        </p:spPr>
        <p:txBody>
          <a:bodyPr anchor="ctr">
            <a:normAutofit/>
          </a:bodyPr>
          <a:lstStyle/>
          <a:p>
            <a:r>
              <a:rPr lang="en-CA" dirty="0">
                <a:hlinkClick r:id="rId2"/>
              </a:rPr>
              <a:t>https://myapps.senecacollege.ca/</a:t>
            </a:r>
            <a:endParaRPr lang="en-CA" dirty="0"/>
          </a:p>
          <a:p>
            <a:r>
              <a:rPr lang="en-CA" dirty="0"/>
              <a:t>You can find Login and Password on </a:t>
            </a:r>
            <a:r>
              <a:rPr lang="en-CA" dirty="0" err="1"/>
              <a:t>BlackBoard</a:t>
            </a:r>
            <a:r>
              <a:rPr lang="en-CA" dirty="0"/>
              <a:t> under My Grade</a:t>
            </a:r>
          </a:p>
          <a:p>
            <a:pPr marL="0" indent="0">
              <a:buNone/>
            </a:pPr>
            <a:endParaRPr lang="en-CA" dirty="0"/>
          </a:p>
          <a:p>
            <a:endParaRPr lang="en-CA" dirty="0"/>
          </a:p>
        </p:txBody>
      </p:sp>
    </p:spTree>
    <p:extLst>
      <p:ext uri="{BB962C8B-B14F-4D97-AF65-F5344CB8AC3E}">
        <p14:creationId xmlns:p14="http://schemas.microsoft.com/office/powerpoint/2010/main" val="423964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A80FC1-F710-486C-8358-C0CCACEB3547}"/>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SQL Developer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descr="A screenshot of a social media post&#10;&#10;Description automatically generated">
            <a:extLst>
              <a:ext uri="{FF2B5EF4-FFF2-40B4-BE49-F238E27FC236}">
                <a16:creationId xmlns:a16="http://schemas.microsoft.com/office/drawing/2014/main" id="{B6911A03-C6E4-4019-9BB4-0BFF5F2D2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25341" y="1423686"/>
            <a:ext cx="4398335" cy="4567467"/>
          </a:xfrm>
        </p:spPr>
      </p:pic>
      <p:sp>
        <p:nvSpPr>
          <p:cNvPr id="6" name="Arrow: Right 5">
            <a:extLst>
              <a:ext uri="{FF2B5EF4-FFF2-40B4-BE49-F238E27FC236}">
                <a16:creationId xmlns:a16="http://schemas.microsoft.com/office/drawing/2014/main" id="{29CF4393-4F03-4616-8C3C-F1B653B1175E}"/>
              </a:ext>
            </a:extLst>
          </p:cNvPr>
          <p:cNvSpPr/>
          <p:nvPr/>
        </p:nvSpPr>
        <p:spPr>
          <a:xfrm>
            <a:off x="5390061" y="2103910"/>
            <a:ext cx="312517" cy="254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7" name="TextBox 6">
            <a:extLst>
              <a:ext uri="{FF2B5EF4-FFF2-40B4-BE49-F238E27FC236}">
                <a16:creationId xmlns:a16="http://schemas.microsoft.com/office/drawing/2014/main" id="{DF51AF7A-38EA-46F0-A93B-AFB8F7765B32}"/>
              </a:ext>
            </a:extLst>
          </p:cNvPr>
          <p:cNvSpPr txBox="1"/>
          <p:nvPr/>
        </p:nvSpPr>
        <p:spPr>
          <a:xfrm>
            <a:off x="4605454" y="479502"/>
            <a:ext cx="6501161" cy="646331"/>
          </a:xfrm>
          <a:prstGeom prst="rect">
            <a:avLst/>
          </a:prstGeom>
          <a:noFill/>
        </p:spPr>
        <p:txBody>
          <a:bodyPr wrap="square" rtlCol="0">
            <a:spAutoFit/>
          </a:bodyPr>
          <a:lstStyle/>
          <a:p>
            <a:r>
              <a:rPr lang="en-CA" dirty="0"/>
              <a:t>Click on the green PLUS to create a new connection.</a:t>
            </a:r>
          </a:p>
          <a:p>
            <a:endParaRPr lang="en-CA" dirty="0"/>
          </a:p>
        </p:txBody>
      </p:sp>
    </p:spTree>
    <p:extLst>
      <p:ext uri="{BB962C8B-B14F-4D97-AF65-F5344CB8AC3E}">
        <p14:creationId xmlns:p14="http://schemas.microsoft.com/office/powerpoint/2010/main" val="345889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321D32-6C6B-48E5-86EB-75F6EF0C632D}"/>
              </a:ext>
            </a:extLst>
          </p:cNvPr>
          <p:cNvSpPr>
            <a:spLocks noGrp="1"/>
          </p:cNvSpPr>
          <p:nvPr>
            <p:ph type="title"/>
          </p:nvPr>
        </p:nvSpPr>
        <p:spPr>
          <a:xfrm>
            <a:off x="686834" y="1153572"/>
            <a:ext cx="3200400" cy="4461163"/>
          </a:xfrm>
        </p:spPr>
        <p:txBody>
          <a:bodyPr>
            <a:normAutofit/>
          </a:bodyPr>
          <a:lstStyle/>
          <a:p>
            <a:r>
              <a:rPr lang="en-CA" dirty="0">
                <a:solidFill>
                  <a:srgbClr val="FFFFFF"/>
                </a:solidFill>
              </a:rPr>
              <a:t>SQL Developer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1CD91744-E29B-4534-BF5B-ECBAF83C4D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46588" y="1310871"/>
            <a:ext cx="6907212" cy="4147359"/>
          </a:xfrm>
        </p:spPr>
      </p:pic>
      <p:sp>
        <p:nvSpPr>
          <p:cNvPr id="6" name="TextBox 5">
            <a:extLst>
              <a:ext uri="{FF2B5EF4-FFF2-40B4-BE49-F238E27FC236}">
                <a16:creationId xmlns:a16="http://schemas.microsoft.com/office/drawing/2014/main" id="{2FF963A3-2616-42BD-9FD5-5D7A245E0CDC}"/>
              </a:ext>
            </a:extLst>
          </p:cNvPr>
          <p:cNvSpPr txBox="1"/>
          <p:nvPr/>
        </p:nvSpPr>
        <p:spPr>
          <a:xfrm>
            <a:off x="4167272" y="390293"/>
            <a:ext cx="6158757" cy="646331"/>
          </a:xfrm>
          <a:prstGeom prst="rect">
            <a:avLst/>
          </a:prstGeom>
          <a:noFill/>
        </p:spPr>
        <p:txBody>
          <a:bodyPr wrap="square" rtlCol="0">
            <a:spAutoFit/>
          </a:bodyPr>
          <a:lstStyle/>
          <a:p>
            <a:r>
              <a:rPr lang="en-CA" dirty="0"/>
              <a:t>Fill in the data as shown below. The connection name can be anything such as your id or initials.</a:t>
            </a:r>
          </a:p>
        </p:txBody>
      </p:sp>
    </p:spTree>
    <p:extLst>
      <p:ext uri="{BB962C8B-B14F-4D97-AF65-F5344CB8AC3E}">
        <p14:creationId xmlns:p14="http://schemas.microsoft.com/office/powerpoint/2010/main" val="176908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71CF-F0CD-4F21-BD46-3D7E8186437E}"/>
              </a:ext>
            </a:extLst>
          </p:cNvPr>
          <p:cNvSpPr>
            <a:spLocks noGrp="1"/>
          </p:cNvSpPr>
          <p:nvPr>
            <p:ph type="title"/>
          </p:nvPr>
        </p:nvSpPr>
        <p:spPr/>
        <p:txBody>
          <a:bodyPr/>
          <a:lstStyle/>
          <a:p>
            <a:r>
              <a:rPr lang="en-CA" dirty="0"/>
              <a:t>Connection with Oracle 12c</a:t>
            </a:r>
          </a:p>
        </p:txBody>
      </p:sp>
      <p:sp>
        <p:nvSpPr>
          <p:cNvPr id="3" name="Content Placeholder 2">
            <a:extLst>
              <a:ext uri="{FF2B5EF4-FFF2-40B4-BE49-F238E27FC236}">
                <a16:creationId xmlns:a16="http://schemas.microsoft.com/office/drawing/2014/main" id="{BF198387-158C-48A2-85DC-C758D66FD09B}"/>
              </a:ext>
            </a:extLst>
          </p:cNvPr>
          <p:cNvSpPr>
            <a:spLocks noGrp="1"/>
          </p:cNvSpPr>
          <p:nvPr>
            <p:ph idx="1"/>
          </p:nvPr>
        </p:nvSpPr>
        <p:spPr/>
        <p:txBody>
          <a:bodyPr/>
          <a:lstStyle/>
          <a:p>
            <a:r>
              <a:rPr lang="en-CA" dirty="0"/>
              <a:t>Connection Name: Anything you want to call it: example: </a:t>
            </a:r>
            <a:r>
              <a:rPr lang="en-CA" dirty="0" err="1"/>
              <a:t>MyConnection</a:t>
            </a:r>
            <a:r>
              <a:rPr lang="en-CA" dirty="0"/>
              <a:t> or DBS211</a:t>
            </a:r>
          </a:p>
          <a:p>
            <a:r>
              <a:rPr lang="en-CA" dirty="0" err="1"/>
              <a:t>UserName</a:t>
            </a:r>
            <a:r>
              <a:rPr lang="en-CA" dirty="0"/>
              <a:t> and Password: have been assigned to you</a:t>
            </a:r>
          </a:p>
          <a:p>
            <a:r>
              <a:rPr lang="en-CA" dirty="0"/>
              <a:t>Save Password: is optional, I would save it for class purposes, but in the real world, we would not save that information</a:t>
            </a:r>
          </a:p>
          <a:p>
            <a:r>
              <a:rPr lang="en-CA" dirty="0"/>
              <a:t>Hostname:  myoracle12c.senecacollege.ca</a:t>
            </a:r>
          </a:p>
          <a:p>
            <a:r>
              <a:rPr lang="en-CA" dirty="0"/>
              <a:t>Port: 1521</a:t>
            </a:r>
          </a:p>
          <a:p>
            <a:r>
              <a:rPr lang="en-CA" dirty="0"/>
              <a:t>Click the Service Name radio button and enter: oracle12c</a:t>
            </a:r>
          </a:p>
          <a:p>
            <a:r>
              <a:rPr lang="en-CA" dirty="0"/>
              <a:t>Test the connect, if successful, click Save and then Connect</a:t>
            </a:r>
          </a:p>
          <a:p>
            <a:endParaRPr lang="en-CA" dirty="0"/>
          </a:p>
        </p:txBody>
      </p:sp>
    </p:spTree>
    <p:extLst>
      <p:ext uri="{BB962C8B-B14F-4D97-AF65-F5344CB8AC3E}">
        <p14:creationId xmlns:p14="http://schemas.microsoft.com/office/powerpoint/2010/main" val="401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p:cNvSpPr>
            <a:spLocks noGrp="1"/>
          </p:cNvSpPr>
          <p:nvPr>
            <p:ph type="title"/>
          </p:nvPr>
        </p:nvSpPr>
        <p:spPr>
          <a:xfrm>
            <a:off x="1932214" y="816429"/>
            <a:ext cx="8382000" cy="1069975"/>
          </a:xfrm>
        </p:spPr>
        <p:txBody>
          <a:bodyPr/>
          <a:lstStyle/>
          <a:p>
            <a:pPr eaLnBrk="1" hangingPunct="1"/>
            <a:r>
              <a:rPr lang="en-US" altLang="en-US" sz="4286" dirty="0">
                <a:ea typeface="ＭＳ Ｐゴシック" charset="-128"/>
              </a:rPr>
              <a:t>Data versus Information</a:t>
            </a:r>
          </a:p>
        </p:txBody>
      </p:sp>
      <p:sp>
        <p:nvSpPr>
          <p:cNvPr id="5123" name="Text Placeholder 6"/>
          <p:cNvSpPr>
            <a:spLocks noGrp="1"/>
          </p:cNvSpPr>
          <p:nvPr>
            <p:ph type="body" idx="1"/>
          </p:nvPr>
        </p:nvSpPr>
        <p:spPr>
          <a:xfrm>
            <a:off x="1850572" y="1959429"/>
            <a:ext cx="4041775" cy="457200"/>
          </a:xfrm>
          <a:solidFill>
            <a:schemeClr val="accent3">
              <a:lumMod val="50000"/>
              <a:alpha val="25000"/>
            </a:schemeClr>
          </a:solidFill>
        </p:spPr>
        <p:txBody>
          <a:bodyPr/>
          <a:lstStyle/>
          <a:p>
            <a:pPr algn="ctr" eaLnBrk="1" fontAlgn="auto" hangingPunct="1">
              <a:defRPr/>
            </a:pPr>
            <a:r>
              <a:rPr lang="en-US" altLang="en-US" dirty="0">
                <a:solidFill>
                  <a:srgbClr val="002060"/>
                </a:solidFill>
                <a:ea typeface="ＭＳ Ｐゴシック" charset="-128"/>
              </a:rPr>
              <a:t>Data</a:t>
            </a:r>
          </a:p>
        </p:txBody>
      </p:sp>
      <p:sp>
        <p:nvSpPr>
          <p:cNvPr id="16389" name="Content Placeholder 7"/>
          <p:cNvSpPr>
            <a:spLocks noGrp="1"/>
          </p:cNvSpPr>
          <p:nvPr>
            <p:ph sz="half" idx="2"/>
          </p:nvPr>
        </p:nvSpPr>
        <p:spPr>
          <a:xfrm>
            <a:off x="1905001" y="2708275"/>
            <a:ext cx="4041775" cy="3886200"/>
          </a:xfrm>
        </p:spPr>
        <p:txBody>
          <a:bodyPr/>
          <a:lstStyle/>
          <a:p>
            <a:pPr eaLnBrk="1" hangingPunct="1"/>
            <a:r>
              <a:rPr lang="en-US" altLang="en-US" sz="2143" dirty="0">
                <a:solidFill>
                  <a:srgbClr val="C00000"/>
                </a:solidFill>
                <a:ea typeface="ＭＳ Ｐゴシック" charset="-128"/>
              </a:rPr>
              <a:t>Raw facts  </a:t>
            </a:r>
          </a:p>
          <a:p>
            <a:pPr lvl="1" eaLnBrk="1" hangingPunct="1"/>
            <a:r>
              <a:rPr lang="en-US" altLang="en-US" sz="2143" dirty="0">
                <a:solidFill>
                  <a:srgbClr val="002060"/>
                </a:solidFill>
              </a:rPr>
              <a:t>Have not </a:t>
            </a:r>
            <a:r>
              <a:rPr lang="en-CA" altLang="en-US" sz="2143" dirty="0">
                <a:solidFill>
                  <a:srgbClr val="002060"/>
                </a:solidFill>
              </a:rPr>
              <a:t>yet been processed to reveal their meaning to the end user</a:t>
            </a:r>
          </a:p>
          <a:p>
            <a:pPr eaLnBrk="1" hangingPunct="1"/>
            <a:r>
              <a:rPr lang="en-US" altLang="en-US" sz="2143" dirty="0">
                <a:solidFill>
                  <a:srgbClr val="002060"/>
                </a:solidFill>
                <a:ea typeface="ＭＳ Ｐゴシック" charset="-128"/>
              </a:rPr>
              <a:t>Building blocks of information</a:t>
            </a:r>
          </a:p>
          <a:p>
            <a:pPr eaLnBrk="1" hangingPunct="1"/>
            <a:endParaRPr lang="en-US" altLang="en-US" dirty="0">
              <a:ea typeface="ＭＳ Ｐゴシック" charset="-128"/>
            </a:endParaRPr>
          </a:p>
        </p:txBody>
      </p:sp>
      <p:sp>
        <p:nvSpPr>
          <p:cNvPr id="5125" name="Text Placeholder 8"/>
          <p:cNvSpPr>
            <a:spLocks noGrp="1"/>
          </p:cNvSpPr>
          <p:nvPr>
            <p:ph type="body" sz="quarter" idx="3"/>
          </p:nvPr>
        </p:nvSpPr>
        <p:spPr>
          <a:xfrm>
            <a:off x="6259286" y="1959429"/>
            <a:ext cx="4041775" cy="457200"/>
          </a:xfrm>
          <a:solidFill>
            <a:schemeClr val="accent3">
              <a:lumMod val="50000"/>
              <a:alpha val="25000"/>
            </a:schemeClr>
          </a:solidFill>
        </p:spPr>
        <p:txBody>
          <a:bodyPr/>
          <a:lstStyle/>
          <a:p>
            <a:pPr algn="ctr" eaLnBrk="1" fontAlgn="auto" hangingPunct="1">
              <a:defRPr/>
            </a:pPr>
            <a:r>
              <a:rPr lang="en-US" altLang="en-US" dirty="0">
                <a:solidFill>
                  <a:srgbClr val="002060"/>
                </a:solidFill>
                <a:ea typeface="ＭＳ Ｐゴシック" charset="-128"/>
              </a:rPr>
              <a:t>Information</a:t>
            </a:r>
          </a:p>
        </p:txBody>
      </p:sp>
      <p:sp>
        <p:nvSpPr>
          <p:cNvPr id="16390" name="Content Placeholder 9"/>
          <p:cNvSpPr>
            <a:spLocks noGrp="1"/>
          </p:cNvSpPr>
          <p:nvPr>
            <p:ph sz="quarter" idx="4"/>
          </p:nvPr>
        </p:nvSpPr>
        <p:spPr>
          <a:xfrm>
            <a:off x="6242051" y="2708275"/>
            <a:ext cx="4041775" cy="3886200"/>
          </a:xfrm>
        </p:spPr>
        <p:txBody>
          <a:bodyPr/>
          <a:lstStyle/>
          <a:p>
            <a:pPr eaLnBrk="1" hangingPunct="1"/>
            <a:r>
              <a:rPr lang="en-US" altLang="en-US" sz="2143" dirty="0">
                <a:solidFill>
                  <a:srgbClr val="C00000"/>
                </a:solidFill>
                <a:ea typeface="ＭＳ Ｐゴシック" charset="-128"/>
              </a:rPr>
              <a:t>Produced by processing raw data to reveal its meaning </a:t>
            </a:r>
          </a:p>
          <a:p>
            <a:pPr eaLnBrk="1" hangingPunct="1"/>
            <a:r>
              <a:rPr lang="en-CA" altLang="en-US" sz="2143" dirty="0">
                <a:solidFill>
                  <a:srgbClr val="002060"/>
                </a:solidFill>
                <a:ea typeface="ＭＳ Ｐゴシック" charset="-128"/>
              </a:rPr>
              <a:t>Requires context</a:t>
            </a:r>
          </a:p>
          <a:p>
            <a:pPr eaLnBrk="1" hangingPunct="1"/>
            <a:r>
              <a:rPr lang="en-CA" altLang="en-US" sz="2143" dirty="0">
                <a:solidFill>
                  <a:srgbClr val="002060"/>
                </a:solidFill>
                <a:ea typeface="ＭＳ Ｐゴシック" charset="-128"/>
              </a:rPr>
              <a:t>Should be accurate, relevant, and timely to enable good decision making</a:t>
            </a:r>
            <a:endParaRPr lang="en-US" altLang="en-US" sz="2143" dirty="0">
              <a:solidFill>
                <a:srgbClr val="002060"/>
              </a:solidFill>
              <a:ea typeface="ＭＳ Ｐゴシック" charset="-128"/>
            </a:endParaRPr>
          </a:p>
        </p:txBody>
      </p:sp>
      <p:sp>
        <p:nvSpPr>
          <p:cNvPr id="163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ＭＳ Ｐゴシック" charset="-128"/>
              </a:defRPr>
            </a:lvl1pPr>
            <a:lvl2pPr marL="742903" indent="-285732">
              <a:defRPr sz="1400">
                <a:solidFill>
                  <a:schemeClr val="tx1"/>
                </a:solidFill>
                <a:latin typeface="Arial" panose="020B0604020202020204" pitchFamily="34" charset="0"/>
                <a:ea typeface="ＭＳ Ｐゴシック" charset="-128"/>
              </a:defRPr>
            </a:lvl2pPr>
            <a:lvl3pPr marL="1142929" indent="-228585">
              <a:defRPr sz="1400">
                <a:solidFill>
                  <a:schemeClr val="tx1"/>
                </a:solidFill>
                <a:latin typeface="Arial" panose="020B0604020202020204" pitchFamily="34" charset="0"/>
                <a:ea typeface="ＭＳ Ｐゴシック" charset="-128"/>
              </a:defRPr>
            </a:lvl3pPr>
            <a:lvl4pPr marL="1600101" indent="-228585">
              <a:defRPr sz="1400">
                <a:solidFill>
                  <a:schemeClr val="tx1"/>
                </a:solidFill>
                <a:latin typeface="Arial" panose="020B0604020202020204" pitchFamily="34" charset="0"/>
                <a:ea typeface="ＭＳ Ｐゴシック" charset="-128"/>
              </a:defRPr>
            </a:lvl4pPr>
            <a:lvl5pPr marL="2057271" indent="-228585">
              <a:defRPr sz="1400">
                <a:solidFill>
                  <a:schemeClr val="tx1"/>
                </a:solidFill>
                <a:latin typeface="Arial" panose="020B0604020202020204" pitchFamily="34" charset="0"/>
                <a:ea typeface="ＭＳ Ｐゴシック" charset="-128"/>
              </a:defRPr>
            </a:lvl5pPr>
            <a:lvl6pPr marL="2514443"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6pPr>
            <a:lvl7pPr marL="2971615"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7pPr>
            <a:lvl8pPr marL="3428786"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8pPr>
            <a:lvl9pPr marL="3885957" indent="-228585" eaLnBrk="0" fontAlgn="base" hangingPunct="0">
              <a:spcBef>
                <a:spcPct val="0"/>
              </a:spcBef>
              <a:spcAft>
                <a:spcPct val="0"/>
              </a:spcAft>
              <a:defRPr sz="1400">
                <a:solidFill>
                  <a:schemeClr val="tx1"/>
                </a:solidFill>
                <a:latin typeface="Arial" panose="020B0604020202020204" pitchFamily="34" charset="0"/>
                <a:ea typeface="ＭＳ Ｐゴシック" charset="-128"/>
              </a:defRPr>
            </a:lvl9pPr>
          </a:lstStyle>
          <a:p>
            <a:fld id="{2F912273-69DE-4BD7-8455-B57D791EF711}"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977</Words>
  <Application>Microsoft Office PowerPoint</Application>
  <PresentationFormat>Widescreen</PresentationFormat>
  <Paragraphs>140</Paragraphs>
  <Slides>29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Week 1</vt:lpstr>
      <vt:lpstr>Agenda</vt:lpstr>
      <vt:lpstr>Data vs Information </vt:lpstr>
      <vt:lpstr>DBS 211 course website. </vt:lpstr>
      <vt:lpstr>How to connect to SQL Developer</vt:lpstr>
      <vt:lpstr>SQL Developer</vt:lpstr>
      <vt:lpstr>SQL Developer</vt:lpstr>
      <vt:lpstr>Connection with Oracle 12c</vt:lpstr>
      <vt:lpstr>Data versus Information</vt:lpstr>
      <vt:lpstr>Knowledge</vt:lpstr>
      <vt:lpstr>Data Management</vt:lpstr>
      <vt:lpstr>Introducing the Database</vt:lpstr>
      <vt:lpstr>Database Management System (DBMS)</vt:lpstr>
      <vt:lpstr>Role of the DBMS</vt:lpstr>
      <vt:lpstr>Figure 1.3 - The DBMS Manages the Interaction between the End User and the Database</vt:lpstr>
      <vt:lpstr>Advantages of the DBMS</vt:lpstr>
      <vt:lpstr>Summary</vt:lpstr>
      <vt:lpstr>Table 3.1 - Characteristics of a Relational Table</vt:lpstr>
      <vt:lpstr>Keys</vt:lpstr>
      <vt:lpstr>Types of Keys </vt:lpstr>
      <vt:lpstr>Types of Keys </vt:lpstr>
      <vt:lpstr> Figure 3.2 - An Example of a Simple Relational Database  </vt:lpstr>
      <vt:lpstr>Table 3.3 - Relational Database Keys </vt:lpstr>
      <vt:lpstr>Integrity Rules </vt:lpstr>
      <vt:lpstr> Table 3.8 – Dr. Codd’s 12 Relational Database Rules</vt:lpstr>
      <vt:lpstr> Table 3.8 – Dr. Codd’s 12 Relational Database Rules</vt:lpstr>
      <vt:lpstr>Database Lifecycle</vt:lpstr>
      <vt:lpstr>Problems with un-normalized data</vt:lpstr>
      <vt:lpstr>Resources and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Ayesha Manzer</dc:creator>
  <cp:lastModifiedBy>Ayesha Manzer</cp:lastModifiedBy>
  <cp:revision>3</cp:revision>
  <dcterms:created xsi:type="dcterms:W3CDTF">2020-05-22T02:45:49Z</dcterms:created>
  <dcterms:modified xsi:type="dcterms:W3CDTF">2020-05-22T15:27:08Z</dcterms:modified>
</cp:coreProperties>
</file>