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  <p:sldMasterId id="2147483669" r:id="rId4"/>
  </p:sldMasterIdLst>
  <p:notesMasterIdLst>
    <p:notesMasterId r:id="rId85"/>
  </p:notesMasterIdLst>
  <p:sldIdLst>
    <p:sldId id="256" r:id="rId5"/>
    <p:sldId id="298" r:id="rId6"/>
    <p:sldId id="257" r:id="rId7"/>
    <p:sldId id="259" r:id="rId8"/>
    <p:sldId id="296" r:id="rId9"/>
    <p:sldId id="258" r:id="rId10"/>
    <p:sldId id="294" r:id="rId11"/>
    <p:sldId id="350" r:id="rId12"/>
    <p:sldId id="261" r:id="rId13"/>
    <p:sldId id="262" r:id="rId14"/>
    <p:sldId id="295" r:id="rId15"/>
    <p:sldId id="264" r:id="rId16"/>
    <p:sldId id="265" r:id="rId17"/>
    <p:sldId id="266" r:id="rId18"/>
    <p:sldId id="267" r:id="rId19"/>
    <p:sldId id="268" r:id="rId20"/>
    <p:sldId id="351" r:id="rId21"/>
    <p:sldId id="269" r:id="rId22"/>
    <p:sldId id="270" r:id="rId23"/>
    <p:sldId id="301" r:id="rId24"/>
    <p:sldId id="302" r:id="rId25"/>
    <p:sldId id="273" r:id="rId26"/>
    <p:sldId id="354" r:id="rId27"/>
    <p:sldId id="303" r:id="rId28"/>
    <p:sldId id="274" r:id="rId29"/>
    <p:sldId id="275" r:id="rId30"/>
    <p:sldId id="276" r:id="rId31"/>
    <p:sldId id="277" r:id="rId32"/>
    <p:sldId id="278" r:id="rId33"/>
    <p:sldId id="304" r:id="rId34"/>
    <p:sldId id="280" r:id="rId35"/>
    <p:sldId id="305" r:id="rId36"/>
    <p:sldId id="282" r:id="rId37"/>
    <p:sldId id="284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1" r:id="rId52"/>
    <p:sldId id="322" r:id="rId53"/>
    <p:sldId id="323" r:id="rId54"/>
    <p:sldId id="352" r:id="rId55"/>
    <p:sldId id="324" r:id="rId56"/>
    <p:sldId id="325" r:id="rId57"/>
    <p:sldId id="327" r:id="rId58"/>
    <p:sldId id="326" r:id="rId59"/>
    <p:sldId id="328" r:id="rId60"/>
    <p:sldId id="329" r:id="rId61"/>
    <p:sldId id="330" r:id="rId62"/>
    <p:sldId id="332" r:id="rId63"/>
    <p:sldId id="333" r:id="rId64"/>
    <p:sldId id="337" r:id="rId65"/>
    <p:sldId id="334" r:id="rId66"/>
    <p:sldId id="335" r:id="rId67"/>
    <p:sldId id="338" r:id="rId68"/>
    <p:sldId id="336" r:id="rId69"/>
    <p:sldId id="339" r:id="rId70"/>
    <p:sldId id="340" r:id="rId71"/>
    <p:sldId id="355" r:id="rId72"/>
    <p:sldId id="356" r:id="rId73"/>
    <p:sldId id="357" r:id="rId74"/>
    <p:sldId id="353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694" autoAdjust="0"/>
  </p:normalViewPr>
  <p:slideViewPr>
    <p:cSldViewPr snapToGrid="0">
      <p:cViewPr>
        <p:scale>
          <a:sx n="106" d="100"/>
          <a:sy n="106" d="100"/>
        </p:scale>
        <p:origin x="984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9B46-8581-4908-8BB6-74284C15E7E8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41C855-6CE1-494A-B480-8897E0B78FCE}">
      <dgm:prSet/>
      <dgm:spPr/>
      <dgm:t>
        <a:bodyPr/>
        <a:lstStyle/>
        <a:p>
          <a:pPr rtl="0"/>
          <a:r>
            <a:rPr lang="en-US"/>
            <a:t>Manual File Systems</a:t>
          </a:r>
          <a:endParaRPr lang="en-CA"/>
        </a:p>
      </dgm:t>
    </dgm:pt>
    <dgm:pt modelId="{911BEFC1-A0A8-4A2C-8F31-B1275B45FB59}" type="parTrans" cxnId="{FD04B199-0999-43F2-BE6E-FDC03A38EECD}">
      <dgm:prSet/>
      <dgm:spPr/>
      <dgm:t>
        <a:bodyPr/>
        <a:lstStyle/>
        <a:p>
          <a:endParaRPr lang="en-US"/>
        </a:p>
      </dgm:t>
    </dgm:pt>
    <dgm:pt modelId="{97054B1D-865D-48AE-B5EF-7F13B96EAD8C}" type="sibTrans" cxnId="{FD04B199-0999-43F2-BE6E-FDC03A38EECD}">
      <dgm:prSet/>
      <dgm:spPr/>
      <dgm:t>
        <a:bodyPr/>
        <a:lstStyle/>
        <a:p>
          <a:endParaRPr lang="en-US"/>
        </a:p>
      </dgm:t>
    </dgm:pt>
    <dgm:pt modelId="{E35CB5C2-6A04-4E20-A92C-86F818C29F7C}">
      <dgm:prSet/>
      <dgm:spPr/>
      <dgm:t>
        <a:bodyPr/>
        <a:lstStyle/>
        <a:p>
          <a:pPr rtl="0"/>
          <a:r>
            <a:rPr lang="en-CA" dirty="0">
              <a:solidFill>
                <a:srgbClr val="002060"/>
              </a:solidFill>
            </a:rPr>
            <a:t>Accomplished through a system of file folders and filing cabinets</a:t>
          </a:r>
        </a:p>
      </dgm:t>
    </dgm:pt>
    <dgm:pt modelId="{083F2EE1-EB03-4021-8C76-B0A1A8F78301}" type="parTrans" cxnId="{761C0011-5277-4995-B587-84C672D4F254}">
      <dgm:prSet/>
      <dgm:spPr/>
      <dgm:t>
        <a:bodyPr/>
        <a:lstStyle/>
        <a:p>
          <a:endParaRPr lang="en-US"/>
        </a:p>
      </dgm:t>
    </dgm:pt>
    <dgm:pt modelId="{0B0ECC4E-6BD1-41F0-BAF6-56BC9AEA0BEC}" type="sibTrans" cxnId="{761C0011-5277-4995-B587-84C672D4F254}">
      <dgm:prSet/>
      <dgm:spPr/>
      <dgm:t>
        <a:bodyPr/>
        <a:lstStyle/>
        <a:p>
          <a:endParaRPr lang="en-US"/>
        </a:p>
      </dgm:t>
    </dgm:pt>
    <dgm:pt modelId="{38E2E731-8616-4C35-BD90-A6053A427059}">
      <dgm:prSet/>
      <dgm:spPr/>
      <dgm:t>
        <a:bodyPr/>
        <a:lstStyle/>
        <a:p>
          <a:pPr rtl="0"/>
          <a:r>
            <a:rPr lang="en-US"/>
            <a:t>Computerized File Systems</a:t>
          </a:r>
          <a:endParaRPr lang="en-CA"/>
        </a:p>
      </dgm:t>
    </dgm:pt>
    <dgm:pt modelId="{70D535E7-E86C-43F6-879F-8074D7FC957B}" type="parTrans" cxnId="{B2FB2321-22C4-4B1C-B827-D781CA8CD92C}">
      <dgm:prSet/>
      <dgm:spPr/>
      <dgm:t>
        <a:bodyPr/>
        <a:lstStyle/>
        <a:p>
          <a:endParaRPr lang="en-US"/>
        </a:p>
      </dgm:t>
    </dgm:pt>
    <dgm:pt modelId="{A8EFB906-7EBF-4439-879D-2F83B3864E3B}" type="sibTrans" cxnId="{B2FB2321-22C4-4B1C-B827-D781CA8CD92C}">
      <dgm:prSet/>
      <dgm:spPr/>
      <dgm:t>
        <a:bodyPr/>
        <a:lstStyle/>
        <a:p>
          <a:endParaRPr lang="en-US"/>
        </a:p>
      </dgm:t>
    </dgm:pt>
    <dgm:pt modelId="{129925E4-F026-4146-BFD2-862BA02A5274}">
      <dgm:prSet/>
      <dgm:spPr/>
      <dgm:t>
        <a:bodyPr/>
        <a:lstStyle/>
        <a:p>
          <a:pPr rtl="0"/>
          <a:r>
            <a:rPr lang="en-US" b="1" dirty="0">
              <a:solidFill>
                <a:srgbClr val="002060"/>
              </a:solidFill>
            </a:rPr>
            <a:t>Data processing (DP) specialist</a:t>
          </a:r>
          <a:r>
            <a:rPr lang="en-US" dirty="0">
              <a:solidFill>
                <a:srgbClr val="002060"/>
              </a:solidFill>
            </a:rPr>
            <a:t>: </a:t>
          </a:r>
          <a:r>
            <a:rPr lang="en-CA" dirty="0">
              <a:solidFill>
                <a:srgbClr val="002060"/>
              </a:solidFill>
            </a:rPr>
            <a:t>Created a computer-based system that would track data and produce required reports</a:t>
          </a:r>
        </a:p>
      </dgm:t>
    </dgm:pt>
    <dgm:pt modelId="{792D0476-06DB-4A0C-8F01-A60E744A15D5}" type="parTrans" cxnId="{058C0757-45C5-44F2-B109-64EF57438F0F}">
      <dgm:prSet/>
      <dgm:spPr/>
      <dgm:t>
        <a:bodyPr/>
        <a:lstStyle/>
        <a:p>
          <a:endParaRPr lang="en-US"/>
        </a:p>
      </dgm:t>
    </dgm:pt>
    <dgm:pt modelId="{B9446754-E224-4A3B-A924-391CC9039A5B}" type="sibTrans" cxnId="{058C0757-45C5-44F2-B109-64EF57438F0F}">
      <dgm:prSet/>
      <dgm:spPr/>
      <dgm:t>
        <a:bodyPr/>
        <a:lstStyle/>
        <a:p>
          <a:endParaRPr lang="en-US"/>
        </a:p>
      </dgm:t>
    </dgm:pt>
    <dgm:pt modelId="{AD4141C4-DAE9-4EF8-9285-7915476FAA05}">
      <dgm:prSet/>
      <dgm:spPr/>
      <dgm:t>
        <a:bodyPr/>
        <a:lstStyle/>
        <a:p>
          <a:pPr rtl="0"/>
          <a:r>
            <a:rPr lang="en-US"/>
            <a:t>File System Redux: Modern End-User Productivity Tools </a:t>
          </a:r>
          <a:endParaRPr lang="en-CA"/>
        </a:p>
      </dgm:t>
    </dgm:pt>
    <dgm:pt modelId="{8121DEE8-4A9A-4C2A-8C5A-75424E74F32F}" type="parTrans" cxnId="{2A07D53C-D6A6-4333-A4CF-0080C8FA5165}">
      <dgm:prSet/>
      <dgm:spPr/>
      <dgm:t>
        <a:bodyPr/>
        <a:lstStyle/>
        <a:p>
          <a:endParaRPr lang="en-US"/>
        </a:p>
      </dgm:t>
    </dgm:pt>
    <dgm:pt modelId="{08CF1D8A-25C1-45AB-8971-47CE135A5586}" type="sibTrans" cxnId="{2A07D53C-D6A6-4333-A4CF-0080C8FA5165}">
      <dgm:prSet/>
      <dgm:spPr/>
      <dgm:t>
        <a:bodyPr/>
        <a:lstStyle/>
        <a:p>
          <a:endParaRPr lang="en-US"/>
        </a:p>
      </dgm:t>
    </dgm:pt>
    <dgm:pt modelId="{F7B67030-BDB3-47EC-B3A0-70E4BC635EE1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Includes </a:t>
          </a:r>
          <a:r>
            <a:rPr lang="en-CA" dirty="0">
              <a:solidFill>
                <a:srgbClr val="002060"/>
              </a:solidFill>
            </a:rPr>
            <a:t>spreadsheet programs such as Microsoft Excel</a:t>
          </a:r>
        </a:p>
      </dgm:t>
    </dgm:pt>
    <dgm:pt modelId="{37BA4B48-39B4-4D1F-8839-2DBA11B54B36}" type="parTrans" cxnId="{F19B1FCC-C7DF-4F03-8BD0-620E58B44BF7}">
      <dgm:prSet/>
      <dgm:spPr/>
      <dgm:t>
        <a:bodyPr/>
        <a:lstStyle/>
        <a:p>
          <a:endParaRPr lang="en-US"/>
        </a:p>
      </dgm:t>
    </dgm:pt>
    <dgm:pt modelId="{D48C420A-1947-4209-BD08-BE3A42790405}" type="sibTrans" cxnId="{F19B1FCC-C7DF-4F03-8BD0-620E58B44BF7}">
      <dgm:prSet/>
      <dgm:spPr/>
      <dgm:t>
        <a:bodyPr/>
        <a:lstStyle/>
        <a:p>
          <a:endParaRPr lang="en-US"/>
        </a:p>
      </dgm:t>
    </dgm:pt>
    <dgm:pt modelId="{36D5EFA0-A46F-47C5-ACE7-6B8F7D856809}" type="pres">
      <dgm:prSet presAssocID="{33669B46-8581-4908-8BB6-74284C15E7E8}" presName="Name0" presStyleCnt="0">
        <dgm:presLayoutVars>
          <dgm:dir/>
          <dgm:animLvl val="lvl"/>
          <dgm:resizeHandles val="exact"/>
        </dgm:presLayoutVars>
      </dgm:prSet>
      <dgm:spPr/>
    </dgm:pt>
    <dgm:pt modelId="{7D369DE2-35CC-41AB-B265-3229773F9580}" type="pres">
      <dgm:prSet presAssocID="{AD4141C4-DAE9-4EF8-9285-7915476FAA05}" presName="boxAndChildren" presStyleCnt="0"/>
      <dgm:spPr/>
    </dgm:pt>
    <dgm:pt modelId="{861E5E25-4F5D-4279-8A40-A72E5130953A}" type="pres">
      <dgm:prSet presAssocID="{AD4141C4-DAE9-4EF8-9285-7915476FAA05}" presName="parentTextBox" presStyleLbl="node1" presStyleIdx="0" presStyleCnt="3"/>
      <dgm:spPr/>
    </dgm:pt>
    <dgm:pt modelId="{3A7967EB-F850-420E-83F0-0ED0EB35030D}" type="pres">
      <dgm:prSet presAssocID="{AD4141C4-DAE9-4EF8-9285-7915476FAA05}" presName="entireBox" presStyleLbl="node1" presStyleIdx="0" presStyleCnt="3"/>
      <dgm:spPr/>
    </dgm:pt>
    <dgm:pt modelId="{33B2E0C6-0414-449E-B4A5-935D027A09C7}" type="pres">
      <dgm:prSet presAssocID="{AD4141C4-DAE9-4EF8-9285-7915476FAA05}" presName="descendantBox" presStyleCnt="0"/>
      <dgm:spPr/>
    </dgm:pt>
    <dgm:pt modelId="{72BA0602-0EDA-4ED1-8915-A7433C7D4E4B}" type="pres">
      <dgm:prSet presAssocID="{F7B67030-BDB3-47EC-B3A0-70E4BC635EE1}" presName="childTextBox" presStyleLbl="fgAccFollowNode1" presStyleIdx="0" presStyleCnt="3">
        <dgm:presLayoutVars>
          <dgm:bulletEnabled val="1"/>
        </dgm:presLayoutVars>
      </dgm:prSet>
      <dgm:spPr/>
    </dgm:pt>
    <dgm:pt modelId="{A096CACF-97B9-4776-ADAC-E21D0F0D55AC}" type="pres">
      <dgm:prSet presAssocID="{A8EFB906-7EBF-4439-879D-2F83B3864E3B}" presName="sp" presStyleCnt="0"/>
      <dgm:spPr/>
    </dgm:pt>
    <dgm:pt modelId="{025CC1DD-C676-4C30-B3EE-2E79C8361059}" type="pres">
      <dgm:prSet presAssocID="{38E2E731-8616-4C35-BD90-A6053A427059}" presName="arrowAndChildren" presStyleCnt="0"/>
      <dgm:spPr/>
    </dgm:pt>
    <dgm:pt modelId="{19CE9AA5-8CB6-4C59-9F7F-EB4FE4881110}" type="pres">
      <dgm:prSet presAssocID="{38E2E731-8616-4C35-BD90-A6053A427059}" presName="parentTextArrow" presStyleLbl="node1" presStyleIdx="0" presStyleCnt="3"/>
      <dgm:spPr/>
    </dgm:pt>
    <dgm:pt modelId="{8C82CCEF-8287-4F59-9206-F89DC412D666}" type="pres">
      <dgm:prSet presAssocID="{38E2E731-8616-4C35-BD90-A6053A427059}" presName="arrow" presStyleLbl="node1" presStyleIdx="1" presStyleCnt="3"/>
      <dgm:spPr/>
    </dgm:pt>
    <dgm:pt modelId="{9A1867E2-166C-4CAB-A389-85F66C31F645}" type="pres">
      <dgm:prSet presAssocID="{38E2E731-8616-4C35-BD90-A6053A427059}" presName="descendantArrow" presStyleCnt="0"/>
      <dgm:spPr/>
    </dgm:pt>
    <dgm:pt modelId="{F056D08D-82DC-48A4-80AC-2E8D8D60D3B5}" type="pres">
      <dgm:prSet presAssocID="{129925E4-F026-4146-BFD2-862BA02A5274}" presName="childTextArrow" presStyleLbl="fgAccFollowNode1" presStyleIdx="1" presStyleCnt="3">
        <dgm:presLayoutVars>
          <dgm:bulletEnabled val="1"/>
        </dgm:presLayoutVars>
      </dgm:prSet>
      <dgm:spPr/>
    </dgm:pt>
    <dgm:pt modelId="{862B9C23-BFC9-4DB1-A329-B7AC64D596E3}" type="pres">
      <dgm:prSet presAssocID="{97054B1D-865D-48AE-B5EF-7F13B96EAD8C}" presName="sp" presStyleCnt="0"/>
      <dgm:spPr/>
    </dgm:pt>
    <dgm:pt modelId="{E737E149-6D5C-45C2-9E03-CA40B195508F}" type="pres">
      <dgm:prSet presAssocID="{0241C855-6CE1-494A-B480-8897E0B78FCE}" presName="arrowAndChildren" presStyleCnt="0"/>
      <dgm:spPr/>
    </dgm:pt>
    <dgm:pt modelId="{71918899-6F63-4EE4-91D4-B80446E4EE85}" type="pres">
      <dgm:prSet presAssocID="{0241C855-6CE1-494A-B480-8897E0B78FCE}" presName="parentTextArrow" presStyleLbl="node1" presStyleIdx="1" presStyleCnt="3"/>
      <dgm:spPr/>
    </dgm:pt>
    <dgm:pt modelId="{102B6564-8973-4585-9A6E-FC0242DE274A}" type="pres">
      <dgm:prSet presAssocID="{0241C855-6CE1-494A-B480-8897E0B78FCE}" presName="arrow" presStyleLbl="node1" presStyleIdx="2" presStyleCnt="3"/>
      <dgm:spPr/>
    </dgm:pt>
    <dgm:pt modelId="{8FB70510-7FD0-449F-863D-2C01D7766DD1}" type="pres">
      <dgm:prSet presAssocID="{0241C855-6CE1-494A-B480-8897E0B78FCE}" presName="descendantArrow" presStyleCnt="0"/>
      <dgm:spPr/>
    </dgm:pt>
    <dgm:pt modelId="{C4E80382-58C0-4FAA-AAB1-91945958B6DA}" type="pres">
      <dgm:prSet presAssocID="{E35CB5C2-6A04-4E20-A92C-86F818C29F7C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761C0011-5277-4995-B587-84C672D4F254}" srcId="{0241C855-6CE1-494A-B480-8897E0B78FCE}" destId="{E35CB5C2-6A04-4E20-A92C-86F818C29F7C}" srcOrd="0" destOrd="0" parTransId="{083F2EE1-EB03-4021-8C76-B0A1A8F78301}" sibTransId="{0B0ECC4E-6BD1-41F0-BAF6-56BC9AEA0BEC}"/>
    <dgm:cxn modelId="{AC687A15-909D-4C46-A7D7-63C404200BCA}" type="presOf" srcId="{AD4141C4-DAE9-4EF8-9285-7915476FAA05}" destId="{3A7967EB-F850-420E-83F0-0ED0EB35030D}" srcOrd="1" destOrd="0" presId="urn:microsoft.com/office/officeart/2005/8/layout/process4"/>
    <dgm:cxn modelId="{BB8ABF18-0F8A-484D-8882-9CAEA9B8D458}" type="presOf" srcId="{F7B67030-BDB3-47EC-B3A0-70E4BC635EE1}" destId="{72BA0602-0EDA-4ED1-8915-A7433C7D4E4B}" srcOrd="0" destOrd="0" presId="urn:microsoft.com/office/officeart/2005/8/layout/process4"/>
    <dgm:cxn modelId="{B2FB2321-22C4-4B1C-B827-D781CA8CD92C}" srcId="{33669B46-8581-4908-8BB6-74284C15E7E8}" destId="{38E2E731-8616-4C35-BD90-A6053A427059}" srcOrd="1" destOrd="0" parTransId="{70D535E7-E86C-43F6-879F-8074D7FC957B}" sibTransId="{A8EFB906-7EBF-4439-879D-2F83B3864E3B}"/>
    <dgm:cxn modelId="{2A07D53C-D6A6-4333-A4CF-0080C8FA5165}" srcId="{33669B46-8581-4908-8BB6-74284C15E7E8}" destId="{AD4141C4-DAE9-4EF8-9285-7915476FAA05}" srcOrd="2" destOrd="0" parTransId="{8121DEE8-4A9A-4C2A-8C5A-75424E74F32F}" sibTransId="{08CF1D8A-25C1-45AB-8971-47CE135A5586}"/>
    <dgm:cxn modelId="{81D8AC65-7B01-4D35-8E3B-6BC6B736FC86}" type="presOf" srcId="{33669B46-8581-4908-8BB6-74284C15E7E8}" destId="{36D5EFA0-A46F-47C5-ACE7-6B8F7D856809}" srcOrd="0" destOrd="0" presId="urn:microsoft.com/office/officeart/2005/8/layout/process4"/>
    <dgm:cxn modelId="{D0597F51-526E-43D7-9686-FCDFA62F50DF}" type="presOf" srcId="{38E2E731-8616-4C35-BD90-A6053A427059}" destId="{8C82CCEF-8287-4F59-9206-F89DC412D666}" srcOrd="1" destOrd="0" presId="urn:microsoft.com/office/officeart/2005/8/layout/process4"/>
    <dgm:cxn modelId="{058C0757-45C5-44F2-B109-64EF57438F0F}" srcId="{38E2E731-8616-4C35-BD90-A6053A427059}" destId="{129925E4-F026-4146-BFD2-862BA02A5274}" srcOrd="0" destOrd="0" parTransId="{792D0476-06DB-4A0C-8F01-A60E744A15D5}" sibTransId="{B9446754-E224-4A3B-A924-391CC9039A5B}"/>
    <dgm:cxn modelId="{EE4FC780-F9CD-4052-B76A-2DC88B18F78B}" type="presOf" srcId="{AD4141C4-DAE9-4EF8-9285-7915476FAA05}" destId="{861E5E25-4F5D-4279-8A40-A72E5130953A}" srcOrd="0" destOrd="0" presId="urn:microsoft.com/office/officeart/2005/8/layout/process4"/>
    <dgm:cxn modelId="{8D62AE94-E32E-4AB3-9E3F-ECABF13CE15B}" type="presOf" srcId="{38E2E731-8616-4C35-BD90-A6053A427059}" destId="{19CE9AA5-8CB6-4C59-9F7F-EB4FE4881110}" srcOrd="0" destOrd="0" presId="urn:microsoft.com/office/officeart/2005/8/layout/process4"/>
    <dgm:cxn modelId="{FD04B199-0999-43F2-BE6E-FDC03A38EECD}" srcId="{33669B46-8581-4908-8BB6-74284C15E7E8}" destId="{0241C855-6CE1-494A-B480-8897E0B78FCE}" srcOrd="0" destOrd="0" parTransId="{911BEFC1-A0A8-4A2C-8F31-B1275B45FB59}" sibTransId="{97054B1D-865D-48AE-B5EF-7F13B96EAD8C}"/>
    <dgm:cxn modelId="{F19B1FCC-C7DF-4F03-8BD0-620E58B44BF7}" srcId="{AD4141C4-DAE9-4EF8-9285-7915476FAA05}" destId="{F7B67030-BDB3-47EC-B3A0-70E4BC635EE1}" srcOrd="0" destOrd="0" parTransId="{37BA4B48-39B4-4D1F-8839-2DBA11B54B36}" sibTransId="{D48C420A-1947-4209-BD08-BE3A42790405}"/>
    <dgm:cxn modelId="{1EFFD6D5-CFB4-4464-8AF4-918DA727C1A5}" type="presOf" srcId="{E35CB5C2-6A04-4E20-A92C-86F818C29F7C}" destId="{C4E80382-58C0-4FAA-AAB1-91945958B6DA}" srcOrd="0" destOrd="0" presId="urn:microsoft.com/office/officeart/2005/8/layout/process4"/>
    <dgm:cxn modelId="{4E3C63DA-18D2-4496-A64C-B667EC5FD699}" type="presOf" srcId="{0241C855-6CE1-494A-B480-8897E0B78FCE}" destId="{102B6564-8973-4585-9A6E-FC0242DE274A}" srcOrd="1" destOrd="0" presId="urn:microsoft.com/office/officeart/2005/8/layout/process4"/>
    <dgm:cxn modelId="{B11B09DD-4192-4565-BE34-CD5019737A53}" type="presOf" srcId="{129925E4-F026-4146-BFD2-862BA02A5274}" destId="{F056D08D-82DC-48A4-80AC-2E8D8D60D3B5}" srcOrd="0" destOrd="0" presId="urn:microsoft.com/office/officeart/2005/8/layout/process4"/>
    <dgm:cxn modelId="{7479B1FC-AD43-4696-AAB9-45FA530A4357}" type="presOf" srcId="{0241C855-6CE1-494A-B480-8897E0B78FCE}" destId="{71918899-6F63-4EE4-91D4-B80446E4EE85}" srcOrd="0" destOrd="0" presId="urn:microsoft.com/office/officeart/2005/8/layout/process4"/>
    <dgm:cxn modelId="{8C734A11-D8D5-4938-8E54-0DE4BE31346F}" type="presParOf" srcId="{36D5EFA0-A46F-47C5-ACE7-6B8F7D856809}" destId="{7D369DE2-35CC-41AB-B265-3229773F9580}" srcOrd="0" destOrd="0" presId="urn:microsoft.com/office/officeart/2005/8/layout/process4"/>
    <dgm:cxn modelId="{C939229B-18B5-40F2-A370-A6CA5FC38CBD}" type="presParOf" srcId="{7D369DE2-35CC-41AB-B265-3229773F9580}" destId="{861E5E25-4F5D-4279-8A40-A72E5130953A}" srcOrd="0" destOrd="0" presId="urn:microsoft.com/office/officeart/2005/8/layout/process4"/>
    <dgm:cxn modelId="{F577A5DB-48A5-4FC0-94AF-79B22AA30E59}" type="presParOf" srcId="{7D369DE2-35CC-41AB-B265-3229773F9580}" destId="{3A7967EB-F850-420E-83F0-0ED0EB35030D}" srcOrd="1" destOrd="0" presId="urn:microsoft.com/office/officeart/2005/8/layout/process4"/>
    <dgm:cxn modelId="{81629300-B29A-4454-83E4-B50B5ED4669D}" type="presParOf" srcId="{7D369DE2-35CC-41AB-B265-3229773F9580}" destId="{33B2E0C6-0414-449E-B4A5-935D027A09C7}" srcOrd="2" destOrd="0" presId="urn:microsoft.com/office/officeart/2005/8/layout/process4"/>
    <dgm:cxn modelId="{367DC4E6-75B0-46A0-AB2A-2C0FC1129729}" type="presParOf" srcId="{33B2E0C6-0414-449E-B4A5-935D027A09C7}" destId="{72BA0602-0EDA-4ED1-8915-A7433C7D4E4B}" srcOrd="0" destOrd="0" presId="urn:microsoft.com/office/officeart/2005/8/layout/process4"/>
    <dgm:cxn modelId="{E7FD974E-467B-4725-9197-B18B63965590}" type="presParOf" srcId="{36D5EFA0-A46F-47C5-ACE7-6B8F7D856809}" destId="{A096CACF-97B9-4776-ADAC-E21D0F0D55AC}" srcOrd="1" destOrd="0" presId="urn:microsoft.com/office/officeart/2005/8/layout/process4"/>
    <dgm:cxn modelId="{0AAC445C-257B-4773-B580-A500010E2256}" type="presParOf" srcId="{36D5EFA0-A46F-47C5-ACE7-6B8F7D856809}" destId="{025CC1DD-C676-4C30-B3EE-2E79C8361059}" srcOrd="2" destOrd="0" presId="urn:microsoft.com/office/officeart/2005/8/layout/process4"/>
    <dgm:cxn modelId="{2B885505-34C7-4B43-ABDD-BA5FF9E4046C}" type="presParOf" srcId="{025CC1DD-C676-4C30-B3EE-2E79C8361059}" destId="{19CE9AA5-8CB6-4C59-9F7F-EB4FE4881110}" srcOrd="0" destOrd="0" presId="urn:microsoft.com/office/officeart/2005/8/layout/process4"/>
    <dgm:cxn modelId="{3C2D5CAF-9153-4445-B21F-2D00F96593B5}" type="presParOf" srcId="{025CC1DD-C676-4C30-B3EE-2E79C8361059}" destId="{8C82CCEF-8287-4F59-9206-F89DC412D666}" srcOrd="1" destOrd="0" presId="urn:microsoft.com/office/officeart/2005/8/layout/process4"/>
    <dgm:cxn modelId="{087B0533-95F6-45E9-88D4-9CFF2EE04D54}" type="presParOf" srcId="{025CC1DD-C676-4C30-B3EE-2E79C8361059}" destId="{9A1867E2-166C-4CAB-A389-85F66C31F645}" srcOrd="2" destOrd="0" presId="urn:microsoft.com/office/officeart/2005/8/layout/process4"/>
    <dgm:cxn modelId="{BE7E2615-9BA1-45C2-A18A-B76B21F1BDF3}" type="presParOf" srcId="{9A1867E2-166C-4CAB-A389-85F66C31F645}" destId="{F056D08D-82DC-48A4-80AC-2E8D8D60D3B5}" srcOrd="0" destOrd="0" presId="urn:microsoft.com/office/officeart/2005/8/layout/process4"/>
    <dgm:cxn modelId="{B80A0216-DE5A-4E47-9FE4-4BF4312E7E49}" type="presParOf" srcId="{36D5EFA0-A46F-47C5-ACE7-6B8F7D856809}" destId="{862B9C23-BFC9-4DB1-A329-B7AC64D596E3}" srcOrd="3" destOrd="0" presId="urn:microsoft.com/office/officeart/2005/8/layout/process4"/>
    <dgm:cxn modelId="{5498C740-61D3-4311-8EF4-426BE20B4841}" type="presParOf" srcId="{36D5EFA0-A46F-47C5-ACE7-6B8F7D856809}" destId="{E737E149-6D5C-45C2-9E03-CA40B195508F}" srcOrd="4" destOrd="0" presId="urn:microsoft.com/office/officeart/2005/8/layout/process4"/>
    <dgm:cxn modelId="{79365051-A8B6-40D8-A695-28282AAADA59}" type="presParOf" srcId="{E737E149-6D5C-45C2-9E03-CA40B195508F}" destId="{71918899-6F63-4EE4-91D4-B80446E4EE85}" srcOrd="0" destOrd="0" presId="urn:microsoft.com/office/officeart/2005/8/layout/process4"/>
    <dgm:cxn modelId="{66DD4983-094F-43C4-A397-C749DB5B03D8}" type="presParOf" srcId="{E737E149-6D5C-45C2-9E03-CA40B195508F}" destId="{102B6564-8973-4585-9A6E-FC0242DE274A}" srcOrd="1" destOrd="0" presId="urn:microsoft.com/office/officeart/2005/8/layout/process4"/>
    <dgm:cxn modelId="{6B7ED06F-69AA-41BD-A138-41CED209BB86}" type="presParOf" srcId="{E737E149-6D5C-45C2-9E03-CA40B195508F}" destId="{8FB70510-7FD0-449F-863D-2C01D7766DD1}" srcOrd="2" destOrd="0" presId="urn:microsoft.com/office/officeart/2005/8/layout/process4"/>
    <dgm:cxn modelId="{7FE33EC2-9EE1-4516-B619-69FAC7F50FE7}" type="presParOf" srcId="{8FB70510-7FD0-449F-863D-2C01D7766DD1}" destId="{C4E80382-58C0-4FAA-AAB1-91945958B6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4A2E5-E86C-458E-B619-7C59B6AA8541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6194DA-C365-466F-8ED1-A1A027E20007}">
      <dgm:prSet phldrT="[Text]"/>
      <dgm:spPr/>
      <dgm:t>
        <a:bodyPr/>
        <a:lstStyle/>
        <a:p>
          <a:r>
            <a:rPr lang="en-US"/>
            <a:t>Lengthy development times</a:t>
          </a:r>
          <a:endParaRPr lang="en-US" dirty="0"/>
        </a:p>
      </dgm:t>
    </dgm:pt>
    <dgm:pt modelId="{2E833176-BEDF-45B7-9F8A-0648F3312A9F}" type="parTrans" cxnId="{69E4C0DD-319A-4BE1-9B7F-D49FD575DE6F}">
      <dgm:prSet/>
      <dgm:spPr/>
      <dgm:t>
        <a:bodyPr/>
        <a:lstStyle/>
        <a:p>
          <a:endParaRPr lang="en-US"/>
        </a:p>
      </dgm:t>
    </dgm:pt>
    <dgm:pt modelId="{40B0B770-CE47-4E72-ADAE-A4F69007BA1E}" type="sibTrans" cxnId="{69E4C0DD-319A-4BE1-9B7F-D49FD575DE6F}">
      <dgm:prSet/>
      <dgm:spPr/>
      <dgm:t>
        <a:bodyPr/>
        <a:lstStyle/>
        <a:p>
          <a:endParaRPr lang="en-US"/>
        </a:p>
      </dgm:t>
    </dgm:pt>
    <dgm:pt modelId="{FF7F15AE-6752-4151-992E-3F41AE651DC4}">
      <dgm:prSet phldrT="[Text]"/>
      <dgm:spPr/>
      <dgm:t>
        <a:bodyPr/>
        <a:lstStyle/>
        <a:p>
          <a:r>
            <a:rPr lang="en-US" altLang="en-US">
              <a:ea typeface="ＭＳ Ｐゴシック" charset="-128"/>
            </a:rPr>
            <a:t>Difficulty of getting quick answers</a:t>
          </a:r>
          <a:endParaRPr lang="en-US" dirty="0"/>
        </a:p>
      </dgm:t>
    </dgm:pt>
    <dgm:pt modelId="{901698D4-3AB0-4BC1-9E3E-30816E9EC7D0}" type="parTrans" cxnId="{652158CC-C165-4801-8EF2-5CCCBC533760}">
      <dgm:prSet/>
      <dgm:spPr/>
      <dgm:t>
        <a:bodyPr/>
        <a:lstStyle/>
        <a:p>
          <a:endParaRPr lang="en-US"/>
        </a:p>
      </dgm:t>
    </dgm:pt>
    <dgm:pt modelId="{DB877FF2-15EF-4232-9338-E469AFDC7306}" type="sibTrans" cxnId="{652158CC-C165-4801-8EF2-5CCCBC533760}">
      <dgm:prSet/>
      <dgm:spPr/>
      <dgm:t>
        <a:bodyPr/>
        <a:lstStyle/>
        <a:p>
          <a:endParaRPr lang="en-US"/>
        </a:p>
      </dgm:t>
    </dgm:pt>
    <dgm:pt modelId="{03C1B186-1D24-4B68-A511-5CF4B8B4BD90}">
      <dgm:prSet phldrT="[Text]"/>
      <dgm:spPr/>
      <dgm:t>
        <a:bodyPr/>
        <a:lstStyle/>
        <a:p>
          <a:r>
            <a:rPr lang="en-US" altLang="en-US">
              <a:ea typeface="ＭＳ Ｐゴシック" charset="-128"/>
            </a:rPr>
            <a:t>Complex system administration</a:t>
          </a:r>
          <a:endParaRPr lang="en-US" dirty="0"/>
        </a:p>
      </dgm:t>
    </dgm:pt>
    <dgm:pt modelId="{ACBA1645-2D89-437F-8EFD-59112B21B419}" type="parTrans" cxnId="{E31F5EF3-C386-46F4-8EDD-98ECE209A08F}">
      <dgm:prSet/>
      <dgm:spPr/>
      <dgm:t>
        <a:bodyPr/>
        <a:lstStyle/>
        <a:p>
          <a:endParaRPr lang="en-US"/>
        </a:p>
      </dgm:t>
    </dgm:pt>
    <dgm:pt modelId="{E69CB3CE-FC31-4BAD-8670-B4AC7E6ADCEE}" type="sibTrans" cxnId="{E31F5EF3-C386-46F4-8EDD-98ECE209A08F}">
      <dgm:prSet/>
      <dgm:spPr/>
      <dgm:t>
        <a:bodyPr/>
        <a:lstStyle/>
        <a:p>
          <a:endParaRPr lang="en-US"/>
        </a:p>
      </dgm:t>
    </dgm:pt>
    <dgm:pt modelId="{90053126-2F2F-410B-9B57-A8A93DC2E675}">
      <dgm:prSet phldrT="[Text]"/>
      <dgm:spPr/>
      <dgm:t>
        <a:bodyPr/>
        <a:lstStyle/>
        <a:p>
          <a:r>
            <a:rPr lang="en-US" altLang="en-US">
              <a:ea typeface="ＭＳ Ｐゴシック" charset="-128"/>
            </a:rPr>
            <a:t>Lack of security and limited data sharing</a:t>
          </a:r>
          <a:endParaRPr lang="en-US" dirty="0"/>
        </a:p>
      </dgm:t>
    </dgm:pt>
    <dgm:pt modelId="{466622E3-AB33-4DA0-9C25-2D634CD1575B}" type="parTrans" cxnId="{69CF13F3-55DD-4891-A81A-3480A8B9D0F2}">
      <dgm:prSet/>
      <dgm:spPr/>
      <dgm:t>
        <a:bodyPr/>
        <a:lstStyle/>
        <a:p>
          <a:endParaRPr lang="en-US"/>
        </a:p>
      </dgm:t>
    </dgm:pt>
    <dgm:pt modelId="{E9C3DE04-403F-4FB6-89DB-9F00B90C0C62}" type="sibTrans" cxnId="{69CF13F3-55DD-4891-A81A-3480A8B9D0F2}">
      <dgm:prSet/>
      <dgm:spPr/>
      <dgm:t>
        <a:bodyPr/>
        <a:lstStyle/>
        <a:p>
          <a:endParaRPr lang="en-US"/>
        </a:p>
      </dgm:t>
    </dgm:pt>
    <dgm:pt modelId="{48328B96-25CC-42D5-9041-FF7E492FE47E}">
      <dgm:prSet phldrT="[Text]"/>
      <dgm:spPr/>
      <dgm:t>
        <a:bodyPr/>
        <a:lstStyle/>
        <a:p>
          <a:r>
            <a:rPr lang="en-US" altLang="en-US" dirty="0">
              <a:ea typeface="ＭＳ Ｐゴシック" charset="-128"/>
            </a:rPr>
            <a:t>Extensive programming</a:t>
          </a:r>
          <a:endParaRPr lang="en-US" dirty="0"/>
        </a:p>
      </dgm:t>
    </dgm:pt>
    <dgm:pt modelId="{0D3F711C-7FAB-433C-BC21-549DB7CE8A86}" type="parTrans" cxnId="{200B0BF2-8F8A-4F43-8756-38153550B9AF}">
      <dgm:prSet/>
      <dgm:spPr/>
      <dgm:t>
        <a:bodyPr/>
        <a:lstStyle/>
        <a:p>
          <a:endParaRPr lang="en-US"/>
        </a:p>
      </dgm:t>
    </dgm:pt>
    <dgm:pt modelId="{93BB0911-1F73-4F94-A111-71673A5751A2}" type="sibTrans" cxnId="{200B0BF2-8F8A-4F43-8756-38153550B9AF}">
      <dgm:prSet/>
      <dgm:spPr/>
      <dgm:t>
        <a:bodyPr/>
        <a:lstStyle/>
        <a:p>
          <a:endParaRPr lang="en-US"/>
        </a:p>
      </dgm:t>
    </dgm:pt>
    <dgm:pt modelId="{1D8D2596-1022-49D2-B36A-3298A148F696}" type="pres">
      <dgm:prSet presAssocID="{5D74A2E5-E86C-458E-B619-7C59B6AA8541}" presName="linear" presStyleCnt="0">
        <dgm:presLayoutVars>
          <dgm:dir/>
          <dgm:animLvl val="lvl"/>
          <dgm:resizeHandles val="exact"/>
        </dgm:presLayoutVars>
      </dgm:prSet>
      <dgm:spPr/>
    </dgm:pt>
    <dgm:pt modelId="{6525E960-0FD0-42EA-914D-DDAEC206C06D}" type="pres">
      <dgm:prSet presAssocID="{226194DA-C365-466F-8ED1-A1A027E20007}" presName="parentLin" presStyleCnt="0"/>
      <dgm:spPr/>
    </dgm:pt>
    <dgm:pt modelId="{9F417E28-4D3D-4E7F-8FFC-0E4AC424D823}" type="pres">
      <dgm:prSet presAssocID="{226194DA-C365-466F-8ED1-A1A027E20007}" presName="parentLeftMargin" presStyleLbl="node1" presStyleIdx="0" presStyleCnt="5"/>
      <dgm:spPr/>
    </dgm:pt>
    <dgm:pt modelId="{0BBC4BC2-A2A2-451F-9761-5FE20C33E4FE}" type="pres">
      <dgm:prSet presAssocID="{226194DA-C365-466F-8ED1-A1A027E200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400367-C102-4C35-8BC5-34276A793319}" type="pres">
      <dgm:prSet presAssocID="{226194DA-C365-466F-8ED1-A1A027E20007}" presName="negativeSpace" presStyleCnt="0"/>
      <dgm:spPr/>
    </dgm:pt>
    <dgm:pt modelId="{097EB689-A004-48DB-854B-92D0EE94C769}" type="pres">
      <dgm:prSet presAssocID="{226194DA-C365-466F-8ED1-A1A027E20007}" presName="childText" presStyleLbl="conFgAcc1" presStyleIdx="0" presStyleCnt="5">
        <dgm:presLayoutVars>
          <dgm:bulletEnabled val="1"/>
        </dgm:presLayoutVars>
      </dgm:prSet>
      <dgm:spPr/>
    </dgm:pt>
    <dgm:pt modelId="{820F6194-2D83-4E42-9850-50245796C3C0}" type="pres">
      <dgm:prSet presAssocID="{40B0B770-CE47-4E72-ADAE-A4F69007BA1E}" presName="spaceBetweenRectangles" presStyleCnt="0"/>
      <dgm:spPr/>
    </dgm:pt>
    <dgm:pt modelId="{560DE406-A244-475C-8FF3-92D29CB087DF}" type="pres">
      <dgm:prSet presAssocID="{FF7F15AE-6752-4151-992E-3F41AE651DC4}" presName="parentLin" presStyleCnt="0"/>
      <dgm:spPr/>
    </dgm:pt>
    <dgm:pt modelId="{6B7F0B8A-C4C6-4EE5-8194-41B694E221AF}" type="pres">
      <dgm:prSet presAssocID="{FF7F15AE-6752-4151-992E-3F41AE651DC4}" presName="parentLeftMargin" presStyleLbl="node1" presStyleIdx="0" presStyleCnt="5"/>
      <dgm:spPr/>
    </dgm:pt>
    <dgm:pt modelId="{D3D34603-A871-4CCC-B0AA-27D730ABF7B7}" type="pres">
      <dgm:prSet presAssocID="{FF7F15AE-6752-4151-992E-3F41AE651D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4709C9-33F7-4D5B-8331-982611E1E04B}" type="pres">
      <dgm:prSet presAssocID="{FF7F15AE-6752-4151-992E-3F41AE651DC4}" presName="negativeSpace" presStyleCnt="0"/>
      <dgm:spPr/>
    </dgm:pt>
    <dgm:pt modelId="{2290BA4A-2840-4F74-9747-7C99C24B8AF7}" type="pres">
      <dgm:prSet presAssocID="{FF7F15AE-6752-4151-992E-3F41AE651DC4}" presName="childText" presStyleLbl="conFgAcc1" presStyleIdx="1" presStyleCnt="5">
        <dgm:presLayoutVars>
          <dgm:bulletEnabled val="1"/>
        </dgm:presLayoutVars>
      </dgm:prSet>
      <dgm:spPr/>
    </dgm:pt>
    <dgm:pt modelId="{5C3AAAC4-9CA7-49D8-85B2-093ABD79300D}" type="pres">
      <dgm:prSet presAssocID="{DB877FF2-15EF-4232-9338-E469AFDC7306}" presName="spaceBetweenRectangles" presStyleCnt="0"/>
      <dgm:spPr/>
    </dgm:pt>
    <dgm:pt modelId="{99534CC2-C037-4BD9-8BA9-7313AED6EC5E}" type="pres">
      <dgm:prSet presAssocID="{03C1B186-1D24-4B68-A511-5CF4B8B4BD90}" presName="parentLin" presStyleCnt="0"/>
      <dgm:spPr/>
    </dgm:pt>
    <dgm:pt modelId="{C84EBAA0-44AC-4B6A-9404-4F87800DAF78}" type="pres">
      <dgm:prSet presAssocID="{03C1B186-1D24-4B68-A511-5CF4B8B4BD90}" presName="parentLeftMargin" presStyleLbl="node1" presStyleIdx="1" presStyleCnt="5"/>
      <dgm:spPr/>
    </dgm:pt>
    <dgm:pt modelId="{AD5E33E7-8944-4E93-A3FB-F501DD12D50D}" type="pres">
      <dgm:prSet presAssocID="{03C1B186-1D24-4B68-A511-5CF4B8B4BD90}" presName="parentText" presStyleLbl="node1" presStyleIdx="2" presStyleCnt="5" custLinFactNeighborX="-25000" custLinFactNeighborY="761">
        <dgm:presLayoutVars>
          <dgm:chMax val="0"/>
          <dgm:bulletEnabled val="1"/>
        </dgm:presLayoutVars>
      </dgm:prSet>
      <dgm:spPr/>
    </dgm:pt>
    <dgm:pt modelId="{71F2FD45-83B7-452C-B131-72E5250ED6E4}" type="pres">
      <dgm:prSet presAssocID="{03C1B186-1D24-4B68-A511-5CF4B8B4BD90}" presName="negativeSpace" presStyleCnt="0"/>
      <dgm:spPr/>
    </dgm:pt>
    <dgm:pt modelId="{6C3CB1C7-AA51-47E2-9A0D-A3FAD504461F}" type="pres">
      <dgm:prSet presAssocID="{03C1B186-1D24-4B68-A511-5CF4B8B4BD90}" presName="childText" presStyleLbl="conFgAcc1" presStyleIdx="2" presStyleCnt="5">
        <dgm:presLayoutVars>
          <dgm:bulletEnabled val="1"/>
        </dgm:presLayoutVars>
      </dgm:prSet>
      <dgm:spPr/>
    </dgm:pt>
    <dgm:pt modelId="{87A98867-4BF4-4729-9C86-01FC01B5FCE6}" type="pres">
      <dgm:prSet presAssocID="{E69CB3CE-FC31-4BAD-8670-B4AC7E6ADCEE}" presName="spaceBetweenRectangles" presStyleCnt="0"/>
      <dgm:spPr/>
    </dgm:pt>
    <dgm:pt modelId="{CB81A0F5-D14E-49B6-AD4F-A630492004C8}" type="pres">
      <dgm:prSet presAssocID="{90053126-2F2F-410B-9B57-A8A93DC2E675}" presName="parentLin" presStyleCnt="0"/>
      <dgm:spPr/>
    </dgm:pt>
    <dgm:pt modelId="{870D827E-A312-4783-881D-513893365AB8}" type="pres">
      <dgm:prSet presAssocID="{90053126-2F2F-410B-9B57-A8A93DC2E675}" presName="parentLeftMargin" presStyleLbl="node1" presStyleIdx="2" presStyleCnt="5"/>
      <dgm:spPr/>
    </dgm:pt>
    <dgm:pt modelId="{495FCD0E-0B7A-46A9-9D3E-26613CD2DA44}" type="pres">
      <dgm:prSet presAssocID="{90053126-2F2F-410B-9B57-A8A93DC2E6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8B7597-07F7-418C-BABD-89CF08BFB67B}" type="pres">
      <dgm:prSet presAssocID="{90053126-2F2F-410B-9B57-A8A93DC2E675}" presName="negativeSpace" presStyleCnt="0"/>
      <dgm:spPr/>
    </dgm:pt>
    <dgm:pt modelId="{A4673CFF-A832-4A73-BE27-92A04ADE9453}" type="pres">
      <dgm:prSet presAssocID="{90053126-2F2F-410B-9B57-A8A93DC2E675}" presName="childText" presStyleLbl="conFgAcc1" presStyleIdx="3" presStyleCnt="5">
        <dgm:presLayoutVars>
          <dgm:bulletEnabled val="1"/>
        </dgm:presLayoutVars>
      </dgm:prSet>
      <dgm:spPr/>
    </dgm:pt>
    <dgm:pt modelId="{E2F797BD-B096-4DCE-A2E0-0825505507BF}" type="pres">
      <dgm:prSet presAssocID="{E9C3DE04-403F-4FB6-89DB-9F00B90C0C62}" presName="spaceBetweenRectangles" presStyleCnt="0"/>
      <dgm:spPr/>
    </dgm:pt>
    <dgm:pt modelId="{3F826202-972F-4998-9CF8-3AFF9F17CEBA}" type="pres">
      <dgm:prSet presAssocID="{48328B96-25CC-42D5-9041-FF7E492FE47E}" presName="parentLin" presStyleCnt="0"/>
      <dgm:spPr/>
    </dgm:pt>
    <dgm:pt modelId="{91535265-7594-44B4-B395-3DC071598667}" type="pres">
      <dgm:prSet presAssocID="{48328B96-25CC-42D5-9041-FF7E492FE47E}" presName="parentLeftMargin" presStyleLbl="node1" presStyleIdx="3" presStyleCnt="5"/>
      <dgm:spPr/>
    </dgm:pt>
    <dgm:pt modelId="{4B9BB0C9-D3CD-4510-B0B5-3FD968B85575}" type="pres">
      <dgm:prSet presAssocID="{48328B96-25CC-42D5-9041-FF7E492FE47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8782A7D-A223-4663-9FDC-E59BC4D4A860}" type="pres">
      <dgm:prSet presAssocID="{48328B96-25CC-42D5-9041-FF7E492FE47E}" presName="negativeSpace" presStyleCnt="0"/>
      <dgm:spPr/>
    </dgm:pt>
    <dgm:pt modelId="{77E3F82F-751C-4A84-B47B-BBA28CD78176}" type="pres">
      <dgm:prSet presAssocID="{48328B96-25CC-42D5-9041-FF7E492FE47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E883120-2BAA-434B-AF8B-7D2693BA8801}" type="presOf" srcId="{48328B96-25CC-42D5-9041-FF7E492FE47E}" destId="{4B9BB0C9-D3CD-4510-B0B5-3FD968B85575}" srcOrd="1" destOrd="0" presId="urn:microsoft.com/office/officeart/2005/8/layout/list1"/>
    <dgm:cxn modelId="{291C462C-FC37-476F-B862-BFAC491C4F24}" type="presOf" srcId="{48328B96-25CC-42D5-9041-FF7E492FE47E}" destId="{91535265-7594-44B4-B395-3DC071598667}" srcOrd="0" destOrd="0" presId="urn:microsoft.com/office/officeart/2005/8/layout/list1"/>
    <dgm:cxn modelId="{E5EFC364-EE76-4C31-BE77-CAF0C4D8243B}" type="presOf" srcId="{FF7F15AE-6752-4151-992E-3F41AE651DC4}" destId="{6B7F0B8A-C4C6-4EE5-8194-41B694E221AF}" srcOrd="0" destOrd="0" presId="urn:microsoft.com/office/officeart/2005/8/layout/list1"/>
    <dgm:cxn modelId="{F9C2BD45-0B5D-4C36-9756-96B0F01A551C}" type="presOf" srcId="{90053126-2F2F-410B-9B57-A8A93DC2E675}" destId="{870D827E-A312-4783-881D-513893365AB8}" srcOrd="0" destOrd="0" presId="urn:microsoft.com/office/officeart/2005/8/layout/list1"/>
    <dgm:cxn modelId="{B2C69A4C-ECA7-4C9C-B19C-8BE438B2FE89}" type="presOf" srcId="{03C1B186-1D24-4B68-A511-5CF4B8B4BD90}" destId="{AD5E33E7-8944-4E93-A3FB-F501DD12D50D}" srcOrd="1" destOrd="0" presId="urn:microsoft.com/office/officeart/2005/8/layout/list1"/>
    <dgm:cxn modelId="{BAD19270-259C-4779-A0E1-45A9D6F62265}" type="presOf" srcId="{5D74A2E5-E86C-458E-B619-7C59B6AA8541}" destId="{1D8D2596-1022-49D2-B36A-3298A148F696}" srcOrd="0" destOrd="0" presId="urn:microsoft.com/office/officeart/2005/8/layout/list1"/>
    <dgm:cxn modelId="{04F55272-37C6-4DF2-84AA-6F8F50099D62}" type="presOf" srcId="{226194DA-C365-466F-8ED1-A1A027E20007}" destId="{9F417E28-4D3D-4E7F-8FFC-0E4AC424D823}" srcOrd="0" destOrd="0" presId="urn:microsoft.com/office/officeart/2005/8/layout/list1"/>
    <dgm:cxn modelId="{B4907F79-72EA-4DAC-AC5A-237306E0FBA3}" type="presOf" srcId="{03C1B186-1D24-4B68-A511-5CF4B8B4BD90}" destId="{C84EBAA0-44AC-4B6A-9404-4F87800DAF78}" srcOrd="0" destOrd="0" presId="urn:microsoft.com/office/officeart/2005/8/layout/list1"/>
    <dgm:cxn modelId="{51D4D88A-BC28-4DD0-B845-C1E32E086A81}" type="presOf" srcId="{226194DA-C365-466F-8ED1-A1A027E20007}" destId="{0BBC4BC2-A2A2-451F-9761-5FE20C33E4FE}" srcOrd="1" destOrd="0" presId="urn:microsoft.com/office/officeart/2005/8/layout/list1"/>
    <dgm:cxn modelId="{446D939F-0ADC-48CF-A99C-CADC212FE6F3}" type="presOf" srcId="{FF7F15AE-6752-4151-992E-3F41AE651DC4}" destId="{D3D34603-A871-4CCC-B0AA-27D730ABF7B7}" srcOrd="1" destOrd="0" presId="urn:microsoft.com/office/officeart/2005/8/layout/list1"/>
    <dgm:cxn modelId="{5F2DA1BA-28B7-401F-83E4-6D1B2B966B78}" type="presOf" srcId="{90053126-2F2F-410B-9B57-A8A93DC2E675}" destId="{495FCD0E-0B7A-46A9-9D3E-26613CD2DA44}" srcOrd="1" destOrd="0" presId="urn:microsoft.com/office/officeart/2005/8/layout/list1"/>
    <dgm:cxn modelId="{652158CC-C165-4801-8EF2-5CCCBC533760}" srcId="{5D74A2E5-E86C-458E-B619-7C59B6AA8541}" destId="{FF7F15AE-6752-4151-992E-3F41AE651DC4}" srcOrd="1" destOrd="0" parTransId="{901698D4-3AB0-4BC1-9E3E-30816E9EC7D0}" sibTransId="{DB877FF2-15EF-4232-9338-E469AFDC7306}"/>
    <dgm:cxn modelId="{69E4C0DD-319A-4BE1-9B7F-D49FD575DE6F}" srcId="{5D74A2E5-E86C-458E-B619-7C59B6AA8541}" destId="{226194DA-C365-466F-8ED1-A1A027E20007}" srcOrd="0" destOrd="0" parTransId="{2E833176-BEDF-45B7-9F8A-0648F3312A9F}" sibTransId="{40B0B770-CE47-4E72-ADAE-A4F69007BA1E}"/>
    <dgm:cxn modelId="{200B0BF2-8F8A-4F43-8756-38153550B9AF}" srcId="{5D74A2E5-E86C-458E-B619-7C59B6AA8541}" destId="{48328B96-25CC-42D5-9041-FF7E492FE47E}" srcOrd="4" destOrd="0" parTransId="{0D3F711C-7FAB-433C-BC21-549DB7CE8A86}" sibTransId="{93BB0911-1F73-4F94-A111-71673A5751A2}"/>
    <dgm:cxn modelId="{69CF13F3-55DD-4891-A81A-3480A8B9D0F2}" srcId="{5D74A2E5-E86C-458E-B619-7C59B6AA8541}" destId="{90053126-2F2F-410B-9B57-A8A93DC2E675}" srcOrd="3" destOrd="0" parTransId="{466622E3-AB33-4DA0-9C25-2D634CD1575B}" sibTransId="{E9C3DE04-403F-4FB6-89DB-9F00B90C0C62}"/>
    <dgm:cxn modelId="{E31F5EF3-C386-46F4-8EDD-98ECE209A08F}" srcId="{5D74A2E5-E86C-458E-B619-7C59B6AA8541}" destId="{03C1B186-1D24-4B68-A511-5CF4B8B4BD90}" srcOrd="2" destOrd="0" parTransId="{ACBA1645-2D89-437F-8EFD-59112B21B419}" sibTransId="{E69CB3CE-FC31-4BAD-8670-B4AC7E6ADCEE}"/>
    <dgm:cxn modelId="{30F2C932-1212-4E08-B670-3BEB145E27E5}" type="presParOf" srcId="{1D8D2596-1022-49D2-B36A-3298A148F696}" destId="{6525E960-0FD0-42EA-914D-DDAEC206C06D}" srcOrd="0" destOrd="0" presId="urn:microsoft.com/office/officeart/2005/8/layout/list1"/>
    <dgm:cxn modelId="{F6282FC0-B283-45E6-9379-9A53BCE0C7A1}" type="presParOf" srcId="{6525E960-0FD0-42EA-914D-DDAEC206C06D}" destId="{9F417E28-4D3D-4E7F-8FFC-0E4AC424D823}" srcOrd="0" destOrd="0" presId="urn:microsoft.com/office/officeart/2005/8/layout/list1"/>
    <dgm:cxn modelId="{D29DA114-86B8-47CA-91CE-E1130CB2FEFB}" type="presParOf" srcId="{6525E960-0FD0-42EA-914D-DDAEC206C06D}" destId="{0BBC4BC2-A2A2-451F-9761-5FE20C33E4FE}" srcOrd="1" destOrd="0" presId="urn:microsoft.com/office/officeart/2005/8/layout/list1"/>
    <dgm:cxn modelId="{E7A2B7BA-3744-4310-9C27-A9303D02EE96}" type="presParOf" srcId="{1D8D2596-1022-49D2-B36A-3298A148F696}" destId="{43400367-C102-4C35-8BC5-34276A793319}" srcOrd="1" destOrd="0" presId="urn:microsoft.com/office/officeart/2005/8/layout/list1"/>
    <dgm:cxn modelId="{9D47AE7F-4788-477B-B29F-8CC9884C9026}" type="presParOf" srcId="{1D8D2596-1022-49D2-B36A-3298A148F696}" destId="{097EB689-A004-48DB-854B-92D0EE94C769}" srcOrd="2" destOrd="0" presId="urn:microsoft.com/office/officeart/2005/8/layout/list1"/>
    <dgm:cxn modelId="{BCDC69C1-9CCE-434A-A42E-0D368D8AF346}" type="presParOf" srcId="{1D8D2596-1022-49D2-B36A-3298A148F696}" destId="{820F6194-2D83-4E42-9850-50245796C3C0}" srcOrd="3" destOrd="0" presId="urn:microsoft.com/office/officeart/2005/8/layout/list1"/>
    <dgm:cxn modelId="{5C56A694-A50B-4B7E-9C71-354B8B5E8E2B}" type="presParOf" srcId="{1D8D2596-1022-49D2-B36A-3298A148F696}" destId="{560DE406-A244-475C-8FF3-92D29CB087DF}" srcOrd="4" destOrd="0" presId="urn:microsoft.com/office/officeart/2005/8/layout/list1"/>
    <dgm:cxn modelId="{D94FF613-5D91-4DD2-BF93-04E8499EC38F}" type="presParOf" srcId="{560DE406-A244-475C-8FF3-92D29CB087DF}" destId="{6B7F0B8A-C4C6-4EE5-8194-41B694E221AF}" srcOrd="0" destOrd="0" presId="urn:microsoft.com/office/officeart/2005/8/layout/list1"/>
    <dgm:cxn modelId="{1501DDC2-718C-4A9F-9406-67D0AD5942FD}" type="presParOf" srcId="{560DE406-A244-475C-8FF3-92D29CB087DF}" destId="{D3D34603-A871-4CCC-B0AA-27D730ABF7B7}" srcOrd="1" destOrd="0" presId="urn:microsoft.com/office/officeart/2005/8/layout/list1"/>
    <dgm:cxn modelId="{90066C70-2F19-4330-AE79-3102E49AA407}" type="presParOf" srcId="{1D8D2596-1022-49D2-B36A-3298A148F696}" destId="{354709C9-33F7-4D5B-8331-982611E1E04B}" srcOrd="5" destOrd="0" presId="urn:microsoft.com/office/officeart/2005/8/layout/list1"/>
    <dgm:cxn modelId="{0FB94DEC-0349-4816-B747-52EC5FE8AB82}" type="presParOf" srcId="{1D8D2596-1022-49D2-B36A-3298A148F696}" destId="{2290BA4A-2840-4F74-9747-7C99C24B8AF7}" srcOrd="6" destOrd="0" presId="urn:microsoft.com/office/officeart/2005/8/layout/list1"/>
    <dgm:cxn modelId="{36D4E5A7-C3D6-4887-B960-10392BFDF0F7}" type="presParOf" srcId="{1D8D2596-1022-49D2-B36A-3298A148F696}" destId="{5C3AAAC4-9CA7-49D8-85B2-093ABD79300D}" srcOrd="7" destOrd="0" presId="urn:microsoft.com/office/officeart/2005/8/layout/list1"/>
    <dgm:cxn modelId="{914E989D-B376-44C6-A802-54D401C19F39}" type="presParOf" srcId="{1D8D2596-1022-49D2-B36A-3298A148F696}" destId="{99534CC2-C037-4BD9-8BA9-7313AED6EC5E}" srcOrd="8" destOrd="0" presId="urn:microsoft.com/office/officeart/2005/8/layout/list1"/>
    <dgm:cxn modelId="{C2F79BC7-4D3D-48C6-9774-3651FFFA920B}" type="presParOf" srcId="{99534CC2-C037-4BD9-8BA9-7313AED6EC5E}" destId="{C84EBAA0-44AC-4B6A-9404-4F87800DAF78}" srcOrd="0" destOrd="0" presId="urn:microsoft.com/office/officeart/2005/8/layout/list1"/>
    <dgm:cxn modelId="{8259DEEB-F16A-402F-8A8C-A150DC1B617B}" type="presParOf" srcId="{99534CC2-C037-4BD9-8BA9-7313AED6EC5E}" destId="{AD5E33E7-8944-4E93-A3FB-F501DD12D50D}" srcOrd="1" destOrd="0" presId="urn:microsoft.com/office/officeart/2005/8/layout/list1"/>
    <dgm:cxn modelId="{0C4010CC-2F2A-46BC-BA6C-EDD819DEAAD8}" type="presParOf" srcId="{1D8D2596-1022-49D2-B36A-3298A148F696}" destId="{71F2FD45-83B7-452C-B131-72E5250ED6E4}" srcOrd="9" destOrd="0" presId="urn:microsoft.com/office/officeart/2005/8/layout/list1"/>
    <dgm:cxn modelId="{54B4BD19-B5FC-424F-904C-E5997D8CE4C3}" type="presParOf" srcId="{1D8D2596-1022-49D2-B36A-3298A148F696}" destId="{6C3CB1C7-AA51-47E2-9A0D-A3FAD504461F}" srcOrd="10" destOrd="0" presId="urn:microsoft.com/office/officeart/2005/8/layout/list1"/>
    <dgm:cxn modelId="{41BDC2EE-11BD-49F3-A4E3-10E02C863AE1}" type="presParOf" srcId="{1D8D2596-1022-49D2-B36A-3298A148F696}" destId="{87A98867-4BF4-4729-9C86-01FC01B5FCE6}" srcOrd="11" destOrd="0" presId="urn:microsoft.com/office/officeart/2005/8/layout/list1"/>
    <dgm:cxn modelId="{6C39D94B-0B8F-475D-A904-F359D62749FB}" type="presParOf" srcId="{1D8D2596-1022-49D2-B36A-3298A148F696}" destId="{CB81A0F5-D14E-49B6-AD4F-A630492004C8}" srcOrd="12" destOrd="0" presId="urn:microsoft.com/office/officeart/2005/8/layout/list1"/>
    <dgm:cxn modelId="{E60BE842-00E3-4FB8-BE53-DA276F0D48F2}" type="presParOf" srcId="{CB81A0F5-D14E-49B6-AD4F-A630492004C8}" destId="{870D827E-A312-4783-881D-513893365AB8}" srcOrd="0" destOrd="0" presId="urn:microsoft.com/office/officeart/2005/8/layout/list1"/>
    <dgm:cxn modelId="{B027B89E-E418-486D-9661-2ADEF85BDC71}" type="presParOf" srcId="{CB81A0F5-D14E-49B6-AD4F-A630492004C8}" destId="{495FCD0E-0B7A-46A9-9D3E-26613CD2DA44}" srcOrd="1" destOrd="0" presId="urn:microsoft.com/office/officeart/2005/8/layout/list1"/>
    <dgm:cxn modelId="{9C3BE877-6D03-48EB-8013-36C641CD142B}" type="presParOf" srcId="{1D8D2596-1022-49D2-B36A-3298A148F696}" destId="{B68B7597-07F7-418C-BABD-89CF08BFB67B}" srcOrd="13" destOrd="0" presId="urn:microsoft.com/office/officeart/2005/8/layout/list1"/>
    <dgm:cxn modelId="{65D411F5-A8BB-4328-AFC5-9B622E963B28}" type="presParOf" srcId="{1D8D2596-1022-49D2-B36A-3298A148F696}" destId="{A4673CFF-A832-4A73-BE27-92A04ADE9453}" srcOrd="14" destOrd="0" presId="urn:microsoft.com/office/officeart/2005/8/layout/list1"/>
    <dgm:cxn modelId="{CEFB00E7-211E-4627-AC0A-A8905EA629BA}" type="presParOf" srcId="{1D8D2596-1022-49D2-B36A-3298A148F696}" destId="{E2F797BD-B096-4DCE-A2E0-0825505507BF}" srcOrd="15" destOrd="0" presId="urn:microsoft.com/office/officeart/2005/8/layout/list1"/>
    <dgm:cxn modelId="{EF9C702E-E821-4074-A378-BF9D366D28F0}" type="presParOf" srcId="{1D8D2596-1022-49D2-B36A-3298A148F696}" destId="{3F826202-972F-4998-9CF8-3AFF9F17CEBA}" srcOrd="16" destOrd="0" presId="urn:microsoft.com/office/officeart/2005/8/layout/list1"/>
    <dgm:cxn modelId="{3403E073-6CFB-408F-B639-8C8873169088}" type="presParOf" srcId="{3F826202-972F-4998-9CF8-3AFF9F17CEBA}" destId="{91535265-7594-44B4-B395-3DC071598667}" srcOrd="0" destOrd="0" presId="urn:microsoft.com/office/officeart/2005/8/layout/list1"/>
    <dgm:cxn modelId="{EBA33066-F97B-4EB2-BF1F-D159944BDFD1}" type="presParOf" srcId="{3F826202-972F-4998-9CF8-3AFF9F17CEBA}" destId="{4B9BB0C9-D3CD-4510-B0B5-3FD968B85575}" srcOrd="1" destOrd="0" presId="urn:microsoft.com/office/officeart/2005/8/layout/list1"/>
    <dgm:cxn modelId="{4632365F-5DB2-4737-AA9C-9B0E1880EEBC}" type="presParOf" srcId="{1D8D2596-1022-49D2-B36A-3298A148F696}" destId="{18782A7D-A223-4663-9FDC-E59BC4D4A860}" srcOrd="17" destOrd="0" presId="urn:microsoft.com/office/officeart/2005/8/layout/list1"/>
    <dgm:cxn modelId="{2BE3F246-54B4-4057-8228-5E319D9A41D8}" type="presParOf" srcId="{1D8D2596-1022-49D2-B36A-3298A148F696}" destId="{77E3F82F-751C-4A84-B47B-BBA28CD781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38D47-584B-4B0D-BC16-E12C0BF5F92A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CA5E4B-A063-4F88-B51B-A9D41CBF4BE4}">
      <dgm:prSet/>
      <dgm:spPr>
        <a:xfrm>
          <a:off x="362712" y="13819"/>
          <a:ext cx="5077968" cy="797040"/>
        </a:xfrm>
        <a:prstGeom prst="roundRect">
          <a:avLst/>
        </a:prstGeom>
        <a:gradFill rotWithShape="0">
          <a:gsLst>
            <a:gs pos="0">
              <a:srgbClr val="629DD1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629DD1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629DD1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629DD1">
              <a:hueOff val="0"/>
              <a:satOff val="0"/>
              <a:lumOff val="0"/>
              <a:alphaOff val="0"/>
              <a:satMod val="115000"/>
            </a:srgbClr>
          </a:contourClr>
        </a:sp3d>
      </dgm:spPr>
      <dgm:t>
        <a:bodyPr/>
        <a:lstStyle/>
        <a:p>
          <a:pPr rtl="0"/>
          <a:r>
            <a:rPr lang="en-US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Update Anomalies </a:t>
          </a:r>
          <a:endParaRPr lang="en-CA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5C44C131-0671-4DF2-B96A-1A44AF74E124}" type="parTrans" cxnId="{ED3527AF-8A16-465E-A853-988E07023916}">
      <dgm:prSet/>
      <dgm:spPr/>
      <dgm:t>
        <a:bodyPr/>
        <a:lstStyle/>
        <a:p>
          <a:endParaRPr lang="en-US"/>
        </a:p>
      </dgm:t>
    </dgm:pt>
    <dgm:pt modelId="{3BCBA86F-751C-4D7D-AE21-7CE5BE18EBDD}" type="sibTrans" cxnId="{ED3527AF-8A16-465E-A853-988E07023916}">
      <dgm:prSet/>
      <dgm:spPr/>
      <dgm:t>
        <a:bodyPr/>
        <a:lstStyle/>
        <a:p>
          <a:endParaRPr lang="en-US"/>
        </a:p>
      </dgm:t>
    </dgm:pt>
    <dgm:pt modelId="{F5053F7C-F6A1-4378-9144-A85122E1C233}">
      <dgm:prSet/>
      <dgm:spPr>
        <a:xfrm>
          <a:off x="362712" y="1238539"/>
          <a:ext cx="5077968" cy="797040"/>
        </a:xfrm>
        <a:prstGeom prst="roundRect">
          <a:avLst/>
        </a:prstGeom>
        <a:gradFill rotWithShape="0">
          <a:gsLst>
            <a:gs pos="0">
              <a:srgbClr val="297FD5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297FD5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297FD5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297FD5">
              <a:hueOff val="0"/>
              <a:satOff val="0"/>
              <a:lumOff val="0"/>
              <a:alphaOff val="0"/>
              <a:satMod val="115000"/>
            </a:srgbClr>
          </a:contourClr>
        </a:sp3d>
      </dgm:spPr>
      <dgm:t>
        <a:bodyPr/>
        <a:lstStyle/>
        <a:p>
          <a:pPr rtl="0"/>
          <a:r>
            <a:rPr lang="en-US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Insertion Anomalies</a:t>
          </a:r>
          <a:endParaRPr lang="en-CA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F1B3BEA3-711F-48E1-973F-740D1204B995}" type="parTrans" cxnId="{9B7846C6-81B1-4DE2-9365-5FE45B282615}">
      <dgm:prSet/>
      <dgm:spPr/>
      <dgm:t>
        <a:bodyPr/>
        <a:lstStyle/>
        <a:p>
          <a:endParaRPr lang="en-US"/>
        </a:p>
      </dgm:t>
    </dgm:pt>
    <dgm:pt modelId="{12E67753-D168-41A9-927E-5382D830454D}" type="sibTrans" cxnId="{9B7846C6-81B1-4DE2-9365-5FE45B282615}">
      <dgm:prSet/>
      <dgm:spPr/>
      <dgm:t>
        <a:bodyPr/>
        <a:lstStyle/>
        <a:p>
          <a:endParaRPr lang="en-US"/>
        </a:p>
      </dgm:t>
    </dgm:pt>
    <dgm:pt modelId="{B1A35C7B-63AD-47B0-8D12-BCAD4E0D3012}">
      <dgm:prSet/>
      <dgm:spPr>
        <a:xfrm>
          <a:off x="362712" y="2463259"/>
          <a:ext cx="5077968" cy="797040"/>
        </a:xfrm>
        <a:prstGeom prst="roundRect">
          <a:avLst/>
        </a:prstGeom>
        <a:gradFill rotWithShape="0">
          <a:gsLst>
            <a:gs pos="0">
              <a:srgbClr val="7F8FA9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7F8FA9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7F8FA9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7F8FA9">
              <a:hueOff val="0"/>
              <a:satOff val="0"/>
              <a:lumOff val="0"/>
              <a:alphaOff val="0"/>
              <a:satMod val="115000"/>
            </a:srgbClr>
          </a:contourClr>
        </a:sp3d>
      </dgm:spPr>
      <dgm:t>
        <a:bodyPr/>
        <a:lstStyle/>
        <a:p>
          <a:pPr rtl="0"/>
          <a:r>
            <a:rPr lang="en-US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Deletion Anomalies  </a:t>
          </a:r>
          <a:endParaRPr lang="en-CA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gm:t>
    </dgm:pt>
    <dgm:pt modelId="{BD1526C9-6BEC-47CA-8100-9D07039AD38B}" type="parTrans" cxnId="{C828166D-8942-46F1-A044-298678A6C47F}">
      <dgm:prSet/>
      <dgm:spPr/>
      <dgm:t>
        <a:bodyPr/>
        <a:lstStyle/>
        <a:p>
          <a:endParaRPr lang="en-US"/>
        </a:p>
      </dgm:t>
    </dgm:pt>
    <dgm:pt modelId="{F372B2DF-C5E6-4026-A2B2-ADE1577EA1F7}" type="sibTrans" cxnId="{C828166D-8942-46F1-A044-298678A6C47F}">
      <dgm:prSet/>
      <dgm:spPr/>
      <dgm:t>
        <a:bodyPr/>
        <a:lstStyle/>
        <a:p>
          <a:endParaRPr lang="en-US"/>
        </a:p>
      </dgm:t>
    </dgm:pt>
    <dgm:pt modelId="{785F8B2D-D3F5-4021-8D52-0AC67A40D6A9}" type="pres">
      <dgm:prSet presAssocID="{C1038D47-584B-4B0D-BC16-E12C0BF5F92A}" presName="linear" presStyleCnt="0">
        <dgm:presLayoutVars>
          <dgm:dir/>
          <dgm:animLvl val="lvl"/>
          <dgm:resizeHandles val="exact"/>
        </dgm:presLayoutVars>
      </dgm:prSet>
      <dgm:spPr/>
    </dgm:pt>
    <dgm:pt modelId="{A078F63C-CCAB-432A-B5FE-97979147FFFE}" type="pres">
      <dgm:prSet presAssocID="{31CA5E4B-A063-4F88-B51B-A9D41CBF4BE4}" presName="parentLin" presStyleCnt="0"/>
      <dgm:spPr/>
    </dgm:pt>
    <dgm:pt modelId="{55E0C924-4B10-468E-937F-A584BF85E8B1}" type="pres">
      <dgm:prSet presAssocID="{31CA5E4B-A063-4F88-B51B-A9D41CBF4BE4}" presName="parentLeftMargin" presStyleLbl="node1" presStyleIdx="0" presStyleCnt="3"/>
      <dgm:spPr/>
    </dgm:pt>
    <dgm:pt modelId="{B774A019-27A2-4430-87F1-135B0673E3BA}" type="pres">
      <dgm:prSet presAssocID="{31CA5E4B-A063-4F88-B51B-A9D41CBF4B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14A8D5-447E-4989-8AF6-6AD8C853A97C}" type="pres">
      <dgm:prSet presAssocID="{31CA5E4B-A063-4F88-B51B-A9D41CBF4BE4}" presName="negativeSpace" presStyleCnt="0"/>
      <dgm:spPr/>
    </dgm:pt>
    <dgm:pt modelId="{13DD8D93-F3BA-4922-AE0A-84FE015C203D}" type="pres">
      <dgm:prSet presAssocID="{31CA5E4B-A063-4F88-B51B-A9D41CBF4BE4}" presName="childText" presStyleLbl="conFgAcc1" presStyleIdx="0" presStyleCnt="3">
        <dgm:presLayoutVars>
          <dgm:bulletEnabled val="1"/>
        </dgm:presLayoutVars>
      </dgm:prSet>
      <dgm:spPr>
        <a:xfrm>
          <a:off x="0" y="412339"/>
          <a:ext cx="7254240" cy="680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629DD1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gm:spPr>
    </dgm:pt>
    <dgm:pt modelId="{4B1B857A-15FF-4592-B401-7B05D57517BC}" type="pres">
      <dgm:prSet presAssocID="{3BCBA86F-751C-4D7D-AE21-7CE5BE18EBDD}" presName="spaceBetweenRectangles" presStyleCnt="0"/>
      <dgm:spPr/>
    </dgm:pt>
    <dgm:pt modelId="{2F06E36F-0395-4A19-B6FC-ED9F1DB4E862}" type="pres">
      <dgm:prSet presAssocID="{F5053F7C-F6A1-4378-9144-A85122E1C233}" presName="parentLin" presStyleCnt="0"/>
      <dgm:spPr/>
    </dgm:pt>
    <dgm:pt modelId="{EDFE6F1F-BC14-49AF-9B64-28EC6A2E0CA1}" type="pres">
      <dgm:prSet presAssocID="{F5053F7C-F6A1-4378-9144-A85122E1C233}" presName="parentLeftMargin" presStyleLbl="node1" presStyleIdx="0" presStyleCnt="3"/>
      <dgm:spPr/>
    </dgm:pt>
    <dgm:pt modelId="{BA46EC2D-71A2-4BDF-B9D4-4598D4238A96}" type="pres">
      <dgm:prSet presAssocID="{F5053F7C-F6A1-4378-9144-A85122E1C2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E39688-0741-4CC1-AAB1-7E40E5C82085}" type="pres">
      <dgm:prSet presAssocID="{F5053F7C-F6A1-4378-9144-A85122E1C233}" presName="negativeSpace" presStyleCnt="0"/>
      <dgm:spPr/>
    </dgm:pt>
    <dgm:pt modelId="{D7E6828A-CF6D-4BF0-A818-0C6EADCA0032}" type="pres">
      <dgm:prSet presAssocID="{F5053F7C-F6A1-4378-9144-A85122E1C233}" presName="childText" presStyleLbl="conFgAcc1" presStyleIdx="1" presStyleCnt="3">
        <dgm:presLayoutVars>
          <dgm:bulletEnabled val="1"/>
        </dgm:presLayoutVars>
      </dgm:prSet>
      <dgm:spPr>
        <a:xfrm>
          <a:off x="0" y="1637059"/>
          <a:ext cx="7254240" cy="680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297FD5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gm:spPr>
    </dgm:pt>
    <dgm:pt modelId="{573E9747-2215-4504-BE81-EDC37B5674A4}" type="pres">
      <dgm:prSet presAssocID="{12E67753-D168-41A9-927E-5382D830454D}" presName="spaceBetweenRectangles" presStyleCnt="0"/>
      <dgm:spPr/>
    </dgm:pt>
    <dgm:pt modelId="{5C7DF647-4D11-4D0B-90A7-DBA55D2D8A1B}" type="pres">
      <dgm:prSet presAssocID="{B1A35C7B-63AD-47B0-8D12-BCAD4E0D3012}" presName="parentLin" presStyleCnt="0"/>
      <dgm:spPr/>
    </dgm:pt>
    <dgm:pt modelId="{BBD8EF61-DE81-4363-8C5F-A30E5F3E963A}" type="pres">
      <dgm:prSet presAssocID="{B1A35C7B-63AD-47B0-8D12-BCAD4E0D3012}" presName="parentLeftMargin" presStyleLbl="node1" presStyleIdx="1" presStyleCnt="3"/>
      <dgm:spPr/>
    </dgm:pt>
    <dgm:pt modelId="{D5852CB0-459D-40A5-B058-AC8D1DE543CC}" type="pres">
      <dgm:prSet presAssocID="{B1A35C7B-63AD-47B0-8D12-BCAD4E0D30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7380C5-84AD-4198-B203-6DA5B760BE24}" type="pres">
      <dgm:prSet presAssocID="{B1A35C7B-63AD-47B0-8D12-BCAD4E0D3012}" presName="negativeSpace" presStyleCnt="0"/>
      <dgm:spPr/>
    </dgm:pt>
    <dgm:pt modelId="{5907A557-1D61-4582-A6E9-8EB2E1DB9AD9}" type="pres">
      <dgm:prSet presAssocID="{B1A35C7B-63AD-47B0-8D12-BCAD4E0D3012}" presName="childText" presStyleLbl="conFgAcc1" presStyleIdx="2" presStyleCnt="3">
        <dgm:presLayoutVars>
          <dgm:bulletEnabled val="1"/>
        </dgm:presLayoutVars>
      </dgm:prSet>
      <dgm:spPr>
        <a:xfrm>
          <a:off x="0" y="2861780"/>
          <a:ext cx="7254240" cy="6804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7F8FA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gm:spPr>
    </dgm:pt>
  </dgm:ptLst>
  <dgm:cxnLst>
    <dgm:cxn modelId="{23E3CB20-A32F-4B19-888C-D02FE6B72C72}" type="presOf" srcId="{B1A35C7B-63AD-47B0-8D12-BCAD4E0D3012}" destId="{D5852CB0-459D-40A5-B058-AC8D1DE543CC}" srcOrd="1" destOrd="0" presId="urn:microsoft.com/office/officeart/2005/8/layout/list1"/>
    <dgm:cxn modelId="{C828166D-8942-46F1-A044-298678A6C47F}" srcId="{C1038D47-584B-4B0D-BC16-E12C0BF5F92A}" destId="{B1A35C7B-63AD-47B0-8D12-BCAD4E0D3012}" srcOrd="2" destOrd="0" parTransId="{BD1526C9-6BEC-47CA-8100-9D07039AD38B}" sibTransId="{F372B2DF-C5E6-4026-A2B2-ADE1577EA1F7}"/>
    <dgm:cxn modelId="{AED80D58-F281-405F-96E6-34554027D541}" type="presOf" srcId="{31CA5E4B-A063-4F88-B51B-A9D41CBF4BE4}" destId="{55E0C924-4B10-468E-937F-A584BF85E8B1}" srcOrd="0" destOrd="0" presId="urn:microsoft.com/office/officeart/2005/8/layout/list1"/>
    <dgm:cxn modelId="{4619B559-AF5E-4AEF-816F-34924AE57144}" type="presOf" srcId="{F5053F7C-F6A1-4378-9144-A85122E1C233}" destId="{BA46EC2D-71A2-4BDF-B9D4-4598D4238A96}" srcOrd="1" destOrd="0" presId="urn:microsoft.com/office/officeart/2005/8/layout/list1"/>
    <dgm:cxn modelId="{DBBCE97E-19B8-43BE-A765-3034AB3C303F}" type="presOf" srcId="{B1A35C7B-63AD-47B0-8D12-BCAD4E0D3012}" destId="{BBD8EF61-DE81-4363-8C5F-A30E5F3E963A}" srcOrd="0" destOrd="0" presId="urn:microsoft.com/office/officeart/2005/8/layout/list1"/>
    <dgm:cxn modelId="{E871B4A2-87F0-442C-8F91-F05EC457403D}" type="presOf" srcId="{F5053F7C-F6A1-4378-9144-A85122E1C233}" destId="{EDFE6F1F-BC14-49AF-9B64-28EC6A2E0CA1}" srcOrd="0" destOrd="0" presId="urn:microsoft.com/office/officeart/2005/8/layout/list1"/>
    <dgm:cxn modelId="{ED3527AF-8A16-465E-A853-988E07023916}" srcId="{C1038D47-584B-4B0D-BC16-E12C0BF5F92A}" destId="{31CA5E4B-A063-4F88-B51B-A9D41CBF4BE4}" srcOrd="0" destOrd="0" parTransId="{5C44C131-0671-4DF2-B96A-1A44AF74E124}" sibTransId="{3BCBA86F-751C-4D7D-AE21-7CE5BE18EBDD}"/>
    <dgm:cxn modelId="{9B7846C6-81B1-4DE2-9365-5FE45B282615}" srcId="{C1038D47-584B-4B0D-BC16-E12C0BF5F92A}" destId="{F5053F7C-F6A1-4378-9144-A85122E1C233}" srcOrd="1" destOrd="0" parTransId="{F1B3BEA3-711F-48E1-973F-740D1204B995}" sibTransId="{12E67753-D168-41A9-927E-5382D830454D}"/>
    <dgm:cxn modelId="{B90B9DCB-441F-4CAE-B7E5-440E39DFFF9E}" type="presOf" srcId="{C1038D47-584B-4B0D-BC16-E12C0BF5F92A}" destId="{785F8B2D-D3F5-4021-8D52-0AC67A40D6A9}" srcOrd="0" destOrd="0" presId="urn:microsoft.com/office/officeart/2005/8/layout/list1"/>
    <dgm:cxn modelId="{E4CCD8EF-165D-45C0-9608-3E763E71B58F}" type="presOf" srcId="{31CA5E4B-A063-4F88-B51B-A9D41CBF4BE4}" destId="{B774A019-27A2-4430-87F1-135B0673E3BA}" srcOrd="1" destOrd="0" presId="urn:microsoft.com/office/officeart/2005/8/layout/list1"/>
    <dgm:cxn modelId="{7868F650-D274-491C-8C5B-D4040A05A229}" type="presParOf" srcId="{785F8B2D-D3F5-4021-8D52-0AC67A40D6A9}" destId="{A078F63C-CCAB-432A-B5FE-97979147FFFE}" srcOrd="0" destOrd="0" presId="urn:microsoft.com/office/officeart/2005/8/layout/list1"/>
    <dgm:cxn modelId="{94291328-C7A6-4D4A-8377-69CA54A8E41C}" type="presParOf" srcId="{A078F63C-CCAB-432A-B5FE-97979147FFFE}" destId="{55E0C924-4B10-468E-937F-A584BF85E8B1}" srcOrd="0" destOrd="0" presId="urn:microsoft.com/office/officeart/2005/8/layout/list1"/>
    <dgm:cxn modelId="{03FE12F2-38BA-4D91-B06D-C24B6A03F2C5}" type="presParOf" srcId="{A078F63C-CCAB-432A-B5FE-97979147FFFE}" destId="{B774A019-27A2-4430-87F1-135B0673E3BA}" srcOrd="1" destOrd="0" presId="urn:microsoft.com/office/officeart/2005/8/layout/list1"/>
    <dgm:cxn modelId="{00CAAB1E-36FB-4F0F-B9FE-184A76733A66}" type="presParOf" srcId="{785F8B2D-D3F5-4021-8D52-0AC67A40D6A9}" destId="{8614A8D5-447E-4989-8AF6-6AD8C853A97C}" srcOrd="1" destOrd="0" presId="urn:microsoft.com/office/officeart/2005/8/layout/list1"/>
    <dgm:cxn modelId="{8FB19226-7D25-49DE-B198-A6D74C93DBEF}" type="presParOf" srcId="{785F8B2D-D3F5-4021-8D52-0AC67A40D6A9}" destId="{13DD8D93-F3BA-4922-AE0A-84FE015C203D}" srcOrd="2" destOrd="0" presId="urn:microsoft.com/office/officeart/2005/8/layout/list1"/>
    <dgm:cxn modelId="{44189F40-8B28-4AB2-931F-1CB318D3FA7D}" type="presParOf" srcId="{785F8B2D-D3F5-4021-8D52-0AC67A40D6A9}" destId="{4B1B857A-15FF-4592-B401-7B05D57517BC}" srcOrd="3" destOrd="0" presId="urn:microsoft.com/office/officeart/2005/8/layout/list1"/>
    <dgm:cxn modelId="{CBCC95CE-DF49-4B1D-9A0B-A90CD9890579}" type="presParOf" srcId="{785F8B2D-D3F5-4021-8D52-0AC67A40D6A9}" destId="{2F06E36F-0395-4A19-B6FC-ED9F1DB4E862}" srcOrd="4" destOrd="0" presId="urn:microsoft.com/office/officeart/2005/8/layout/list1"/>
    <dgm:cxn modelId="{1B93C2F0-438B-42FF-916E-85C5FBB003A9}" type="presParOf" srcId="{2F06E36F-0395-4A19-B6FC-ED9F1DB4E862}" destId="{EDFE6F1F-BC14-49AF-9B64-28EC6A2E0CA1}" srcOrd="0" destOrd="0" presId="urn:microsoft.com/office/officeart/2005/8/layout/list1"/>
    <dgm:cxn modelId="{A23ACC5D-45E0-4CFA-8EC4-B07EB286DF5B}" type="presParOf" srcId="{2F06E36F-0395-4A19-B6FC-ED9F1DB4E862}" destId="{BA46EC2D-71A2-4BDF-B9D4-4598D4238A96}" srcOrd="1" destOrd="0" presId="urn:microsoft.com/office/officeart/2005/8/layout/list1"/>
    <dgm:cxn modelId="{661DB8A6-9DB3-4A54-8362-2EC557158D02}" type="presParOf" srcId="{785F8B2D-D3F5-4021-8D52-0AC67A40D6A9}" destId="{D5E39688-0741-4CC1-AAB1-7E40E5C82085}" srcOrd="5" destOrd="0" presId="urn:microsoft.com/office/officeart/2005/8/layout/list1"/>
    <dgm:cxn modelId="{67F94D84-BD1A-4950-8965-024FC0EFEF19}" type="presParOf" srcId="{785F8B2D-D3F5-4021-8D52-0AC67A40D6A9}" destId="{D7E6828A-CF6D-4BF0-A818-0C6EADCA0032}" srcOrd="6" destOrd="0" presId="urn:microsoft.com/office/officeart/2005/8/layout/list1"/>
    <dgm:cxn modelId="{5AF50671-7D42-4936-B971-D8D8FF121E36}" type="presParOf" srcId="{785F8B2D-D3F5-4021-8D52-0AC67A40D6A9}" destId="{573E9747-2215-4504-BE81-EDC37B5674A4}" srcOrd="7" destOrd="0" presId="urn:microsoft.com/office/officeart/2005/8/layout/list1"/>
    <dgm:cxn modelId="{9DB8C4B5-48ED-4EA0-A9DD-35A434BB4C9B}" type="presParOf" srcId="{785F8B2D-D3F5-4021-8D52-0AC67A40D6A9}" destId="{5C7DF647-4D11-4D0B-90A7-DBA55D2D8A1B}" srcOrd="8" destOrd="0" presId="urn:microsoft.com/office/officeart/2005/8/layout/list1"/>
    <dgm:cxn modelId="{2B995472-264C-4E0B-9CA4-6BE8D401626A}" type="presParOf" srcId="{5C7DF647-4D11-4D0B-90A7-DBA55D2D8A1B}" destId="{BBD8EF61-DE81-4363-8C5F-A30E5F3E963A}" srcOrd="0" destOrd="0" presId="urn:microsoft.com/office/officeart/2005/8/layout/list1"/>
    <dgm:cxn modelId="{952C3823-E8E0-4DAD-A643-3DBA812B7429}" type="presParOf" srcId="{5C7DF647-4D11-4D0B-90A7-DBA55D2D8A1B}" destId="{D5852CB0-459D-40A5-B058-AC8D1DE543CC}" srcOrd="1" destOrd="0" presId="urn:microsoft.com/office/officeart/2005/8/layout/list1"/>
    <dgm:cxn modelId="{73602443-A66C-4D0B-ABB0-5378A75BD115}" type="presParOf" srcId="{785F8B2D-D3F5-4021-8D52-0AC67A40D6A9}" destId="{CB7380C5-84AD-4198-B203-6DA5B760BE24}" srcOrd="9" destOrd="0" presId="urn:microsoft.com/office/officeart/2005/8/layout/list1"/>
    <dgm:cxn modelId="{C273E967-E357-4A2C-BFC8-5E683838469A}" type="presParOf" srcId="{785F8B2D-D3F5-4021-8D52-0AC67A40D6A9}" destId="{5907A557-1D61-4582-A6E9-8EB2E1DB9A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43ABF-0AC9-481F-B6EA-4FBE008C992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7C0F54-2602-40A3-B129-AC271CE91CA1}">
      <dgm:prSet/>
      <dgm:spPr/>
      <dgm:t>
        <a:bodyPr/>
        <a:lstStyle/>
        <a:p>
          <a:pPr rtl="0"/>
          <a:r>
            <a:rPr lang="en-US" dirty="0"/>
            <a:t>Increased costs</a:t>
          </a:r>
          <a:endParaRPr lang="en-CA" dirty="0"/>
        </a:p>
      </dgm:t>
    </dgm:pt>
    <dgm:pt modelId="{9A176749-31B8-45F4-8D0F-67873FB380AC}" type="parTrans" cxnId="{F4C29F72-B3F8-417D-A381-C844EEB2CA95}">
      <dgm:prSet/>
      <dgm:spPr/>
      <dgm:t>
        <a:bodyPr/>
        <a:lstStyle/>
        <a:p>
          <a:endParaRPr lang="en-US"/>
        </a:p>
      </dgm:t>
    </dgm:pt>
    <dgm:pt modelId="{2BA3CE4B-75F9-4C89-BDE8-027186E4CF5C}" type="sibTrans" cxnId="{F4C29F72-B3F8-417D-A381-C844EEB2CA95}">
      <dgm:prSet/>
      <dgm:spPr/>
      <dgm:t>
        <a:bodyPr/>
        <a:lstStyle/>
        <a:p>
          <a:endParaRPr lang="en-US"/>
        </a:p>
      </dgm:t>
    </dgm:pt>
    <dgm:pt modelId="{F72A8A0B-9BF7-4BF7-A03C-C0662C3FAAFF}">
      <dgm:prSet/>
      <dgm:spPr/>
      <dgm:t>
        <a:bodyPr/>
        <a:lstStyle/>
        <a:p>
          <a:pPr rtl="0"/>
          <a:r>
            <a:rPr lang="en-US"/>
            <a:t>Management complexity</a:t>
          </a:r>
          <a:endParaRPr lang="en-CA"/>
        </a:p>
      </dgm:t>
    </dgm:pt>
    <dgm:pt modelId="{42360421-4552-4DD0-B8B3-0CC8F7E899CD}" type="parTrans" cxnId="{525FDCAA-3B5E-4430-BF5C-C2B763235034}">
      <dgm:prSet/>
      <dgm:spPr/>
      <dgm:t>
        <a:bodyPr/>
        <a:lstStyle/>
        <a:p>
          <a:endParaRPr lang="en-US"/>
        </a:p>
      </dgm:t>
    </dgm:pt>
    <dgm:pt modelId="{6A0E85E9-BC7A-428F-81C8-260DBB1AF6F5}" type="sibTrans" cxnId="{525FDCAA-3B5E-4430-BF5C-C2B763235034}">
      <dgm:prSet/>
      <dgm:spPr/>
      <dgm:t>
        <a:bodyPr/>
        <a:lstStyle/>
        <a:p>
          <a:endParaRPr lang="en-US"/>
        </a:p>
      </dgm:t>
    </dgm:pt>
    <dgm:pt modelId="{D90C2DAA-E69F-4105-8E0B-4CD152A8F26D}">
      <dgm:prSet/>
      <dgm:spPr/>
      <dgm:t>
        <a:bodyPr/>
        <a:lstStyle/>
        <a:p>
          <a:pPr rtl="0"/>
          <a:r>
            <a:rPr lang="en-US"/>
            <a:t>Maintaining currency</a:t>
          </a:r>
          <a:endParaRPr lang="en-CA"/>
        </a:p>
      </dgm:t>
    </dgm:pt>
    <dgm:pt modelId="{9F6B08F3-DE5E-4796-ABDE-B424A1C46DBA}" type="parTrans" cxnId="{6EB54903-7B3E-49A4-A4FB-B890EE69A8EF}">
      <dgm:prSet/>
      <dgm:spPr/>
      <dgm:t>
        <a:bodyPr/>
        <a:lstStyle/>
        <a:p>
          <a:endParaRPr lang="en-US"/>
        </a:p>
      </dgm:t>
    </dgm:pt>
    <dgm:pt modelId="{959EF853-4D09-4E03-A4BB-9D65FB37DF70}" type="sibTrans" cxnId="{6EB54903-7B3E-49A4-A4FB-B890EE69A8EF}">
      <dgm:prSet/>
      <dgm:spPr/>
      <dgm:t>
        <a:bodyPr/>
        <a:lstStyle/>
        <a:p>
          <a:endParaRPr lang="en-US"/>
        </a:p>
      </dgm:t>
    </dgm:pt>
    <dgm:pt modelId="{7FC1B68D-C909-484A-BB3B-F1376A5DEC98}">
      <dgm:prSet/>
      <dgm:spPr/>
      <dgm:t>
        <a:bodyPr/>
        <a:lstStyle/>
        <a:p>
          <a:pPr rtl="0"/>
          <a:r>
            <a:rPr lang="en-US"/>
            <a:t>Vendor dependence</a:t>
          </a:r>
          <a:endParaRPr lang="en-CA"/>
        </a:p>
      </dgm:t>
    </dgm:pt>
    <dgm:pt modelId="{4A924EC0-38FE-4F8B-8B6B-D2D09E003437}" type="parTrans" cxnId="{9EE11570-915D-4BDC-B6E3-F90A8AE04219}">
      <dgm:prSet/>
      <dgm:spPr/>
      <dgm:t>
        <a:bodyPr/>
        <a:lstStyle/>
        <a:p>
          <a:endParaRPr lang="en-US"/>
        </a:p>
      </dgm:t>
    </dgm:pt>
    <dgm:pt modelId="{B223070F-855E-4335-BF62-A58827825123}" type="sibTrans" cxnId="{9EE11570-915D-4BDC-B6E3-F90A8AE04219}">
      <dgm:prSet/>
      <dgm:spPr/>
      <dgm:t>
        <a:bodyPr/>
        <a:lstStyle/>
        <a:p>
          <a:endParaRPr lang="en-US"/>
        </a:p>
      </dgm:t>
    </dgm:pt>
    <dgm:pt modelId="{6BEFE74F-2B5A-4E14-9F2F-28E023326379}">
      <dgm:prSet/>
      <dgm:spPr/>
      <dgm:t>
        <a:bodyPr/>
        <a:lstStyle/>
        <a:p>
          <a:pPr rtl="0"/>
          <a:r>
            <a:rPr lang="en-US"/>
            <a:t>Frequent upgrade/replacement cycles</a:t>
          </a:r>
          <a:endParaRPr lang="en-CA"/>
        </a:p>
      </dgm:t>
    </dgm:pt>
    <dgm:pt modelId="{5104C8D5-6D36-480D-BA9B-DEFBC176ED78}" type="parTrans" cxnId="{0C21CCAF-B4AE-453E-92BF-E92823F69DEC}">
      <dgm:prSet/>
      <dgm:spPr/>
      <dgm:t>
        <a:bodyPr/>
        <a:lstStyle/>
        <a:p>
          <a:endParaRPr lang="en-US"/>
        </a:p>
      </dgm:t>
    </dgm:pt>
    <dgm:pt modelId="{8E97AD37-988C-4296-B89F-B9E2DB3B190D}" type="sibTrans" cxnId="{0C21CCAF-B4AE-453E-92BF-E92823F69DEC}">
      <dgm:prSet/>
      <dgm:spPr/>
      <dgm:t>
        <a:bodyPr/>
        <a:lstStyle/>
        <a:p>
          <a:endParaRPr lang="en-US"/>
        </a:p>
      </dgm:t>
    </dgm:pt>
    <dgm:pt modelId="{D3BBAA57-1B64-41E2-B755-C769508B796E}" type="pres">
      <dgm:prSet presAssocID="{94743ABF-0AC9-481F-B6EA-4FBE008C9923}" presName="linear" presStyleCnt="0">
        <dgm:presLayoutVars>
          <dgm:dir/>
          <dgm:animLvl val="lvl"/>
          <dgm:resizeHandles val="exact"/>
        </dgm:presLayoutVars>
      </dgm:prSet>
      <dgm:spPr/>
    </dgm:pt>
    <dgm:pt modelId="{93002636-F5ED-416C-B6A2-7D653656E6BB}" type="pres">
      <dgm:prSet presAssocID="{687C0F54-2602-40A3-B129-AC271CE91CA1}" presName="parentLin" presStyleCnt="0"/>
      <dgm:spPr/>
    </dgm:pt>
    <dgm:pt modelId="{E065699A-2C43-46EB-982A-284A805A6488}" type="pres">
      <dgm:prSet presAssocID="{687C0F54-2602-40A3-B129-AC271CE91CA1}" presName="parentLeftMargin" presStyleLbl="node1" presStyleIdx="0" presStyleCnt="5"/>
      <dgm:spPr/>
    </dgm:pt>
    <dgm:pt modelId="{B0C72551-71BF-463A-893F-A7A15B84EFB4}" type="pres">
      <dgm:prSet presAssocID="{687C0F54-2602-40A3-B129-AC271CE91C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A0CF1D-6824-4696-9209-D6563D1461CF}" type="pres">
      <dgm:prSet presAssocID="{687C0F54-2602-40A3-B129-AC271CE91CA1}" presName="negativeSpace" presStyleCnt="0"/>
      <dgm:spPr/>
    </dgm:pt>
    <dgm:pt modelId="{706E38C5-FACA-42F7-B783-E5AAC61E5A98}" type="pres">
      <dgm:prSet presAssocID="{687C0F54-2602-40A3-B129-AC271CE91CA1}" presName="childText" presStyleLbl="conFgAcc1" presStyleIdx="0" presStyleCnt="5">
        <dgm:presLayoutVars>
          <dgm:bulletEnabled val="1"/>
        </dgm:presLayoutVars>
      </dgm:prSet>
      <dgm:spPr/>
    </dgm:pt>
    <dgm:pt modelId="{ECBD2FE2-610E-40D4-AC85-2D1022CD43D6}" type="pres">
      <dgm:prSet presAssocID="{2BA3CE4B-75F9-4C89-BDE8-027186E4CF5C}" presName="spaceBetweenRectangles" presStyleCnt="0"/>
      <dgm:spPr/>
    </dgm:pt>
    <dgm:pt modelId="{728D5498-7AD6-4539-A09B-2C41FE0372B0}" type="pres">
      <dgm:prSet presAssocID="{F72A8A0B-9BF7-4BF7-A03C-C0662C3FAAFF}" presName="parentLin" presStyleCnt="0"/>
      <dgm:spPr/>
    </dgm:pt>
    <dgm:pt modelId="{12259FEE-A228-4E9C-AE6F-43F9515E0148}" type="pres">
      <dgm:prSet presAssocID="{F72A8A0B-9BF7-4BF7-A03C-C0662C3FAAFF}" presName="parentLeftMargin" presStyleLbl="node1" presStyleIdx="0" presStyleCnt="5"/>
      <dgm:spPr/>
    </dgm:pt>
    <dgm:pt modelId="{322BC9F7-CACA-4827-9990-4E8921374A7C}" type="pres">
      <dgm:prSet presAssocID="{F72A8A0B-9BF7-4BF7-A03C-C0662C3FAAF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F97BDB-7DB9-4243-9AE6-E8FF7CDB8434}" type="pres">
      <dgm:prSet presAssocID="{F72A8A0B-9BF7-4BF7-A03C-C0662C3FAAFF}" presName="negativeSpace" presStyleCnt="0"/>
      <dgm:spPr/>
    </dgm:pt>
    <dgm:pt modelId="{77DACFB3-94E4-4232-950C-D507BCDDC983}" type="pres">
      <dgm:prSet presAssocID="{F72A8A0B-9BF7-4BF7-A03C-C0662C3FAAFF}" presName="childText" presStyleLbl="conFgAcc1" presStyleIdx="1" presStyleCnt="5">
        <dgm:presLayoutVars>
          <dgm:bulletEnabled val="1"/>
        </dgm:presLayoutVars>
      </dgm:prSet>
      <dgm:spPr/>
    </dgm:pt>
    <dgm:pt modelId="{9975A5DB-2FC3-40BE-B861-B61272B4CB2C}" type="pres">
      <dgm:prSet presAssocID="{6A0E85E9-BC7A-428F-81C8-260DBB1AF6F5}" presName="spaceBetweenRectangles" presStyleCnt="0"/>
      <dgm:spPr/>
    </dgm:pt>
    <dgm:pt modelId="{64042F45-04C2-46DD-A8C2-3AA47C9E0D61}" type="pres">
      <dgm:prSet presAssocID="{D90C2DAA-E69F-4105-8E0B-4CD152A8F26D}" presName="parentLin" presStyleCnt="0"/>
      <dgm:spPr/>
    </dgm:pt>
    <dgm:pt modelId="{D5200844-D6CF-4B8A-8458-C37C12215900}" type="pres">
      <dgm:prSet presAssocID="{D90C2DAA-E69F-4105-8E0B-4CD152A8F26D}" presName="parentLeftMargin" presStyleLbl="node1" presStyleIdx="1" presStyleCnt="5"/>
      <dgm:spPr/>
    </dgm:pt>
    <dgm:pt modelId="{484EAE4C-589C-404B-9FAE-E7C8C6E95AE3}" type="pres">
      <dgm:prSet presAssocID="{D90C2DAA-E69F-4105-8E0B-4CD152A8F2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6DD1260-0BFB-4065-96B3-B13FBDD5A4DB}" type="pres">
      <dgm:prSet presAssocID="{D90C2DAA-E69F-4105-8E0B-4CD152A8F26D}" presName="negativeSpace" presStyleCnt="0"/>
      <dgm:spPr/>
    </dgm:pt>
    <dgm:pt modelId="{6BCEA6D4-780D-4631-960B-F96208DD0F6F}" type="pres">
      <dgm:prSet presAssocID="{D90C2DAA-E69F-4105-8E0B-4CD152A8F26D}" presName="childText" presStyleLbl="conFgAcc1" presStyleIdx="2" presStyleCnt="5">
        <dgm:presLayoutVars>
          <dgm:bulletEnabled val="1"/>
        </dgm:presLayoutVars>
      </dgm:prSet>
      <dgm:spPr/>
    </dgm:pt>
    <dgm:pt modelId="{3C6D3227-9DCB-42AE-AA53-F91CCDF3A9A7}" type="pres">
      <dgm:prSet presAssocID="{959EF853-4D09-4E03-A4BB-9D65FB37DF70}" presName="spaceBetweenRectangles" presStyleCnt="0"/>
      <dgm:spPr/>
    </dgm:pt>
    <dgm:pt modelId="{423B965A-78C8-4A3E-BF14-CA677286A24B}" type="pres">
      <dgm:prSet presAssocID="{7FC1B68D-C909-484A-BB3B-F1376A5DEC98}" presName="parentLin" presStyleCnt="0"/>
      <dgm:spPr/>
    </dgm:pt>
    <dgm:pt modelId="{BDC3A623-318C-469B-B16B-E4644CD05F26}" type="pres">
      <dgm:prSet presAssocID="{7FC1B68D-C909-484A-BB3B-F1376A5DEC98}" presName="parentLeftMargin" presStyleLbl="node1" presStyleIdx="2" presStyleCnt="5"/>
      <dgm:spPr/>
    </dgm:pt>
    <dgm:pt modelId="{C11EFD1F-7C01-4E9C-847F-034982EDCBC9}" type="pres">
      <dgm:prSet presAssocID="{7FC1B68D-C909-484A-BB3B-F1376A5DEC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2086B2-BBB6-4E3A-A4F9-C0DE8A89948F}" type="pres">
      <dgm:prSet presAssocID="{7FC1B68D-C909-484A-BB3B-F1376A5DEC98}" presName="negativeSpace" presStyleCnt="0"/>
      <dgm:spPr/>
    </dgm:pt>
    <dgm:pt modelId="{BD80C557-95EA-4D13-91D5-F7C93BD6E878}" type="pres">
      <dgm:prSet presAssocID="{7FC1B68D-C909-484A-BB3B-F1376A5DEC98}" presName="childText" presStyleLbl="conFgAcc1" presStyleIdx="3" presStyleCnt="5">
        <dgm:presLayoutVars>
          <dgm:bulletEnabled val="1"/>
        </dgm:presLayoutVars>
      </dgm:prSet>
      <dgm:spPr/>
    </dgm:pt>
    <dgm:pt modelId="{D46B2B89-F7AF-42E0-9664-2B63A2698A25}" type="pres">
      <dgm:prSet presAssocID="{B223070F-855E-4335-BF62-A58827825123}" presName="spaceBetweenRectangles" presStyleCnt="0"/>
      <dgm:spPr/>
    </dgm:pt>
    <dgm:pt modelId="{724BB6E4-D77C-4A69-8944-A3DBEA8BDDE1}" type="pres">
      <dgm:prSet presAssocID="{6BEFE74F-2B5A-4E14-9F2F-28E023326379}" presName="parentLin" presStyleCnt="0"/>
      <dgm:spPr/>
    </dgm:pt>
    <dgm:pt modelId="{716255FA-9857-4B95-8A3A-0A31C2B89F97}" type="pres">
      <dgm:prSet presAssocID="{6BEFE74F-2B5A-4E14-9F2F-28E023326379}" presName="parentLeftMargin" presStyleLbl="node1" presStyleIdx="3" presStyleCnt="5"/>
      <dgm:spPr/>
    </dgm:pt>
    <dgm:pt modelId="{7005A996-8412-4E7A-B367-67E85A3C1437}" type="pres">
      <dgm:prSet presAssocID="{6BEFE74F-2B5A-4E14-9F2F-28E02332637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5D9BD85-0227-4777-8A11-29435197FA2F}" type="pres">
      <dgm:prSet presAssocID="{6BEFE74F-2B5A-4E14-9F2F-28E023326379}" presName="negativeSpace" presStyleCnt="0"/>
      <dgm:spPr/>
    </dgm:pt>
    <dgm:pt modelId="{C6F9BD5C-A3CF-4AC5-809D-33CCF48C2A6F}" type="pres">
      <dgm:prSet presAssocID="{6BEFE74F-2B5A-4E14-9F2F-28E02332637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EB54903-7B3E-49A4-A4FB-B890EE69A8EF}" srcId="{94743ABF-0AC9-481F-B6EA-4FBE008C9923}" destId="{D90C2DAA-E69F-4105-8E0B-4CD152A8F26D}" srcOrd="2" destOrd="0" parTransId="{9F6B08F3-DE5E-4796-ABDE-B424A1C46DBA}" sibTransId="{959EF853-4D09-4E03-A4BB-9D65FB37DF70}"/>
    <dgm:cxn modelId="{F7DC760F-7966-4014-845E-390C252AB498}" type="presOf" srcId="{94743ABF-0AC9-481F-B6EA-4FBE008C9923}" destId="{D3BBAA57-1B64-41E2-B755-C769508B796E}" srcOrd="0" destOrd="0" presId="urn:microsoft.com/office/officeart/2005/8/layout/list1"/>
    <dgm:cxn modelId="{E8222512-6F05-4273-B1DF-CE739D63FBDA}" type="presOf" srcId="{6BEFE74F-2B5A-4E14-9F2F-28E023326379}" destId="{7005A996-8412-4E7A-B367-67E85A3C1437}" srcOrd="1" destOrd="0" presId="urn:microsoft.com/office/officeart/2005/8/layout/list1"/>
    <dgm:cxn modelId="{56FD3615-26FD-457B-9DBC-1EC992A165D5}" type="presOf" srcId="{6BEFE74F-2B5A-4E14-9F2F-28E023326379}" destId="{716255FA-9857-4B95-8A3A-0A31C2B89F97}" srcOrd="0" destOrd="0" presId="urn:microsoft.com/office/officeart/2005/8/layout/list1"/>
    <dgm:cxn modelId="{5786A361-74B8-4BD8-B8BD-1B0D9089148F}" type="presOf" srcId="{7FC1B68D-C909-484A-BB3B-F1376A5DEC98}" destId="{C11EFD1F-7C01-4E9C-847F-034982EDCBC9}" srcOrd="1" destOrd="0" presId="urn:microsoft.com/office/officeart/2005/8/layout/list1"/>
    <dgm:cxn modelId="{9EE11570-915D-4BDC-B6E3-F90A8AE04219}" srcId="{94743ABF-0AC9-481F-B6EA-4FBE008C9923}" destId="{7FC1B68D-C909-484A-BB3B-F1376A5DEC98}" srcOrd="3" destOrd="0" parTransId="{4A924EC0-38FE-4F8B-8B6B-D2D09E003437}" sibTransId="{B223070F-855E-4335-BF62-A58827825123}"/>
    <dgm:cxn modelId="{F4C29F72-B3F8-417D-A381-C844EEB2CA95}" srcId="{94743ABF-0AC9-481F-B6EA-4FBE008C9923}" destId="{687C0F54-2602-40A3-B129-AC271CE91CA1}" srcOrd="0" destOrd="0" parTransId="{9A176749-31B8-45F4-8D0F-67873FB380AC}" sibTransId="{2BA3CE4B-75F9-4C89-BDE8-027186E4CF5C}"/>
    <dgm:cxn modelId="{355DBC55-E4D1-44A9-864C-4F9F1D80F7D8}" type="presOf" srcId="{687C0F54-2602-40A3-B129-AC271CE91CA1}" destId="{E065699A-2C43-46EB-982A-284A805A6488}" srcOrd="0" destOrd="0" presId="urn:microsoft.com/office/officeart/2005/8/layout/list1"/>
    <dgm:cxn modelId="{C9051377-BE23-4D6A-924B-831BC3D3CF47}" type="presOf" srcId="{D90C2DAA-E69F-4105-8E0B-4CD152A8F26D}" destId="{D5200844-D6CF-4B8A-8458-C37C12215900}" srcOrd="0" destOrd="0" presId="urn:microsoft.com/office/officeart/2005/8/layout/list1"/>
    <dgm:cxn modelId="{0C507F9D-6C71-497E-AAA6-A7592B82F326}" type="presOf" srcId="{7FC1B68D-C909-484A-BB3B-F1376A5DEC98}" destId="{BDC3A623-318C-469B-B16B-E4644CD05F26}" srcOrd="0" destOrd="0" presId="urn:microsoft.com/office/officeart/2005/8/layout/list1"/>
    <dgm:cxn modelId="{525FDCAA-3B5E-4430-BF5C-C2B763235034}" srcId="{94743ABF-0AC9-481F-B6EA-4FBE008C9923}" destId="{F72A8A0B-9BF7-4BF7-A03C-C0662C3FAAFF}" srcOrd="1" destOrd="0" parTransId="{42360421-4552-4DD0-B8B3-0CC8F7E899CD}" sibTransId="{6A0E85E9-BC7A-428F-81C8-260DBB1AF6F5}"/>
    <dgm:cxn modelId="{0C21CCAF-B4AE-453E-92BF-E92823F69DEC}" srcId="{94743ABF-0AC9-481F-B6EA-4FBE008C9923}" destId="{6BEFE74F-2B5A-4E14-9F2F-28E023326379}" srcOrd="4" destOrd="0" parTransId="{5104C8D5-6D36-480D-BA9B-DEFBC176ED78}" sibTransId="{8E97AD37-988C-4296-B89F-B9E2DB3B190D}"/>
    <dgm:cxn modelId="{3C7FAAE1-9500-4D4E-9530-4286CC24B5F6}" type="presOf" srcId="{687C0F54-2602-40A3-B129-AC271CE91CA1}" destId="{B0C72551-71BF-463A-893F-A7A15B84EFB4}" srcOrd="1" destOrd="0" presId="urn:microsoft.com/office/officeart/2005/8/layout/list1"/>
    <dgm:cxn modelId="{23C1D4E4-25BD-44D2-85F7-0A6600DD767A}" type="presOf" srcId="{F72A8A0B-9BF7-4BF7-A03C-C0662C3FAAFF}" destId="{322BC9F7-CACA-4827-9990-4E8921374A7C}" srcOrd="1" destOrd="0" presId="urn:microsoft.com/office/officeart/2005/8/layout/list1"/>
    <dgm:cxn modelId="{65408EED-115E-49BD-B0D4-DC568F47E42F}" type="presOf" srcId="{F72A8A0B-9BF7-4BF7-A03C-C0662C3FAAFF}" destId="{12259FEE-A228-4E9C-AE6F-43F9515E0148}" srcOrd="0" destOrd="0" presId="urn:microsoft.com/office/officeart/2005/8/layout/list1"/>
    <dgm:cxn modelId="{BCDD18FA-5043-4709-A19B-E1613AA8EB35}" type="presOf" srcId="{D90C2DAA-E69F-4105-8E0B-4CD152A8F26D}" destId="{484EAE4C-589C-404B-9FAE-E7C8C6E95AE3}" srcOrd="1" destOrd="0" presId="urn:microsoft.com/office/officeart/2005/8/layout/list1"/>
    <dgm:cxn modelId="{7C28E852-23AC-4B6A-8FC4-AFF119036002}" type="presParOf" srcId="{D3BBAA57-1B64-41E2-B755-C769508B796E}" destId="{93002636-F5ED-416C-B6A2-7D653656E6BB}" srcOrd="0" destOrd="0" presId="urn:microsoft.com/office/officeart/2005/8/layout/list1"/>
    <dgm:cxn modelId="{0925F8ED-24A9-441F-A65A-64798FAF1302}" type="presParOf" srcId="{93002636-F5ED-416C-B6A2-7D653656E6BB}" destId="{E065699A-2C43-46EB-982A-284A805A6488}" srcOrd="0" destOrd="0" presId="urn:microsoft.com/office/officeart/2005/8/layout/list1"/>
    <dgm:cxn modelId="{65989452-0D5B-45A4-AD6C-4B2A9054E4B2}" type="presParOf" srcId="{93002636-F5ED-416C-B6A2-7D653656E6BB}" destId="{B0C72551-71BF-463A-893F-A7A15B84EFB4}" srcOrd="1" destOrd="0" presId="urn:microsoft.com/office/officeart/2005/8/layout/list1"/>
    <dgm:cxn modelId="{9495AD4D-35B5-421D-B9FA-C244036EB3F6}" type="presParOf" srcId="{D3BBAA57-1B64-41E2-B755-C769508B796E}" destId="{F6A0CF1D-6824-4696-9209-D6563D1461CF}" srcOrd="1" destOrd="0" presId="urn:microsoft.com/office/officeart/2005/8/layout/list1"/>
    <dgm:cxn modelId="{433069A0-03D0-4246-A6A9-8594F198B17C}" type="presParOf" srcId="{D3BBAA57-1B64-41E2-B755-C769508B796E}" destId="{706E38C5-FACA-42F7-B783-E5AAC61E5A98}" srcOrd="2" destOrd="0" presId="urn:microsoft.com/office/officeart/2005/8/layout/list1"/>
    <dgm:cxn modelId="{2DC2AB86-0F9C-4692-8EF2-16C2BF583ADD}" type="presParOf" srcId="{D3BBAA57-1B64-41E2-B755-C769508B796E}" destId="{ECBD2FE2-610E-40D4-AC85-2D1022CD43D6}" srcOrd="3" destOrd="0" presId="urn:microsoft.com/office/officeart/2005/8/layout/list1"/>
    <dgm:cxn modelId="{F3AC0266-F50E-4221-A355-7D48F9DAA60F}" type="presParOf" srcId="{D3BBAA57-1B64-41E2-B755-C769508B796E}" destId="{728D5498-7AD6-4539-A09B-2C41FE0372B0}" srcOrd="4" destOrd="0" presId="urn:microsoft.com/office/officeart/2005/8/layout/list1"/>
    <dgm:cxn modelId="{7E0C60FB-E903-428B-96FA-4879A2E7A402}" type="presParOf" srcId="{728D5498-7AD6-4539-A09B-2C41FE0372B0}" destId="{12259FEE-A228-4E9C-AE6F-43F9515E0148}" srcOrd="0" destOrd="0" presId="urn:microsoft.com/office/officeart/2005/8/layout/list1"/>
    <dgm:cxn modelId="{689AAC20-A689-43F8-8CC2-188EA6EF251D}" type="presParOf" srcId="{728D5498-7AD6-4539-A09B-2C41FE0372B0}" destId="{322BC9F7-CACA-4827-9990-4E8921374A7C}" srcOrd="1" destOrd="0" presId="urn:microsoft.com/office/officeart/2005/8/layout/list1"/>
    <dgm:cxn modelId="{3C1492DF-9A4C-45E0-93AE-FF9BEB758E8D}" type="presParOf" srcId="{D3BBAA57-1B64-41E2-B755-C769508B796E}" destId="{5AF97BDB-7DB9-4243-9AE6-E8FF7CDB8434}" srcOrd="5" destOrd="0" presId="urn:microsoft.com/office/officeart/2005/8/layout/list1"/>
    <dgm:cxn modelId="{D509F6AB-FCBA-45CC-B83C-9CA46EE0F20A}" type="presParOf" srcId="{D3BBAA57-1B64-41E2-B755-C769508B796E}" destId="{77DACFB3-94E4-4232-950C-D507BCDDC983}" srcOrd="6" destOrd="0" presId="urn:microsoft.com/office/officeart/2005/8/layout/list1"/>
    <dgm:cxn modelId="{42577D9E-DC12-484E-8CCA-A4864884332D}" type="presParOf" srcId="{D3BBAA57-1B64-41E2-B755-C769508B796E}" destId="{9975A5DB-2FC3-40BE-B861-B61272B4CB2C}" srcOrd="7" destOrd="0" presId="urn:microsoft.com/office/officeart/2005/8/layout/list1"/>
    <dgm:cxn modelId="{E1408B57-157F-4137-A38E-54FA9E8FE286}" type="presParOf" srcId="{D3BBAA57-1B64-41E2-B755-C769508B796E}" destId="{64042F45-04C2-46DD-A8C2-3AA47C9E0D61}" srcOrd="8" destOrd="0" presId="urn:microsoft.com/office/officeart/2005/8/layout/list1"/>
    <dgm:cxn modelId="{BD0F15F6-FE39-42F0-B07C-0CAEF5DE0E0A}" type="presParOf" srcId="{64042F45-04C2-46DD-A8C2-3AA47C9E0D61}" destId="{D5200844-D6CF-4B8A-8458-C37C12215900}" srcOrd="0" destOrd="0" presId="urn:microsoft.com/office/officeart/2005/8/layout/list1"/>
    <dgm:cxn modelId="{549CF91C-165B-468E-91C5-2A4B5871C9D2}" type="presParOf" srcId="{64042F45-04C2-46DD-A8C2-3AA47C9E0D61}" destId="{484EAE4C-589C-404B-9FAE-E7C8C6E95AE3}" srcOrd="1" destOrd="0" presId="urn:microsoft.com/office/officeart/2005/8/layout/list1"/>
    <dgm:cxn modelId="{968C8C76-7E12-4CBD-A0C9-52EABEA5CEB1}" type="presParOf" srcId="{D3BBAA57-1B64-41E2-B755-C769508B796E}" destId="{A6DD1260-0BFB-4065-96B3-B13FBDD5A4DB}" srcOrd="9" destOrd="0" presId="urn:microsoft.com/office/officeart/2005/8/layout/list1"/>
    <dgm:cxn modelId="{30F6CCE5-3637-42A9-B2FB-CDB2CB1BB237}" type="presParOf" srcId="{D3BBAA57-1B64-41E2-B755-C769508B796E}" destId="{6BCEA6D4-780D-4631-960B-F96208DD0F6F}" srcOrd="10" destOrd="0" presId="urn:microsoft.com/office/officeart/2005/8/layout/list1"/>
    <dgm:cxn modelId="{1508270B-B0E0-4E24-81B6-07BDBDD62CB2}" type="presParOf" srcId="{D3BBAA57-1B64-41E2-B755-C769508B796E}" destId="{3C6D3227-9DCB-42AE-AA53-F91CCDF3A9A7}" srcOrd="11" destOrd="0" presId="urn:microsoft.com/office/officeart/2005/8/layout/list1"/>
    <dgm:cxn modelId="{B7955D9E-E441-4302-A90A-37C9230530AD}" type="presParOf" srcId="{D3BBAA57-1B64-41E2-B755-C769508B796E}" destId="{423B965A-78C8-4A3E-BF14-CA677286A24B}" srcOrd="12" destOrd="0" presId="urn:microsoft.com/office/officeart/2005/8/layout/list1"/>
    <dgm:cxn modelId="{1EC40E92-E207-432F-B910-BF097989666B}" type="presParOf" srcId="{423B965A-78C8-4A3E-BF14-CA677286A24B}" destId="{BDC3A623-318C-469B-B16B-E4644CD05F26}" srcOrd="0" destOrd="0" presId="urn:microsoft.com/office/officeart/2005/8/layout/list1"/>
    <dgm:cxn modelId="{5A705D1D-D611-4C42-9C55-85DBDC45B8AF}" type="presParOf" srcId="{423B965A-78C8-4A3E-BF14-CA677286A24B}" destId="{C11EFD1F-7C01-4E9C-847F-034982EDCBC9}" srcOrd="1" destOrd="0" presId="urn:microsoft.com/office/officeart/2005/8/layout/list1"/>
    <dgm:cxn modelId="{2A0CFB4C-AD91-4B71-B6B4-99D27988D32A}" type="presParOf" srcId="{D3BBAA57-1B64-41E2-B755-C769508B796E}" destId="{C72086B2-BBB6-4E3A-A4F9-C0DE8A89948F}" srcOrd="13" destOrd="0" presId="urn:microsoft.com/office/officeart/2005/8/layout/list1"/>
    <dgm:cxn modelId="{5D892910-355A-4B35-BBBB-58C599CED922}" type="presParOf" srcId="{D3BBAA57-1B64-41E2-B755-C769508B796E}" destId="{BD80C557-95EA-4D13-91D5-F7C93BD6E878}" srcOrd="14" destOrd="0" presId="urn:microsoft.com/office/officeart/2005/8/layout/list1"/>
    <dgm:cxn modelId="{C9DEF09F-ECD9-4E1B-923A-DE37AFE5CBDD}" type="presParOf" srcId="{D3BBAA57-1B64-41E2-B755-C769508B796E}" destId="{D46B2B89-F7AF-42E0-9664-2B63A2698A25}" srcOrd="15" destOrd="0" presId="urn:microsoft.com/office/officeart/2005/8/layout/list1"/>
    <dgm:cxn modelId="{5ED0D78A-EBF9-4FCB-BEBE-DDBAB17EDC56}" type="presParOf" srcId="{D3BBAA57-1B64-41E2-B755-C769508B796E}" destId="{724BB6E4-D77C-4A69-8944-A3DBEA8BDDE1}" srcOrd="16" destOrd="0" presId="urn:microsoft.com/office/officeart/2005/8/layout/list1"/>
    <dgm:cxn modelId="{032A82BF-9BB1-48B1-AA71-2CE172D537AF}" type="presParOf" srcId="{724BB6E4-D77C-4A69-8944-A3DBEA8BDDE1}" destId="{716255FA-9857-4B95-8A3A-0A31C2B89F97}" srcOrd="0" destOrd="0" presId="urn:microsoft.com/office/officeart/2005/8/layout/list1"/>
    <dgm:cxn modelId="{44AD7517-F219-4AAE-91F4-906BAC5A8A28}" type="presParOf" srcId="{724BB6E4-D77C-4A69-8944-A3DBEA8BDDE1}" destId="{7005A996-8412-4E7A-B367-67E85A3C1437}" srcOrd="1" destOrd="0" presId="urn:microsoft.com/office/officeart/2005/8/layout/list1"/>
    <dgm:cxn modelId="{CCD670D1-C00E-446F-9211-CC77450CC204}" type="presParOf" srcId="{D3BBAA57-1B64-41E2-B755-C769508B796E}" destId="{B5D9BD85-0227-4777-8A11-29435197FA2F}" srcOrd="17" destOrd="0" presId="urn:microsoft.com/office/officeart/2005/8/layout/list1"/>
    <dgm:cxn modelId="{47A1AABA-5146-4A81-9EA3-CC57166574D9}" type="presParOf" srcId="{D3BBAA57-1B64-41E2-B755-C769508B796E}" destId="{C6F9BD5C-A3CF-4AC5-809D-33CCF48C2A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5B2D20-7260-4E59-AE39-320FF3A6FDF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0E95CB-08C7-483B-87A8-ABD67615F1D5}">
      <dgm:prSet/>
      <dgm:spPr/>
      <dgm:t>
        <a:bodyPr/>
        <a:lstStyle/>
        <a:p>
          <a:pPr rtl="0"/>
          <a:r>
            <a:rPr lang="en-US"/>
            <a:t>Are a communication tool </a:t>
          </a:r>
          <a:endParaRPr lang="en-CA"/>
        </a:p>
      </dgm:t>
    </dgm:pt>
    <dgm:pt modelId="{875B4FA2-70F6-452D-9771-B944263121B6}" type="parTrans" cxnId="{BD0941C3-A17F-49EE-BD7E-54199459026B}">
      <dgm:prSet/>
      <dgm:spPr/>
      <dgm:t>
        <a:bodyPr/>
        <a:lstStyle/>
        <a:p>
          <a:endParaRPr lang="en-US"/>
        </a:p>
      </dgm:t>
    </dgm:pt>
    <dgm:pt modelId="{E4D91DFA-F928-4A1F-950D-667D59D003A5}" type="sibTrans" cxnId="{BD0941C3-A17F-49EE-BD7E-54199459026B}">
      <dgm:prSet/>
      <dgm:spPr/>
      <dgm:t>
        <a:bodyPr/>
        <a:lstStyle/>
        <a:p>
          <a:endParaRPr lang="en-US"/>
        </a:p>
      </dgm:t>
    </dgm:pt>
    <dgm:pt modelId="{9D51E51D-7DA0-4814-A695-6C01E2415ED4}">
      <dgm:prSet/>
      <dgm:spPr/>
      <dgm:t>
        <a:bodyPr/>
        <a:lstStyle/>
        <a:p>
          <a:pPr rtl="0"/>
          <a:r>
            <a:rPr lang="en-US"/>
            <a:t>Give an overall view of the database</a:t>
          </a:r>
          <a:endParaRPr lang="en-CA"/>
        </a:p>
      </dgm:t>
    </dgm:pt>
    <dgm:pt modelId="{97E2A55B-C3B3-42B2-A38B-5F4FA0EA2C46}" type="parTrans" cxnId="{2A3D7D76-5C4D-4110-B43B-1D2EA060BD62}">
      <dgm:prSet/>
      <dgm:spPr/>
      <dgm:t>
        <a:bodyPr/>
        <a:lstStyle/>
        <a:p>
          <a:endParaRPr lang="en-US"/>
        </a:p>
      </dgm:t>
    </dgm:pt>
    <dgm:pt modelId="{E1CC2C91-BCD9-4BC1-BB45-77702557F256}" type="sibTrans" cxnId="{2A3D7D76-5C4D-4110-B43B-1D2EA060BD62}">
      <dgm:prSet/>
      <dgm:spPr/>
      <dgm:t>
        <a:bodyPr/>
        <a:lstStyle/>
        <a:p>
          <a:endParaRPr lang="en-US"/>
        </a:p>
      </dgm:t>
    </dgm:pt>
    <dgm:pt modelId="{1C49305A-01F1-46DB-8FE7-DF832B776030}">
      <dgm:prSet/>
      <dgm:spPr/>
      <dgm:t>
        <a:bodyPr/>
        <a:lstStyle/>
        <a:p>
          <a:pPr rtl="0"/>
          <a:r>
            <a:rPr lang="en-US"/>
            <a:t>Organize data for various users</a:t>
          </a:r>
          <a:endParaRPr lang="en-CA"/>
        </a:p>
      </dgm:t>
    </dgm:pt>
    <dgm:pt modelId="{484430B0-07F6-4135-AA55-AA7168434241}" type="parTrans" cxnId="{749F4381-99AB-4D83-9E3D-E187D8389EE0}">
      <dgm:prSet/>
      <dgm:spPr/>
      <dgm:t>
        <a:bodyPr/>
        <a:lstStyle/>
        <a:p>
          <a:endParaRPr lang="en-US"/>
        </a:p>
      </dgm:t>
    </dgm:pt>
    <dgm:pt modelId="{FBB04CE0-D8E6-4EC4-8B6F-22EE32551CA5}" type="sibTrans" cxnId="{749F4381-99AB-4D83-9E3D-E187D8389EE0}">
      <dgm:prSet/>
      <dgm:spPr/>
      <dgm:t>
        <a:bodyPr/>
        <a:lstStyle/>
        <a:p>
          <a:endParaRPr lang="en-US"/>
        </a:p>
      </dgm:t>
    </dgm:pt>
    <dgm:pt modelId="{BD262A1C-5DC2-43F1-96F0-D565C9FCA9AF}">
      <dgm:prSet/>
      <dgm:spPr/>
      <dgm:t>
        <a:bodyPr/>
        <a:lstStyle/>
        <a:p>
          <a:pPr rtl="0"/>
          <a:r>
            <a:rPr lang="en-US"/>
            <a:t>Are an abstraction for the creation of good database</a:t>
          </a:r>
          <a:endParaRPr lang="en-CA"/>
        </a:p>
      </dgm:t>
    </dgm:pt>
    <dgm:pt modelId="{1A10AE20-1BA6-492D-AAAD-77ADCB85631B}" type="parTrans" cxnId="{92669576-8172-42AD-AAD9-4FA225FC76A5}">
      <dgm:prSet/>
      <dgm:spPr/>
      <dgm:t>
        <a:bodyPr/>
        <a:lstStyle/>
        <a:p>
          <a:endParaRPr lang="en-US"/>
        </a:p>
      </dgm:t>
    </dgm:pt>
    <dgm:pt modelId="{7A234F4D-33F5-4C8A-A58F-FD80CEB81A73}" type="sibTrans" cxnId="{92669576-8172-42AD-AAD9-4FA225FC76A5}">
      <dgm:prSet/>
      <dgm:spPr/>
      <dgm:t>
        <a:bodyPr/>
        <a:lstStyle/>
        <a:p>
          <a:endParaRPr lang="en-US"/>
        </a:p>
      </dgm:t>
    </dgm:pt>
    <dgm:pt modelId="{23AAE30D-3C49-4C75-A763-C5E86A5EAF77}" type="pres">
      <dgm:prSet presAssocID="{515B2D20-7260-4E59-AE39-320FF3A6FDF6}" presName="linear" presStyleCnt="0">
        <dgm:presLayoutVars>
          <dgm:dir/>
          <dgm:animLvl val="lvl"/>
          <dgm:resizeHandles val="exact"/>
        </dgm:presLayoutVars>
      </dgm:prSet>
      <dgm:spPr/>
    </dgm:pt>
    <dgm:pt modelId="{6528F4B1-B7F9-4700-B684-E89E5C001F58}" type="pres">
      <dgm:prSet presAssocID="{B50E95CB-08C7-483B-87A8-ABD67615F1D5}" presName="parentLin" presStyleCnt="0"/>
      <dgm:spPr/>
    </dgm:pt>
    <dgm:pt modelId="{406D8EC3-F274-492B-A46F-417F0DD84654}" type="pres">
      <dgm:prSet presAssocID="{B50E95CB-08C7-483B-87A8-ABD67615F1D5}" presName="parentLeftMargin" presStyleLbl="node1" presStyleIdx="0" presStyleCnt="4"/>
      <dgm:spPr/>
    </dgm:pt>
    <dgm:pt modelId="{FD71618A-E279-4869-BFE8-B0590B0C99C8}" type="pres">
      <dgm:prSet presAssocID="{B50E95CB-08C7-483B-87A8-ABD67615F1D5}" presName="parentText" presStyleLbl="node1" presStyleIdx="0" presStyleCnt="4" custScaleX="114286" custScaleY="103984">
        <dgm:presLayoutVars>
          <dgm:chMax val="0"/>
          <dgm:bulletEnabled val="1"/>
        </dgm:presLayoutVars>
      </dgm:prSet>
      <dgm:spPr/>
    </dgm:pt>
    <dgm:pt modelId="{AEBE0C46-C7C6-46BF-BAAE-873FBE955416}" type="pres">
      <dgm:prSet presAssocID="{B50E95CB-08C7-483B-87A8-ABD67615F1D5}" presName="negativeSpace" presStyleCnt="0"/>
      <dgm:spPr/>
    </dgm:pt>
    <dgm:pt modelId="{1C078645-219F-44C4-9F98-FAC131BA68BF}" type="pres">
      <dgm:prSet presAssocID="{B50E95CB-08C7-483B-87A8-ABD67615F1D5}" presName="childText" presStyleLbl="conFgAcc1" presStyleIdx="0" presStyleCnt="4">
        <dgm:presLayoutVars>
          <dgm:bulletEnabled val="1"/>
        </dgm:presLayoutVars>
      </dgm:prSet>
      <dgm:spPr/>
    </dgm:pt>
    <dgm:pt modelId="{B1A203EF-A374-4811-A9D5-BEEB2E2BB679}" type="pres">
      <dgm:prSet presAssocID="{E4D91DFA-F928-4A1F-950D-667D59D003A5}" presName="spaceBetweenRectangles" presStyleCnt="0"/>
      <dgm:spPr/>
    </dgm:pt>
    <dgm:pt modelId="{D5B9A8A8-6A99-4480-BAA4-91FD4E661505}" type="pres">
      <dgm:prSet presAssocID="{9D51E51D-7DA0-4814-A695-6C01E2415ED4}" presName="parentLin" presStyleCnt="0"/>
      <dgm:spPr/>
    </dgm:pt>
    <dgm:pt modelId="{5E437A6F-9E5B-49DD-9E2E-1B2BBB37C0BD}" type="pres">
      <dgm:prSet presAssocID="{9D51E51D-7DA0-4814-A695-6C01E2415ED4}" presName="parentLeftMargin" presStyleLbl="node1" presStyleIdx="0" presStyleCnt="4"/>
      <dgm:spPr/>
    </dgm:pt>
    <dgm:pt modelId="{EA0DA320-733F-42A1-97AB-208060D67A5D}" type="pres">
      <dgm:prSet presAssocID="{9D51E51D-7DA0-4814-A695-6C01E2415ED4}" presName="parentText" presStyleLbl="node1" presStyleIdx="1" presStyleCnt="4" custScaleX="114286" custScaleY="103984">
        <dgm:presLayoutVars>
          <dgm:chMax val="0"/>
          <dgm:bulletEnabled val="1"/>
        </dgm:presLayoutVars>
      </dgm:prSet>
      <dgm:spPr/>
    </dgm:pt>
    <dgm:pt modelId="{A958A281-51BF-4804-B70F-750E7E694B15}" type="pres">
      <dgm:prSet presAssocID="{9D51E51D-7DA0-4814-A695-6C01E2415ED4}" presName="negativeSpace" presStyleCnt="0"/>
      <dgm:spPr/>
    </dgm:pt>
    <dgm:pt modelId="{8E94F18D-9724-4B79-88EE-74467D155354}" type="pres">
      <dgm:prSet presAssocID="{9D51E51D-7DA0-4814-A695-6C01E2415ED4}" presName="childText" presStyleLbl="conFgAcc1" presStyleIdx="1" presStyleCnt="4">
        <dgm:presLayoutVars>
          <dgm:bulletEnabled val="1"/>
        </dgm:presLayoutVars>
      </dgm:prSet>
      <dgm:spPr/>
    </dgm:pt>
    <dgm:pt modelId="{4C7807CC-B287-4E25-B489-FFAECC9F2734}" type="pres">
      <dgm:prSet presAssocID="{E1CC2C91-BCD9-4BC1-BB45-77702557F256}" presName="spaceBetweenRectangles" presStyleCnt="0"/>
      <dgm:spPr/>
    </dgm:pt>
    <dgm:pt modelId="{34312FE6-95A0-4E25-99FC-AFF395F6DA35}" type="pres">
      <dgm:prSet presAssocID="{1C49305A-01F1-46DB-8FE7-DF832B776030}" presName="parentLin" presStyleCnt="0"/>
      <dgm:spPr/>
    </dgm:pt>
    <dgm:pt modelId="{F7B26507-4677-440C-8BCD-59DBC4C0DE0D}" type="pres">
      <dgm:prSet presAssocID="{1C49305A-01F1-46DB-8FE7-DF832B776030}" presName="parentLeftMargin" presStyleLbl="node1" presStyleIdx="1" presStyleCnt="4"/>
      <dgm:spPr/>
    </dgm:pt>
    <dgm:pt modelId="{D5B73C83-01C0-4839-B235-F2EA4D455E33}" type="pres">
      <dgm:prSet presAssocID="{1C49305A-01F1-46DB-8FE7-DF832B776030}" presName="parentText" presStyleLbl="node1" presStyleIdx="2" presStyleCnt="4" custScaleX="114286" custScaleY="103984">
        <dgm:presLayoutVars>
          <dgm:chMax val="0"/>
          <dgm:bulletEnabled val="1"/>
        </dgm:presLayoutVars>
      </dgm:prSet>
      <dgm:spPr/>
    </dgm:pt>
    <dgm:pt modelId="{AC724B3C-2AD0-4E82-ABA5-E01EB056C2C6}" type="pres">
      <dgm:prSet presAssocID="{1C49305A-01F1-46DB-8FE7-DF832B776030}" presName="negativeSpace" presStyleCnt="0"/>
      <dgm:spPr/>
    </dgm:pt>
    <dgm:pt modelId="{4ADB32FE-303F-4FB7-B7F3-4CB12761000E}" type="pres">
      <dgm:prSet presAssocID="{1C49305A-01F1-46DB-8FE7-DF832B776030}" presName="childText" presStyleLbl="conFgAcc1" presStyleIdx="2" presStyleCnt="4">
        <dgm:presLayoutVars>
          <dgm:bulletEnabled val="1"/>
        </dgm:presLayoutVars>
      </dgm:prSet>
      <dgm:spPr/>
    </dgm:pt>
    <dgm:pt modelId="{D7B6F947-C74F-404B-9BEE-A08AB150217F}" type="pres">
      <dgm:prSet presAssocID="{FBB04CE0-D8E6-4EC4-8B6F-22EE32551CA5}" presName="spaceBetweenRectangles" presStyleCnt="0"/>
      <dgm:spPr/>
    </dgm:pt>
    <dgm:pt modelId="{F93E3CCA-6598-4BE1-9F1D-02136EB4C236}" type="pres">
      <dgm:prSet presAssocID="{BD262A1C-5DC2-43F1-96F0-D565C9FCA9AF}" presName="parentLin" presStyleCnt="0"/>
      <dgm:spPr/>
    </dgm:pt>
    <dgm:pt modelId="{0BBB0919-CD98-46FC-BB44-FC93286808DF}" type="pres">
      <dgm:prSet presAssocID="{BD262A1C-5DC2-43F1-96F0-D565C9FCA9AF}" presName="parentLeftMargin" presStyleLbl="node1" presStyleIdx="2" presStyleCnt="4"/>
      <dgm:spPr/>
    </dgm:pt>
    <dgm:pt modelId="{C9E50AC8-3426-42A0-BCE9-D57866C7705F}" type="pres">
      <dgm:prSet presAssocID="{BD262A1C-5DC2-43F1-96F0-D565C9FCA9AF}" presName="parentText" presStyleLbl="node1" presStyleIdx="3" presStyleCnt="4" custScaleX="114286" custScaleY="103984">
        <dgm:presLayoutVars>
          <dgm:chMax val="0"/>
          <dgm:bulletEnabled val="1"/>
        </dgm:presLayoutVars>
      </dgm:prSet>
      <dgm:spPr/>
    </dgm:pt>
    <dgm:pt modelId="{AE61BA77-D013-4A7F-8A92-6A100D87B06D}" type="pres">
      <dgm:prSet presAssocID="{BD262A1C-5DC2-43F1-96F0-D565C9FCA9AF}" presName="negativeSpace" presStyleCnt="0"/>
      <dgm:spPr/>
    </dgm:pt>
    <dgm:pt modelId="{A1B48A50-ACBF-4192-A94B-BE76FE714BE8}" type="pres">
      <dgm:prSet presAssocID="{BD262A1C-5DC2-43F1-96F0-D565C9FCA9A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44AD1C-C2A9-43EA-BA45-26ECC79BA50F}" type="presOf" srcId="{BD262A1C-5DC2-43F1-96F0-D565C9FCA9AF}" destId="{0BBB0919-CD98-46FC-BB44-FC93286808DF}" srcOrd="0" destOrd="0" presId="urn:microsoft.com/office/officeart/2005/8/layout/list1"/>
    <dgm:cxn modelId="{4211DA6C-FBD5-4288-A22F-8D9FB123512F}" type="presOf" srcId="{B50E95CB-08C7-483B-87A8-ABD67615F1D5}" destId="{FD71618A-E279-4869-BFE8-B0590B0C99C8}" srcOrd="1" destOrd="0" presId="urn:microsoft.com/office/officeart/2005/8/layout/list1"/>
    <dgm:cxn modelId="{D8087474-6316-4494-9AF9-77ECB9C8586C}" type="presOf" srcId="{BD262A1C-5DC2-43F1-96F0-D565C9FCA9AF}" destId="{C9E50AC8-3426-42A0-BCE9-D57866C7705F}" srcOrd="1" destOrd="0" presId="urn:microsoft.com/office/officeart/2005/8/layout/list1"/>
    <dgm:cxn modelId="{2A3D7D76-5C4D-4110-B43B-1D2EA060BD62}" srcId="{515B2D20-7260-4E59-AE39-320FF3A6FDF6}" destId="{9D51E51D-7DA0-4814-A695-6C01E2415ED4}" srcOrd="1" destOrd="0" parTransId="{97E2A55B-C3B3-42B2-A38B-5F4FA0EA2C46}" sibTransId="{E1CC2C91-BCD9-4BC1-BB45-77702557F256}"/>
    <dgm:cxn modelId="{92669576-8172-42AD-AAD9-4FA225FC76A5}" srcId="{515B2D20-7260-4E59-AE39-320FF3A6FDF6}" destId="{BD262A1C-5DC2-43F1-96F0-D565C9FCA9AF}" srcOrd="3" destOrd="0" parTransId="{1A10AE20-1BA6-492D-AAAD-77ADCB85631B}" sibTransId="{7A234F4D-33F5-4C8A-A58F-FD80CEB81A73}"/>
    <dgm:cxn modelId="{749F4381-99AB-4D83-9E3D-E187D8389EE0}" srcId="{515B2D20-7260-4E59-AE39-320FF3A6FDF6}" destId="{1C49305A-01F1-46DB-8FE7-DF832B776030}" srcOrd="2" destOrd="0" parTransId="{484430B0-07F6-4135-AA55-AA7168434241}" sibTransId="{FBB04CE0-D8E6-4EC4-8B6F-22EE32551CA5}"/>
    <dgm:cxn modelId="{D569F3C2-81DA-4F9D-BA6B-3294ED186809}" type="presOf" srcId="{B50E95CB-08C7-483B-87A8-ABD67615F1D5}" destId="{406D8EC3-F274-492B-A46F-417F0DD84654}" srcOrd="0" destOrd="0" presId="urn:microsoft.com/office/officeart/2005/8/layout/list1"/>
    <dgm:cxn modelId="{BD0941C3-A17F-49EE-BD7E-54199459026B}" srcId="{515B2D20-7260-4E59-AE39-320FF3A6FDF6}" destId="{B50E95CB-08C7-483B-87A8-ABD67615F1D5}" srcOrd="0" destOrd="0" parTransId="{875B4FA2-70F6-452D-9771-B944263121B6}" sibTransId="{E4D91DFA-F928-4A1F-950D-667D59D003A5}"/>
    <dgm:cxn modelId="{F11427CD-2A5E-400B-A87A-053F29E3A23D}" type="presOf" srcId="{515B2D20-7260-4E59-AE39-320FF3A6FDF6}" destId="{23AAE30D-3C49-4C75-A763-C5E86A5EAF77}" srcOrd="0" destOrd="0" presId="urn:microsoft.com/office/officeart/2005/8/layout/list1"/>
    <dgm:cxn modelId="{E532F9CF-EF05-42CA-859E-5BDC22B69FC4}" type="presOf" srcId="{9D51E51D-7DA0-4814-A695-6C01E2415ED4}" destId="{EA0DA320-733F-42A1-97AB-208060D67A5D}" srcOrd="1" destOrd="0" presId="urn:microsoft.com/office/officeart/2005/8/layout/list1"/>
    <dgm:cxn modelId="{90DAECDA-FB31-4C9B-B242-3777A3A187BF}" type="presOf" srcId="{1C49305A-01F1-46DB-8FE7-DF832B776030}" destId="{D5B73C83-01C0-4839-B235-F2EA4D455E33}" srcOrd="1" destOrd="0" presId="urn:microsoft.com/office/officeart/2005/8/layout/list1"/>
    <dgm:cxn modelId="{D8D678F5-B354-4667-B8C5-2D31E4AC8EFF}" type="presOf" srcId="{9D51E51D-7DA0-4814-A695-6C01E2415ED4}" destId="{5E437A6F-9E5B-49DD-9E2E-1B2BBB37C0BD}" srcOrd="0" destOrd="0" presId="urn:microsoft.com/office/officeart/2005/8/layout/list1"/>
    <dgm:cxn modelId="{77EBE4F8-74B8-46E9-855C-AE278DAF6D21}" type="presOf" srcId="{1C49305A-01F1-46DB-8FE7-DF832B776030}" destId="{F7B26507-4677-440C-8BCD-59DBC4C0DE0D}" srcOrd="0" destOrd="0" presId="urn:microsoft.com/office/officeart/2005/8/layout/list1"/>
    <dgm:cxn modelId="{DCFD76AB-7E0E-40C2-B914-71A158582801}" type="presParOf" srcId="{23AAE30D-3C49-4C75-A763-C5E86A5EAF77}" destId="{6528F4B1-B7F9-4700-B684-E89E5C001F58}" srcOrd="0" destOrd="0" presId="urn:microsoft.com/office/officeart/2005/8/layout/list1"/>
    <dgm:cxn modelId="{5A093AA9-2D43-4350-93D1-CD64738444E2}" type="presParOf" srcId="{6528F4B1-B7F9-4700-B684-E89E5C001F58}" destId="{406D8EC3-F274-492B-A46F-417F0DD84654}" srcOrd="0" destOrd="0" presId="urn:microsoft.com/office/officeart/2005/8/layout/list1"/>
    <dgm:cxn modelId="{D0F573BC-0B98-4494-BACB-5DC5633DB960}" type="presParOf" srcId="{6528F4B1-B7F9-4700-B684-E89E5C001F58}" destId="{FD71618A-E279-4869-BFE8-B0590B0C99C8}" srcOrd="1" destOrd="0" presId="urn:microsoft.com/office/officeart/2005/8/layout/list1"/>
    <dgm:cxn modelId="{45F69067-0065-454F-A25A-3AC1AAB319AF}" type="presParOf" srcId="{23AAE30D-3C49-4C75-A763-C5E86A5EAF77}" destId="{AEBE0C46-C7C6-46BF-BAAE-873FBE955416}" srcOrd="1" destOrd="0" presId="urn:microsoft.com/office/officeart/2005/8/layout/list1"/>
    <dgm:cxn modelId="{BCB2EDB5-CDDE-4E23-8A81-E574BFA88A51}" type="presParOf" srcId="{23AAE30D-3C49-4C75-A763-C5E86A5EAF77}" destId="{1C078645-219F-44C4-9F98-FAC131BA68BF}" srcOrd="2" destOrd="0" presId="urn:microsoft.com/office/officeart/2005/8/layout/list1"/>
    <dgm:cxn modelId="{E39863B0-1109-4B11-B8EC-28FE3D597B21}" type="presParOf" srcId="{23AAE30D-3C49-4C75-A763-C5E86A5EAF77}" destId="{B1A203EF-A374-4811-A9D5-BEEB2E2BB679}" srcOrd="3" destOrd="0" presId="urn:microsoft.com/office/officeart/2005/8/layout/list1"/>
    <dgm:cxn modelId="{36F241A6-991D-4A49-A6AF-EAE77FD8A761}" type="presParOf" srcId="{23AAE30D-3C49-4C75-A763-C5E86A5EAF77}" destId="{D5B9A8A8-6A99-4480-BAA4-91FD4E661505}" srcOrd="4" destOrd="0" presId="urn:microsoft.com/office/officeart/2005/8/layout/list1"/>
    <dgm:cxn modelId="{E97ED32D-D10B-4A8C-8B89-E99C330BD6A6}" type="presParOf" srcId="{D5B9A8A8-6A99-4480-BAA4-91FD4E661505}" destId="{5E437A6F-9E5B-49DD-9E2E-1B2BBB37C0BD}" srcOrd="0" destOrd="0" presId="urn:microsoft.com/office/officeart/2005/8/layout/list1"/>
    <dgm:cxn modelId="{D5C3D273-DD0D-4145-987D-032D855B0029}" type="presParOf" srcId="{D5B9A8A8-6A99-4480-BAA4-91FD4E661505}" destId="{EA0DA320-733F-42A1-97AB-208060D67A5D}" srcOrd="1" destOrd="0" presId="urn:microsoft.com/office/officeart/2005/8/layout/list1"/>
    <dgm:cxn modelId="{21A38B37-F8D8-45A0-8212-18C766A55B0F}" type="presParOf" srcId="{23AAE30D-3C49-4C75-A763-C5E86A5EAF77}" destId="{A958A281-51BF-4804-B70F-750E7E694B15}" srcOrd="5" destOrd="0" presId="urn:microsoft.com/office/officeart/2005/8/layout/list1"/>
    <dgm:cxn modelId="{05F95342-6FEC-4887-8AB5-61D64605ED78}" type="presParOf" srcId="{23AAE30D-3C49-4C75-A763-C5E86A5EAF77}" destId="{8E94F18D-9724-4B79-88EE-74467D155354}" srcOrd="6" destOrd="0" presId="urn:microsoft.com/office/officeart/2005/8/layout/list1"/>
    <dgm:cxn modelId="{9D85D978-5CCC-4307-A376-32DA0C9AA6EA}" type="presParOf" srcId="{23AAE30D-3C49-4C75-A763-C5E86A5EAF77}" destId="{4C7807CC-B287-4E25-B489-FFAECC9F2734}" srcOrd="7" destOrd="0" presId="urn:microsoft.com/office/officeart/2005/8/layout/list1"/>
    <dgm:cxn modelId="{E66136C1-0330-42A2-9790-C3A6255FF4B1}" type="presParOf" srcId="{23AAE30D-3C49-4C75-A763-C5E86A5EAF77}" destId="{34312FE6-95A0-4E25-99FC-AFF395F6DA35}" srcOrd="8" destOrd="0" presId="urn:microsoft.com/office/officeart/2005/8/layout/list1"/>
    <dgm:cxn modelId="{E0FFBB0A-E496-4CD0-BDF1-3F1F06EFFBA6}" type="presParOf" srcId="{34312FE6-95A0-4E25-99FC-AFF395F6DA35}" destId="{F7B26507-4677-440C-8BCD-59DBC4C0DE0D}" srcOrd="0" destOrd="0" presId="urn:microsoft.com/office/officeart/2005/8/layout/list1"/>
    <dgm:cxn modelId="{5BA5F90F-EDB9-484A-8658-3D40189C9ED0}" type="presParOf" srcId="{34312FE6-95A0-4E25-99FC-AFF395F6DA35}" destId="{D5B73C83-01C0-4839-B235-F2EA4D455E33}" srcOrd="1" destOrd="0" presId="urn:microsoft.com/office/officeart/2005/8/layout/list1"/>
    <dgm:cxn modelId="{119CDB5C-3F59-4511-8CFD-95943D0D809D}" type="presParOf" srcId="{23AAE30D-3C49-4C75-A763-C5E86A5EAF77}" destId="{AC724B3C-2AD0-4E82-ABA5-E01EB056C2C6}" srcOrd="9" destOrd="0" presId="urn:microsoft.com/office/officeart/2005/8/layout/list1"/>
    <dgm:cxn modelId="{F1D6D323-9FBF-4353-972C-EA12F8468866}" type="presParOf" srcId="{23AAE30D-3C49-4C75-A763-C5E86A5EAF77}" destId="{4ADB32FE-303F-4FB7-B7F3-4CB12761000E}" srcOrd="10" destOrd="0" presId="urn:microsoft.com/office/officeart/2005/8/layout/list1"/>
    <dgm:cxn modelId="{FA390A74-9CF5-4EBC-B9D6-BE3B1FC56D85}" type="presParOf" srcId="{23AAE30D-3C49-4C75-A763-C5E86A5EAF77}" destId="{D7B6F947-C74F-404B-9BEE-A08AB150217F}" srcOrd="11" destOrd="0" presId="urn:microsoft.com/office/officeart/2005/8/layout/list1"/>
    <dgm:cxn modelId="{B15000AA-69F1-4FC7-8E5E-F0E6FDAD7027}" type="presParOf" srcId="{23AAE30D-3C49-4C75-A763-C5E86A5EAF77}" destId="{F93E3CCA-6598-4BE1-9F1D-02136EB4C236}" srcOrd="12" destOrd="0" presId="urn:microsoft.com/office/officeart/2005/8/layout/list1"/>
    <dgm:cxn modelId="{D88A6BBC-2180-4BE4-8659-DACE012D414B}" type="presParOf" srcId="{F93E3CCA-6598-4BE1-9F1D-02136EB4C236}" destId="{0BBB0919-CD98-46FC-BB44-FC93286808DF}" srcOrd="0" destOrd="0" presId="urn:microsoft.com/office/officeart/2005/8/layout/list1"/>
    <dgm:cxn modelId="{62EC7F6C-3B2C-4333-B692-E77D1F673760}" type="presParOf" srcId="{F93E3CCA-6598-4BE1-9F1D-02136EB4C236}" destId="{C9E50AC8-3426-42A0-BCE9-D57866C7705F}" srcOrd="1" destOrd="0" presId="urn:microsoft.com/office/officeart/2005/8/layout/list1"/>
    <dgm:cxn modelId="{926B6733-6F18-4AD0-994E-EB279AF5304D}" type="presParOf" srcId="{23AAE30D-3C49-4C75-A763-C5E86A5EAF77}" destId="{AE61BA77-D013-4A7F-8A92-6A100D87B06D}" srcOrd="13" destOrd="0" presId="urn:microsoft.com/office/officeart/2005/8/layout/list1"/>
    <dgm:cxn modelId="{2800D6A9-9337-4880-95C9-398F45C7990D}" type="presParOf" srcId="{23AAE30D-3C49-4C75-A763-C5E86A5EAF77}" destId="{A1B48A50-ACBF-4192-A94B-BE76FE714B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EBB69B-B49C-48DC-93C3-3D18FE8ECF28}" type="doc">
      <dgm:prSet loTypeId="urn:microsoft.com/office/officeart/2005/8/layout/default#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783FE0-ECB7-4989-9DC7-A2B187A1C49C}">
      <dgm:prSet/>
      <dgm:spPr/>
      <dgm:t>
        <a:bodyPr/>
        <a:lstStyle/>
        <a:p>
          <a:pPr rtl="0"/>
          <a:r>
            <a:rPr lang="en-US" dirty="0"/>
            <a:t>Company managers</a:t>
          </a:r>
        </a:p>
      </dgm:t>
    </dgm:pt>
    <dgm:pt modelId="{A551566B-D96F-4B53-A4FC-2A3726146576}" type="parTrans" cxnId="{92052FEA-9866-4106-9BFE-7B143E322273}">
      <dgm:prSet/>
      <dgm:spPr/>
      <dgm:t>
        <a:bodyPr/>
        <a:lstStyle/>
        <a:p>
          <a:endParaRPr lang="en-US"/>
        </a:p>
      </dgm:t>
    </dgm:pt>
    <dgm:pt modelId="{AC7A8D3D-E78C-4BAD-A110-1691CA46BC99}" type="sibTrans" cxnId="{92052FEA-9866-4106-9BFE-7B143E322273}">
      <dgm:prSet/>
      <dgm:spPr/>
      <dgm:t>
        <a:bodyPr/>
        <a:lstStyle/>
        <a:p>
          <a:endParaRPr lang="en-US"/>
        </a:p>
      </dgm:t>
    </dgm:pt>
    <dgm:pt modelId="{69565186-57FC-476D-8D67-CE5E6ED1E0B6}">
      <dgm:prSet/>
      <dgm:spPr/>
      <dgm:t>
        <a:bodyPr/>
        <a:lstStyle/>
        <a:p>
          <a:pPr rtl="0"/>
          <a:r>
            <a:rPr lang="en-US"/>
            <a:t>Policy makers</a:t>
          </a:r>
        </a:p>
      </dgm:t>
    </dgm:pt>
    <dgm:pt modelId="{4B1BA1EC-62B4-49C2-B30D-2683A643B572}" type="parTrans" cxnId="{54CBEF02-DA43-47FC-99E0-3A03CB54955D}">
      <dgm:prSet/>
      <dgm:spPr/>
      <dgm:t>
        <a:bodyPr/>
        <a:lstStyle/>
        <a:p>
          <a:endParaRPr lang="en-US"/>
        </a:p>
      </dgm:t>
    </dgm:pt>
    <dgm:pt modelId="{C1CDD273-A241-4320-ACF3-33454D165F36}" type="sibTrans" cxnId="{54CBEF02-DA43-47FC-99E0-3A03CB54955D}">
      <dgm:prSet/>
      <dgm:spPr/>
      <dgm:t>
        <a:bodyPr/>
        <a:lstStyle/>
        <a:p>
          <a:endParaRPr lang="en-US"/>
        </a:p>
      </dgm:t>
    </dgm:pt>
    <dgm:pt modelId="{2A89B972-2B48-4F96-9D04-C4D3E43EA5DD}">
      <dgm:prSet/>
      <dgm:spPr/>
      <dgm:t>
        <a:bodyPr/>
        <a:lstStyle/>
        <a:p>
          <a:pPr rtl="0"/>
          <a:r>
            <a:rPr lang="en-US"/>
            <a:t>Department managers</a:t>
          </a:r>
        </a:p>
      </dgm:t>
    </dgm:pt>
    <dgm:pt modelId="{F91C2D3C-BD0A-49FD-88B4-8967FC06E48D}" type="parTrans" cxnId="{861CA661-BE18-494C-A47D-40ECB483C5EB}">
      <dgm:prSet/>
      <dgm:spPr/>
      <dgm:t>
        <a:bodyPr/>
        <a:lstStyle/>
        <a:p>
          <a:endParaRPr lang="en-US"/>
        </a:p>
      </dgm:t>
    </dgm:pt>
    <dgm:pt modelId="{D52918C4-B0B6-4987-A2B1-FBA589484F26}" type="sibTrans" cxnId="{861CA661-BE18-494C-A47D-40ECB483C5EB}">
      <dgm:prSet/>
      <dgm:spPr/>
      <dgm:t>
        <a:bodyPr/>
        <a:lstStyle/>
        <a:p>
          <a:endParaRPr lang="en-US"/>
        </a:p>
      </dgm:t>
    </dgm:pt>
    <dgm:pt modelId="{C43553FD-C6DE-48D5-A7E4-489E110989A9}">
      <dgm:prSet/>
      <dgm:spPr/>
      <dgm:t>
        <a:bodyPr/>
        <a:lstStyle/>
        <a:p>
          <a:pPr rtl="0"/>
          <a:r>
            <a:rPr lang="en-US"/>
            <a:t>Written documentation</a:t>
          </a:r>
        </a:p>
      </dgm:t>
    </dgm:pt>
    <dgm:pt modelId="{C1F6CC48-215F-40CB-BD7F-2277E275D292}" type="parTrans" cxnId="{BAD1D6F5-655B-4944-BB63-2A447AD62587}">
      <dgm:prSet/>
      <dgm:spPr/>
      <dgm:t>
        <a:bodyPr/>
        <a:lstStyle/>
        <a:p>
          <a:endParaRPr lang="en-US"/>
        </a:p>
      </dgm:t>
    </dgm:pt>
    <dgm:pt modelId="{8295DDE9-1232-488D-BDB0-90FF5BE8A9D7}" type="sibTrans" cxnId="{BAD1D6F5-655B-4944-BB63-2A447AD62587}">
      <dgm:prSet/>
      <dgm:spPr/>
      <dgm:t>
        <a:bodyPr/>
        <a:lstStyle/>
        <a:p>
          <a:endParaRPr lang="en-US"/>
        </a:p>
      </dgm:t>
    </dgm:pt>
    <dgm:pt modelId="{CECC9968-8E08-41F3-A83C-E8F6399A7A92}">
      <dgm:prSet/>
      <dgm:spPr/>
      <dgm:t>
        <a:bodyPr/>
        <a:lstStyle/>
        <a:p>
          <a:pPr rtl="0"/>
          <a:r>
            <a:rPr lang="en-US"/>
            <a:t>Direct interviews with end users</a:t>
          </a:r>
        </a:p>
      </dgm:t>
    </dgm:pt>
    <dgm:pt modelId="{9850439D-AB0B-4733-99DE-7F216D14017E}" type="parTrans" cxnId="{F812E66E-3AAF-4E8B-877E-277C5AE1F1D7}">
      <dgm:prSet/>
      <dgm:spPr/>
      <dgm:t>
        <a:bodyPr/>
        <a:lstStyle/>
        <a:p>
          <a:endParaRPr lang="en-US"/>
        </a:p>
      </dgm:t>
    </dgm:pt>
    <dgm:pt modelId="{2BFC0A94-F161-4EBC-B520-E72AB9249859}" type="sibTrans" cxnId="{F812E66E-3AAF-4E8B-877E-277C5AE1F1D7}">
      <dgm:prSet/>
      <dgm:spPr/>
      <dgm:t>
        <a:bodyPr/>
        <a:lstStyle/>
        <a:p>
          <a:endParaRPr lang="en-US"/>
        </a:p>
      </dgm:t>
    </dgm:pt>
    <dgm:pt modelId="{A097145F-534A-4610-AD2C-3630677F2E49}" type="pres">
      <dgm:prSet presAssocID="{F8EBB69B-B49C-48DC-93C3-3D18FE8ECF28}" presName="diagram" presStyleCnt="0">
        <dgm:presLayoutVars>
          <dgm:dir/>
          <dgm:resizeHandles val="exact"/>
        </dgm:presLayoutVars>
      </dgm:prSet>
      <dgm:spPr/>
    </dgm:pt>
    <dgm:pt modelId="{AAC68309-6962-4FF5-8B80-3C9A91A7FBD2}" type="pres">
      <dgm:prSet presAssocID="{E2783FE0-ECB7-4989-9DC7-A2B187A1C49C}" presName="node" presStyleLbl="node1" presStyleIdx="0" presStyleCnt="5">
        <dgm:presLayoutVars>
          <dgm:bulletEnabled val="1"/>
        </dgm:presLayoutVars>
      </dgm:prSet>
      <dgm:spPr/>
    </dgm:pt>
    <dgm:pt modelId="{F8EDCEBA-5AD5-4521-9DFE-B098FAFCDF54}" type="pres">
      <dgm:prSet presAssocID="{AC7A8D3D-E78C-4BAD-A110-1691CA46BC99}" presName="sibTrans" presStyleCnt="0"/>
      <dgm:spPr/>
    </dgm:pt>
    <dgm:pt modelId="{6408D1CF-4E44-4544-936F-0C0E152F51BC}" type="pres">
      <dgm:prSet presAssocID="{69565186-57FC-476D-8D67-CE5E6ED1E0B6}" presName="node" presStyleLbl="node1" presStyleIdx="1" presStyleCnt="5">
        <dgm:presLayoutVars>
          <dgm:bulletEnabled val="1"/>
        </dgm:presLayoutVars>
      </dgm:prSet>
      <dgm:spPr/>
    </dgm:pt>
    <dgm:pt modelId="{803D8BDE-C2F6-477B-AE19-969CA615EEBD}" type="pres">
      <dgm:prSet presAssocID="{C1CDD273-A241-4320-ACF3-33454D165F36}" presName="sibTrans" presStyleCnt="0"/>
      <dgm:spPr/>
    </dgm:pt>
    <dgm:pt modelId="{1B6FEC7C-5BBA-46A0-9867-DD7D43324B4B}" type="pres">
      <dgm:prSet presAssocID="{2A89B972-2B48-4F96-9D04-C4D3E43EA5DD}" presName="node" presStyleLbl="node1" presStyleIdx="2" presStyleCnt="5">
        <dgm:presLayoutVars>
          <dgm:bulletEnabled val="1"/>
        </dgm:presLayoutVars>
      </dgm:prSet>
      <dgm:spPr/>
    </dgm:pt>
    <dgm:pt modelId="{CF23DC2A-7D5B-49CA-A0A3-16104DF93AAF}" type="pres">
      <dgm:prSet presAssocID="{D52918C4-B0B6-4987-A2B1-FBA589484F26}" presName="sibTrans" presStyleCnt="0"/>
      <dgm:spPr/>
    </dgm:pt>
    <dgm:pt modelId="{8B3BE074-0F4B-4F41-BC7E-8EA58006E3E6}" type="pres">
      <dgm:prSet presAssocID="{C43553FD-C6DE-48D5-A7E4-489E110989A9}" presName="node" presStyleLbl="node1" presStyleIdx="3" presStyleCnt="5">
        <dgm:presLayoutVars>
          <dgm:bulletEnabled val="1"/>
        </dgm:presLayoutVars>
      </dgm:prSet>
      <dgm:spPr/>
    </dgm:pt>
    <dgm:pt modelId="{95250773-112F-4218-9A14-3D7179405EEA}" type="pres">
      <dgm:prSet presAssocID="{8295DDE9-1232-488D-BDB0-90FF5BE8A9D7}" presName="sibTrans" presStyleCnt="0"/>
      <dgm:spPr/>
    </dgm:pt>
    <dgm:pt modelId="{73B10709-A085-49D6-998C-F8DC6A2B5545}" type="pres">
      <dgm:prSet presAssocID="{CECC9968-8E08-41F3-A83C-E8F6399A7A92}" presName="node" presStyleLbl="node1" presStyleIdx="4" presStyleCnt="5">
        <dgm:presLayoutVars>
          <dgm:bulletEnabled val="1"/>
        </dgm:presLayoutVars>
      </dgm:prSet>
      <dgm:spPr/>
    </dgm:pt>
  </dgm:ptLst>
  <dgm:cxnLst>
    <dgm:cxn modelId="{54CBEF02-DA43-47FC-99E0-3A03CB54955D}" srcId="{F8EBB69B-B49C-48DC-93C3-3D18FE8ECF28}" destId="{69565186-57FC-476D-8D67-CE5E6ED1E0B6}" srcOrd="1" destOrd="0" parTransId="{4B1BA1EC-62B4-49C2-B30D-2683A643B572}" sibTransId="{C1CDD273-A241-4320-ACF3-33454D165F36}"/>
    <dgm:cxn modelId="{D4521D40-E8BD-4221-88AF-CB1339FA21A4}" type="presOf" srcId="{E2783FE0-ECB7-4989-9DC7-A2B187A1C49C}" destId="{AAC68309-6962-4FF5-8B80-3C9A91A7FBD2}" srcOrd="0" destOrd="0" presId="urn:microsoft.com/office/officeart/2005/8/layout/default#1"/>
    <dgm:cxn modelId="{61B4635E-EDBC-4A16-9976-F7B833D86281}" type="presOf" srcId="{F8EBB69B-B49C-48DC-93C3-3D18FE8ECF28}" destId="{A097145F-534A-4610-AD2C-3630677F2E49}" srcOrd="0" destOrd="0" presId="urn:microsoft.com/office/officeart/2005/8/layout/default#1"/>
    <dgm:cxn modelId="{861CA661-BE18-494C-A47D-40ECB483C5EB}" srcId="{F8EBB69B-B49C-48DC-93C3-3D18FE8ECF28}" destId="{2A89B972-2B48-4F96-9D04-C4D3E43EA5DD}" srcOrd="2" destOrd="0" parTransId="{F91C2D3C-BD0A-49FD-88B4-8967FC06E48D}" sibTransId="{D52918C4-B0B6-4987-A2B1-FBA589484F26}"/>
    <dgm:cxn modelId="{7C346742-09C5-4735-8E88-0BB6C90FDAA5}" type="presOf" srcId="{CECC9968-8E08-41F3-A83C-E8F6399A7A92}" destId="{73B10709-A085-49D6-998C-F8DC6A2B5545}" srcOrd="0" destOrd="0" presId="urn:microsoft.com/office/officeart/2005/8/layout/default#1"/>
    <dgm:cxn modelId="{F812E66E-3AAF-4E8B-877E-277C5AE1F1D7}" srcId="{F8EBB69B-B49C-48DC-93C3-3D18FE8ECF28}" destId="{CECC9968-8E08-41F3-A83C-E8F6399A7A92}" srcOrd="4" destOrd="0" parTransId="{9850439D-AB0B-4733-99DE-7F216D14017E}" sibTransId="{2BFC0A94-F161-4EBC-B520-E72AB9249859}"/>
    <dgm:cxn modelId="{1BD10882-BD3E-41D9-A7DF-DFC6D6E7F25C}" type="presOf" srcId="{69565186-57FC-476D-8D67-CE5E6ED1E0B6}" destId="{6408D1CF-4E44-4544-936F-0C0E152F51BC}" srcOrd="0" destOrd="0" presId="urn:microsoft.com/office/officeart/2005/8/layout/default#1"/>
    <dgm:cxn modelId="{D00A1E96-0E12-48DB-97CD-6CFBDC2104A9}" type="presOf" srcId="{2A89B972-2B48-4F96-9D04-C4D3E43EA5DD}" destId="{1B6FEC7C-5BBA-46A0-9867-DD7D43324B4B}" srcOrd="0" destOrd="0" presId="urn:microsoft.com/office/officeart/2005/8/layout/default#1"/>
    <dgm:cxn modelId="{CCFC13DF-AA35-4798-8177-33C71FF1DBFB}" type="presOf" srcId="{C43553FD-C6DE-48D5-A7E4-489E110989A9}" destId="{8B3BE074-0F4B-4F41-BC7E-8EA58006E3E6}" srcOrd="0" destOrd="0" presId="urn:microsoft.com/office/officeart/2005/8/layout/default#1"/>
    <dgm:cxn modelId="{92052FEA-9866-4106-9BFE-7B143E322273}" srcId="{F8EBB69B-B49C-48DC-93C3-3D18FE8ECF28}" destId="{E2783FE0-ECB7-4989-9DC7-A2B187A1C49C}" srcOrd="0" destOrd="0" parTransId="{A551566B-D96F-4B53-A4FC-2A3726146576}" sibTransId="{AC7A8D3D-E78C-4BAD-A110-1691CA46BC99}"/>
    <dgm:cxn modelId="{BAD1D6F5-655B-4944-BB63-2A447AD62587}" srcId="{F8EBB69B-B49C-48DC-93C3-3D18FE8ECF28}" destId="{C43553FD-C6DE-48D5-A7E4-489E110989A9}" srcOrd="3" destOrd="0" parTransId="{C1F6CC48-215F-40CB-BD7F-2277E275D292}" sibTransId="{8295DDE9-1232-488D-BDB0-90FF5BE8A9D7}"/>
    <dgm:cxn modelId="{AABB6A61-3843-40D3-B122-76B57396FDD9}" type="presParOf" srcId="{A097145F-534A-4610-AD2C-3630677F2E49}" destId="{AAC68309-6962-4FF5-8B80-3C9A91A7FBD2}" srcOrd="0" destOrd="0" presId="urn:microsoft.com/office/officeart/2005/8/layout/default#1"/>
    <dgm:cxn modelId="{C68CE861-C5C0-4ACE-AA9D-7E837EC30DA7}" type="presParOf" srcId="{A097145F-534A-4610-AD2C-3630677F2E49}" destId="{F8EDCEBA-5AD5-4521-9DFE-B098FAFCDF54}" srcOrd="1" destOrd="0" presId="urn:microsoft.com/office/officeart/2005/8/layout/default#1"/>
    <dgm:cxn modelId="{422453E7-1C29-4F8B-B6EF-A1EBFFC1AC91}" type="presParOf" srcId="{A097145F-534A-4610-AD2C-3630677F2E49}" destId="{6408D1CF-4E44-4544-936F-0C0E152F51BC}" srcOrd="2" destOrd="0" presId="urn:microsoft.com/office/officeart/2005/8/layout/default#1"/>
    <dgm:cxn modelId="{9120E0EC-7468-4C84-A543-A942E13A9A5A}" type="presParOf" srcId="{A097145F-534A-4610-AD2C-3630677F2E49}" destId="{803D8BDE-C2F6-477B-AE19-969CA615EEBD}" srcOrd="3" destOrd="0" presId="urn:microsoft.com/office/officeart/2005/8/layout/default#1"/>
    <dgm:cxn modelId="{5C185980-858D-428E-8C99-E4C75F52A365}" type="presParOf" srcId="{A097145F-534A-4610-AD2C-3630677F2E49}" destId="{1B6FEC7C-5BBA-46A0-9867-DD7D43324B4B}" srcOrd="4" destOrd="0" presId="urn:microsoft.com/office/officeart/2005/8/layout/default#1"/>
    <dgm:cxn modelId="{B591D9F9-45C8-4599-BA9F-9150C93FCE85}" type="presParOf" srcId="{A097145F-534A-4610-AD2C-3630677F2E49}" destId="{CF23DC2A-7D5B-49CA-A0A3-16104DF93AAF}" srcOrd="5" destOrd="0" presId="urn:microsoft.com/office/officeart/2005/8/layout/default#1"/>
    <dgm:cxn modelId="{B53368EF-3C5C-42D3-B470-9FCAE565E69C}" type="presParOf" srcId="{A097145F-534A-4610-AD2C-3630677F2E49}" destId="{8B3BE074-0F4B-4F41-BC7E-8EA58006E3E6}" srcOrd="6" destOrd="0" presId="urn:microsoft.com/office/officeart/2005/8/layout/default#1"/>
    <dgm:cxn modelId="{EAC5781F-E075-46AC-8AEA-C3F8FF91A239}" type="presParOf" srcId="{A097145F-534A-4610-AD2C-3630677F2E49}" destId="{95250773-112F-4218-9A14-3D7179405EEA}" srcOrd="7" destOrd="0" presId="urn:microsoft.com/office/officeart/2005/8/layout/default#1"/>
    <dgm:cxn modelId="{0A9B21EF-E177-42F1-BE6D-32D575A06463}" type="presParOf" srcId="{A097145F-534A-4610-AD2C-3630677F2E49}" destId="{73B10709-A085-49D6-998C-F8DC6A2B5545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D4EBBF-93CD-43A2-84C8-EF5140025E2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B02C29-A8C4-4BA3-B384-9C8D41B31526}">
      <dgm:prSet custT="1"/>
      <dgm:spPr/>
      <dgm:t>
        <a:bodyPr/>
        <a:lstStyle/>
        <a:p>
          <a:pPr rtl="0"/>
          <a:r>
            <a:rPr lang="en-US" sz="3000" b="1" dirty="0"/>
            <a:t>Schema</a:t>
          </a:r>
          <a:r>
            <a:rPr lang="en-US" sz="3000" dirty="0"/>
            <a:t> </a:t>
          </a:r>
        </a:p>
      </dgm:t>
    </dgm:pt>
    <dgm:pt modelId="{CE52D165-4A2C-4FFD-B319-85DDBF3E9860}" type="parTrans" cxnId="{3FFB7293-58EA-42BF-BCB0-BDA4B097ED29}">
      <dgm:prSet/>
      <dgm:spPr/>
      <dgm:t>
        <a:bodyPr/>
        <a:lstStyle/>
        <a:p>
          <a:endParaRPr lang="en-US"/>
        </a:p>
      </dgm:t>
    </dgm:pt>
    <dgm:pt modelId="{E9242715-A703-4054-91D2-17DAB09A7A0D}" type="sibTrans" cxnId="{3FFB7293-58EA-42BF-BCB0-BDA4B097ED29}">
      <dgm:prSet/>
      <dgm:spPr/>
      <dgm:t>
        <a:bodyPr/>
        <a:lstStyle/>
        <a:p>
          <a:endParaRPr lang="en-US"/>
        </a:p>
      </dgm:t>
    </dgm:pt>
    <dgm:pt modelId="{E2A4F111-B251-4B6A-9341-C6DA0D1AA670}">
      <dgm:prSet custT="1"/>
      <dgm:spPr/>
      <dgm:t>
        <a:bodyPr/>
        <a:lstStyle/>
        <a:p>
          <a:pPr rtl="0"/>
          <a:r>
            <a:rPr lang="en-US" sz="2400" dirty="0">
              <a:solidFill>
                <a:srgbClr val="002060"/>
              </a:solidFill>
            </a:rPr>
            <a:t>Conceptual organization of the entire database as viewed by the database administrator</a:t>
          </a:r>
        </a:p>
      </dgm:t>
    </dgm:pt>
    <dgm:pt modelId="{C82D3674-E4BE-45F9-9006-025AD1A02877}" type="parTrans" cxnId="{485A574A-96C2-4A43-839C-154736380719}">
      <dgm:prSet/>
      <dgm:spPr/>
      <dgm:t>
        <a:bodyPr/>
        <a:lstStyle/>
        <a:p>
          <a:endParaRPr lang="en-US"/>
        </a:p>
      </dgm:t>
    </dgm:pt>
    <dgm:pt modelId="{AE862E0A-97C5-4C3C-9A9C-F01C7CCF9CBF}" type="sibTrans" cxnId="{485A574A-96C2-4A43-839C-154736380719}">
      <dgm:prSet/>
      <dgm:spPr/>
      <dgm:t>
        <a:bodyPr/>
        <a:lstStyle/>
        <a:p>
          <a:endParaRPr lang="en-US"/>
        </a:p>
      </dgm:t>
    </dgm:pt>
    <dgm:pt modelId="{119AA385-F25B-4DDF-BBDE-EA14D87BE0D2}">
      <dgm:prSet custT="1"/>
      <dgm:spPr/>
      <dgm:t>
        <a:bodyPr/>
        <a:lstStyle/>
        <a:p>
          <a:pPr rtl="0"/>
          <a:r>
            <a:rPr lang="en-US" sz="3000" b="1" dirty="0"/>
            <a:t>Subschema</a:t>
          </a:r>
          <a:r>
            <a:rPr lang="en-US" sz="3000" dirty="0"/>
            <a:t> </a:t>
          </a:r>
        </a:p>
      </dgm:t>
    </dgm:pt>
    <dgm:pt modelId="{06295391-ED85-449C-97CD-7757A4D61027}" type="parTrans" cxnId="{D80DB105-04A3-4B13-96A3-14AB8632CC80}">
      <dgm:prSet/>
      <dgm:spPr/>
      <dgm:t>
        <a:bodyPr/>
        <a:lstStyle/>
        <a:p>
          <a:endParaRPr lang="en-US"/>
        </a:p>
      </dgm:t>
    </dgm:pt>
    <dgm:pt modelId="{BA6CA30A-7E30-4AA6-8690-25EC800ED463}" type="sibTrans" cxnId="{D80DB105-04A3-4B13-96A3-14AB8632CC80}">
      <dgm:prSet/>
      <dgm:spPr/>
      <dgm:t>
        <a:bodyPr/>
        <a:lstStyle/>
        <a:p>
          <a:endParaRPr lang="en-US"/>
        </a:p>
      </dgm:t>
    </dgm:pt>
    <dgm:pt modelId="{6B8F4C67-6452-428C-A237-6223E582A85F}">
      <dgm:prSet custT="1"/>
      <dgm:spPr/>
      <dgm:t>
        <a:bodyPr/>
        <a:lstStyle/>
        <a:p>
          <a:pPr rtl="0"/>
          <a:r>
            <a:rPr lang="en-US" sz="2400" dirty="0">
              <a:solidFill>
                <a:srgbClr val="002060"/>
              </a:solidFill>
            </a:rPr>
            <a:t>Portion of the database seen by the application programs that produce the desired information from the data within the database</a:t>
          </a:r>
        </a:p>
      </dgm:t>
    </dgm:pt>
    <dgm:pt modelId="{8B65E3A4-BCA0-4C7B-9C52-832FC7DA8EBF}" type="parTrans" cxnId="{0E8E98D7-25E7-4995-9BD1-BF98D52A0B32}">
      <dgm:prSet/>
      <dgm:spPr/>
      <dgm:t>
        <a:bodyPr/>
        <a:lstStyle/>
        <a:p>
          <a:endParaRPr lang="en-US"/>
        </a:p>
      </dgm:t>
    </dgm:pt>
    <dgm:pt modelId="{58EC7FBA-B7AF-4763-9044-858C5907E2D9}" type="sibTrans" cxnId="{0E8E98D7-25E7-4995-9BD1-BF98D52A0B32}">
      <dgm:prSet/>
      <dgm:spPr/>
      <dgm:t>
        <a:bodyPr/>
        <a:lstStyle/>
        <a:p>
          <a:endParaRPr lang="en-US"/>
        </a:p>
      </dgm:t>
    </dgm:pt>
    <dgm:pt modelId="{10FC0F73-612B-48C0-8E44-4E4D262ED868}" type="pres">
      <dgm:prSet presAssocID="{46D4EBBF-93CD-43A2-84C8-EF5140025E2C}" presName="linear" presStyleCnt="0">
        <dgm:presLayoutVars>
          <dgm:animLvl val="lvl"/>
          <dgm:resizeHandles val="exact"/>
        </dgm:presLayoutVars>
      </dgm:prSet>
      <dgm:spPr/>
    </dgm:pt>
    <dgm:pt modelId="{635C5CEC-BFFF-495B-82BC-16384EA1DC36}" type="pres">
      <dgm:prSet presAssocID="{54B02C29-A8C4-4BA3-B384-9C8D41B31526}" presName="parentText" presStyleLbl="node1" presStyleIdx="0" presStyleCnt="2" custScaleX="98131" custScaleY="73191" custLinFactNeighborY="-8399">
        <dgm:presLayoutVars>
          <dgm:chMax val="0"/>
          <dgm:bulletEnabled val="1"/>
        </dgm:presLayoutVars>
      </dgm:prSet>
      <dgm:spPr/>
    </dgm:pt>
    <dgm:pt modelId="{5E325114-2B25-4EAB-A83B-C082E409E6AB}" type="pres">
      <dgm:prSet presAssocID="{54B02C29-A8C4-4BA3-B384-9C8D41B31526}" presName="childText" presStyleLbl="revTx" presStyleIdx="0" presStyleCnt="2">
        <dgm:presLayoutVars>
          <dgm:bulletEnabled val="1"/>
        </dgm:presLayoutVars>
      </dgm:prSet>
      <dgm:spPr/>
    </dgm:pt>
    <dgm:pt modelId="{45A5BE84-5223-4262-9598-25E3738126A0}" type="pres">
      <dgm:prSet presAssocID="{119AA385-F25B-4DDF-BBDE-EA14D87BE0D2}" presName="parentText" presStyleLbl="node1" presStyleIdx="1" presStyleCnt="2" custScaleX="98131" custScaleY="73191" custLinFactNeighborY="-21757">
        <dgm:presLayoutVars>
          <dgm:chMax val="0"/>
          <dgm:bulletEnabled val="1"/>
        </dgm:presLayoutVars>
      </dgm:prSet>
      <dgm:spPr/>
    </dgm:pt>
    <dgm:pt modelId="{178683E0-1538-41E7-ADFD-DFBDCA7FF1B9}" type="pres">
      <dgm:prSet presAssocID="{119AA385-F25B-4DDF-BBDE-EA14D87BE0D2}" presName="childText" presStyleLbl="revTx" presStyleIdx="1" presStyleCnt="2" custLinFactNeighborY="-4305">
        <dgm:presLayoutVars>
          <dgm:bulletEnabled val="1"/>
        </dgm:presLayoutVars>
      </dgm:prSet>
      <dgm:spPr/>
    </dgm:pt>
  </dgm:ptLst>
  <dgm:cxnLst>
    <dgm:cxn modelId="{D80DB105-04A3-4B13-96A3-14AB8632CC80}" srcId="{46D4EBBF-93CD-43A2-84C8-EF5140025E2C}" destId="{119AA385-F25B-4DDF-BBDE-EA14D87BE0D2}" srcOrd="1" destOrd="0" parTransId="{06295391-ED85-449C-97CD-7757A4D61027}" sibTransId="{BA6CA30A-7E30-4AA6-8690-25EC800ED463}"/>
    <dgm:cxn modelId="{1087BB22-85FD-4379-B199-6C0E328E4037}" type="presOf" srcId="{6B8F4C67-6452-428C-A237-6223E582A85F}" destId="{178683E0-1538-41E7-ADFD-DFBDCA7FF1B9}" srcOrd="0" destOrd="0" presId="urn:microsoft.com/office/officeart/2005/8/layout/vList2"/>
    <dgm:cxn modelId="{16F8C626-6BFA-4948-86AF-E53CE894E8EB}" type="presOf" srcId="{54B02C29-A8C4-4BA3-B384-9C8D41B31526}" destId="{635C5CEC-BFFF-495B-82BC-16384EA1DC36}" srcOrd="0" destOrd="0" presId="urn:microsoft.com/office/officeart/2005/8/layout/vList2"/>
    <dgm:cxn modelId="{485A574A-96C2-4A43-839C-154736380719}" srcId="{54B02C29-A8C4-4BA3-B384-9C8D41B31526}" destId="{E2A4F111-B251-4B6A-9341-C6DA0D1AA670}" srcOrd="0" destOrd="0" parTransId="{C82D3674-E4BE-45F9-9006-025AD1A02877}" sibTransId="{AE862E0A-97C5-4C3C-9A9C-F01C7CCF9CBF}"/>
    <dgm:cxn modelId="{6750A189-420A-41D9-B504-52190B5781F8}" type="presOf" srcId="{46D4EBBF-93CD-43A2-84C8-EF5140025E2C}" destId="{10FC0F73-612B-48C0-8E44-4E4D262ED868}" srcOrd="0" destOrd="0" presId="urn:microsoft.com/office/officeart/2005/8/layout/vList2"/>
    <dgm:cxn modelId="{798C188E-FA6D-4A38-90B8-450595131048}" type="presOf" srcId="{E2A4F111-B251-4B6A-9341-C6DA0D1AA670}" destId="{5E325114-2B25-4EAB-A83B-C082E409E6AB}" srcOrd="0" destOrd="0" presId="urn:microsoft.com/office/officeart/2005/8/layout/vList2"/>
    <dgm:cxn modelId="{3FFB7293-58EA-42BF-BCB0-BDA4B097ED29}" srcId="{46D4EBBF-93CD-43A2-84C8-EF5140025E2C}" destId="{54B02C29-A8C4-4BA3-B384-9C8D41B31526}" srcOrd="0" destOrd="0" parTransId="{CE52D165-4A2C-4FFD-B319-85DDBF3E9860}" sibTransId="{E9242715-A703-4054-91D2-17DAB09A7A0D}"/>
    <dgm:cxn modelId="{5874E4BF-A8A5-4CA1-83F3-183D27B5136A}" type="presOf" srcId="{119AA385-F25B-4DDF-BBDE-EA14D87BE0D2}" destId="{45A5BE84-5223-4262-9598-25E3738126A0}" srcOrd="0" destOrd="0" presId="urn:microsoft.com/office/officeart/2005/8/layout/vList2"/>
    <dgm:cxn modelId="{0E8E98D7-25E7-4995-9BD1-BF98D52A0B32}" srcId="{119AA385-F25B-4DDF-BBDE-EA14D87BE0D2}" destId="{6B8F4C67-6452-428C-A237-6223E582A85F}" srcOrd="0" destOrd="0" parTransId="{8B65E3A4-BCA0-4C7B-9C52-832FC7DA8EBF}" sibTransId="{58EC7FBA-B7AF-4763-9044-858C5907E2D9}"/>
    <dgm:cxn modelId="{D3226E98-B1A0-4F42-AF58-101120E6A618}" type="presParOf" srcId="{10FC0F73-612B-48C0-8E44-4E4D262ED868}" destId="{635C5CEC-BFFF-495B-82BC-16384EA1DC36}" srcOrd="0" destOrd="0" presId="urn:microsoft.com/office/officeart/2005/8/layout/vList2"/>
    <dgm:cxn modelId="{94561AE7-64B9-4FD6-A277-FE703023FF30}" type="presParOf" srcId="{10FC0F73-612B-48C0-8E44-4E4D262ED868}" destId="{5E325114-2B25-4EAB-A83B-C082E409E6AB}" srcOrd="1" destOrd="0" presId="urn:microsoft.com/office/officeart/2005/8/layout/vList2"/>
    <dgm:cxn modelId="{BEB4AF89-B918-41CE-ACD2-08A7EB8F03A7}" type="presParOf" srcId="{10FC0F73-612B-48C0-8E44-4E4D262ED868}" destId="{45A5BE84-5223-4262-9598-25E3738126A0}" srcOrd="2" destOrd="0" presId="urn:microsoft.com/office/officeart/2005/8/layout/vList2"/>
    <dgm:cxn modelId="{0E44CC7E-EFE3-4B5D-A66C-44DE9C9BC986}" type="presParOf" srcId="{10FC0F73-612B-48C0-8E44-4E4D262ED868}" destId="{178683E0-1538-41E7-ADFD-DFBDCA7FF1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E79BDA-4E53-4E0F-AC8F-880FC79E9EA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79EDEE-D838-4F8B-9471-791D31A6B136}">
      <dgm:prSet/>
      <dgm:spPr/>
      <dgm:t>
        <a:bodyPr/>
        <a:lstStyle/>
        <a:p>
          <a:pPr rtl="0"/>
          <a:r>
            <a:rPr lang="en-US" b="1" dirty="0"/>
            <a:t>Data manipulation language (DML)</a:t>
          </a:r>
          <a:endParaRPr lang="en-CA" b="1" dirty="0"/>
        </a:p>
      </dgm:t>
    </dgm:pt>
    <dgm:pt modelId="{69020BEE-DF8A-43CE-BE60-04CD959EF788}" type="parTrans" cxnId="{364E70E4-F3E9-454B-B8E9-ADB49AB5B6E1}">
      <dgm:prSet/>
      <dgm:spPr/>
      <dgm:t>
        <a:bodyPr/>
        <a:lstStyle/>
        <a:p>
          <a:endParaRPr lang="en-US"/>
        </a:p>
      </dgm:t>
    </dgm:pt>
    <dgm:pt modelId="{0264EE29-3926-4507-A414-7FECDFF9FA89}" type="sibTrans" cxnId="{364E70E4-F3E9-454B-B8E9-ADB49AB5B6E1}">
      <dgm:prSet/>
      <dgm:spPr/>
      <dgm:t>
        <a:bodyPr/>
        <a:lstStyle/>
        <a:p>
          <a:endParaRPr lang="en-US"/>
        </a:p>
      </dgm:t>
    </dgm:pt>
    <dgm:pt modelId="{7A8906D4-6CD7-415D-BE8D-C31CBB389CDD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Environment in which data can be managed and is used to work with the data in the database</a:t>
          </a:r>
          <a:endParaRPr lang="en-CA" dirty="0">
            <a:solidFill>
              <a:srgbClr val="002060"/>
            </a:solidFill>
          </a:endParaRPr>
        </a:p>
      </dgm:t>
    </dgm:pt>
    <dgm:pt modelId="{CFBBB80A-6B84-4EC4-861D-134026DD0DE3}" type="parTrans" cxnId="{7B8244A2-78F0-41C4-B0A1-E9F11BBCE732}">
      <dgm:prSet/>
      <dgm:spPr/>
      <dgm:t>
        <a:bodyPr/>
        <a:lstStyle/>
        <a:p>
          <a:endParaRPr lang="en-US"/>
        </a:p>
      </dgm:t>
    </dgm:pt>
    <dgm:pt modelId="{D85DF8F1-A886-488E-8835-BD4EA900344F}" type="sibTrans" cxnId="{7B8244A2-78F0-41C4-B0A1-E9F11BBCE732}">
      <dgm:prSet/>
      <dgm:spPr/>
      <dgm:t>
        <a:bodyPr/>
        <a:lstStyle/>
        <a:p>
          <a:endParaRPr lang="en-US"/>
        </a:p>
      </dgm:t>
    </dgm:pt>
    <dgm:pt modelId="{88FE5F31-2EBF-4839-B3FB-9325A7CD8410}">
      <dgm:prSet/>
      <dgm:spPr/>
      <dgm:t>
        <a:bodyPr/>
        <a:lstStyle/>
        <a:p>
          <a:pPr rtl="0"/>
          <a:r>
            <a:rPr lang="en-US" b="1" dirty="0"/>
            <a:t>Schema data definition language (DDL)</a:t>
          </a:r>
          <a:endParaRPr lang="en-CA" b="1" dirty="0"/>
        </a:p>
      </dgm:t>
    </dgm:pt>
    <dgm:pt modelId="{79700BB4-D931-4732-9B39-CC86FB73C2F2}" type="parTrans" cxnId="{6C435239-6ABE-49CE-9397-5F904E26D0B0}">
      <dgm:prSet/>
      <dgm:spPr/>
      <dgm:t>
        <a:bodyPr/>
        <a:lstStyle/>
        <a:p>
          <a:endParaRPr lang="en-US"/>
        </a:p>
      </dgm:t>
    </dgm:pt>
    <dgm:pt modelId="{0D474905-3433-465F-AF80-4040CEBCB2A0}" type="sibTrans" cxnId="{6C435239-6ABE-49CE-9397-5F904E26D0B0}">
      <dgm:prSet/>
      <dgm:spPr/>
      <dgm:t>
        <a:bodyPr/>
        <a:lstStyle/>
        <a:p>
          <a:endParaRPr lang="en-US"/>
        </a:p>
      </dgm:t>
    </dgm:pt>
    <dgm:pt modelId="{54E2A743-DBB1-480F-9C65-E277827C1BE5}">
      <dgm:prSet/>
      <dgm:spPr/>
      <dgm:t>
        <a:bodyPr/>
        <a:lstStyle/>
        <a:p>
          <a:pPr rtl="0"/>
          <a:r>
            <a:rPr lang="en-US" dirty="0">
              <a:solidFill>
                <a:srgbClr val="002060"/>
              </a:solidFill>
            </a:rPr>
            <a:t>Enables the database administrator to define the schema components </a:t>
          </a:r>
          <a:endParaRPr lang="en-CA" dirty="0">
            <a:solidFill>
              <a:srgbClr val="002060"/>
            </a:solidFill>
          </a:endParaRPr>
        </a:p>
      </dgm:t>
    </dgm:pt>
    <dgm:pt modelId="{1331EBED-3056-456D-8598-51466B30FBD7}" type="parTrans" cxnId="{EFC1897D-B9B3-4BCB-AAD5-1B76DE82398E}">
      <dgm:prSet/>
      <dgm:spPr/>
      <dgm:t>
        <a:bodyPr/>
        <a:lstStyle/>
        <a:p>
          <a:endParaRPr lang="en-US"/>
        </a:p>
      </dgm:t>
    </dgm:pt>
    <dgm:pt modelId="{EFA28716-71F3-47CA-A3C8-B52D022D37B4}" type="sibTrans" cxnId="{EFC1897D-B9B3-4BCB-AAD5-1B76DE82398E}">
      <dgm:prSet/>
      <dgm:spPr/>
      <dgm:t>
        <a:bodyPr/>
        <a:lstStyle/>
        <a:p>
          <a:endParaRPr lang="en-US"/>
        </a:p>
      </dgm:t>
    </dgm:pt>
    <dgm:pt modelId="{C45D8DA6-7965-4A84-A009-6CFA38ED30D8}" type="pres">
      <dgm:prSet presAssocID="{10E79BDA-4E53-4E0F-AC8F-880FC79E9EAD}" presName="linear" presStyleCnt="0">
        <dgm:presLayoutVars>
          <dgm:animLvl val="lvl"/>
          <dgm:resizeHandles val="exact"/>
        </dgm:presLayoutVars>
      </dgm:prSet>
      <dgm:spPr/>
    </dgm:pt>
    <dgm:pt modelId="{5194E302-DD40-4A0A-AA0C-E91C73F63F81}" type="pres">
      <dgm:prSet presAssocID="{6079EDEE-D838-4F8B-9471-791D31A6B136}" presName="parentText" presStyleLbl="node1" presStyleIdx="0" presStyleCnt="2" custScaleX="98039" custScaleY="84714" custLinFactNeighborY="-8215">
        <dgm:presLayoutVars>
          <dgm:chMax val="0"/>
          <dgm:bulletEnabled val="1"/>
        </dgm:presLayoutVars>
      </dgm:prSet>
      <dgm:spPr/>
    </dgm:pt>
    <dgm:pt modelId="{0D150F2C-AB35-47CE-AD83-AE24ABC6C969}" type="pres">
      <dgm:prSet presAssocID="{6079EDEE-D838-4F8B-9471-791D31A6B136}" presName="childText" presStyleLbl="revTx" presStyleIdx="0" presStyleCnt="2">
        <dgm:presLayoutVars>
          <dgm:bulletEnabled val="1"/>
        </dgm:presLayoutVars>
      </dgm:prSet>
      <dgm:spPr/>
    </dgm:pt>
    <dgm:pt modelId="{4B119E9C-D752-4E59-9085-2E71A3AE35B2}" type="pres">
      <dgm:prSet presAssocID="{88FE5F31-2EBF-4839-B3FB-9325A7CD8410}" presName="parentText" presStyleLbl="node1" presStyleIdx="1" presStyleCnt="2" custScaleX="98039" custScaleY="84714" custLinFactNeighborY="-30460">
        <dgm:presLayoutVars>
          <dgm:chMax val="0"/>
          <dgm:bulletEnabled val="1"/>
        </dgm:presLayoutVars>
      </dgm:prSet>
      <dgm:spPr/>
    </dgm:pt>
    <dgm:pt modelId="{D19D3CF1-1251-4B2C-A1F5-8CACF16BED26}" type="pres">
      <dgm:prSet presAssocID="{88FE5F31-2EBF-4839-B3FB-9325A7CD8410}" presName="childText" presStyleLbl="revTx" presStyleIdx="1" presStyleCnt="2" custLinFactNeighborY="-6034">
        <dgm:presLayoutVars>
          <dgm:bulletEnabled val="1"/>
        </dgm:presLayoutVars>
      </dgm:prSet>
      <dgm:spPr/>
    </dgm:pt>
  </dgm:ptLst>
  <dgm:cxnLst>
    <dgm:cxn modelId="{DFA17C19-049D-46B3-8796-712E154B9118}" type="presOf" srcId="{88FE5F31-2EBF-4839-B3FB-9325A7CD8410}" destId="{4B119E9C-D752-4E59-9085-2E71A3AE35B2}" srcOrd="0" destOrd="0" presId="urn:microsoft.com/office/officeart/2005/8/layout/vList2"/>
    <dgm:cxn modelId="{9423BB21-4056-419B-B86D-C31B0A6A4321}" type="presOf" srcId="{10E79BDA-4E53-4E0F-AC8F-880FC79E9EAD}" destId="{C45D8DA6-7965-4A84-A009-6CFA38ED30D8}" srcOrd="0" destOrd="0" presId="urn:microsoft.com/office/officeart/2005/8/layout/vList2"/>
    <dgm:cxn modelId="{6C435239-6ABE-49CE-9397-5F904E26D0B0}" srcId="{10E79BDA-4E53-4E0F-AC8F-880FC79E9EAD}" destId="{88FE5F31-2EBF-4839-B3FB-9325A7CD8410}" srcOrd="1" destOrd="0" parTransId="{79700BB4-D931-4732-9B39-CC86FB73C2F2}" sibTransId="{0D474905-3433-465F-AF80-4040CEBCB2A0}"/>
    <dgm:cxn modelId="{EFC1897D-B9B3-4BCB-AAD5-1B76DE82398E}" srcId="{88FE5F31-2EBF-4839-B3FB-9325A7CD8410}" destId="{54E2A743-DBB1-480F-9C65-E277827C1BE5}" srcOrd="0" destOrd="0" parTransId="{1331EBED-3056-456D-8598-51466B30FBD7}" sibTransId="{EFA28716-71F3-47CA-A3C8-B52D022D37B4}"/>
    <dgm:cxn modelId="{17F51E9B-F929-4BAA-A230-3C1A96902A12}" type="presOf" srcId="{6079EDEE-D838-4F8B-9471-791D31A6B136}" destId="{5194E302-DD40-4A0A-AA0C-E91C73F63F81}" srcOrd="0" destOrd="0" presId="urn:microsoft.com/office/officeart/2005/8/layout/vList2"/>
    <dgm:cxn modelId="{C7FA229B-938E-4A24-8FE1-0FAF172E89ED}" type="presOf" srcId="{54E2A743-DBB1-480F-9C65-E277827C1BE5}" destId="{D19D3CF1-1251-4B2C-A1F5-8CACF16BED26}" srcOrd="0" destOrd="0" presId="urn:microsoft.com/office/officeart/2005/8/layout/vList2"/>
    <dgm:cxn modelId="{7B8244A2-78F0-41C4-B0A1-E9F11BBCE732}" srcId="{6079EDEE-D838-4F8B-9471-791D31A6B136}" destId="{7A8906D4-6CD7-415D-BE8D-C31CBB389CDD}" srcOrd="0" destOrd="0" parTransId="{CFBBB80A-6B84-4EC4-861D-134026DD0DE3}" sibTransId="{D85DF8F1-A886-488E-8835-BD4EA900344F}"/>
    <dgm:cxn modelId="{364E70E4-F3E9-454B-B8E9-ADB49AB5B6E1}" srcId="{10E79BDA-4E53-4E0F-AC8F-880FC79E9EAD}" destId="{6079EDEE-D838-4F8B-9471-791D31A6B136}" srcOrd="0" destOrd="0" parTransId="{69020BEE-DF8A-43CE-BE60-04CD959EF788}" sibTransId="{0264EE29-3926-4507-A414-7FECDFF9FA89}"/>
    <dgm:cxn modelId="{4E843FEB-B8B0-47A1-9CD3-58B68F824457}" type="presOf" srcId="{7A8906D4-6CD7-415D-BE8D-C31CBB389CDD}" destId="{0D150F2C-AB35-47CE-AD83-AE24ABC6C969}" srcOrd="0" destOrd="0" presId="urn:microsoft.com/office/officeart/2005/8/layout/vList2"/>
    <dgm:cxn modelId="{513B9846-1C4F-4633-85B3-18A07AA2790C}" type="presParOf" srcId="{C45D8DA6-7965-4A84-A009-6CFA38ED30D8}" destId="{5194E302-DD40-4A0A-AA0C-E91C73F63F81}" srcOrd="0" destOrd="0" presId="urn:microsoft.com/office/officeart/2005/8/layout/vList2"/>
    <dgm:cxn modelId="{5B5826DE-DB6D-4A12-8AA3-22E3A160CBCA}" type="presParOf" srcId="{C45D8DA6-7965-4A84-A009-6CFA38ED30D8}" destId="{0D150F2C-AB35-47CE-AD83-AE24ABC6C969}" srcOrd="1" destOrd="0" presId="urn:microsoft.com/office/officeart/2005/8/layout/vList2"/>
    <dgm:cxn modelId="{A570CD82-FC86-4617-9030-3ECEAFB88E6B}" type="presParOf" srcId="{C45D8DA6-7965-4A84-A009-6CFA38ED30D8}" destId="{4B119E9C-D752-4E59-9085-2E71A3AE35B2}" srcOrd="2" destOrd="0" presId="urn:microsoft.com/office/officeart/2005/8/layout/vList2"/>
    <dgm:cxn modelId="{3977CA72-05E9-44FB-8B07-C7C0010F402E}" type="presParOf" srcId="{C45D8DA6-7965-4A84-A009-6CFA38ED30D8}" destId="{D19D3CF1-1251-4B2C-A1F5-8CACF16BED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67EB-F850-420E-83F0-0ED0EB35030D}">
      <dsp:nvSpPr>
        <dsp:cNvPr id="0" name=""/>
        <dsp:cNvSpPr/>
      </dsp:nvSpPr>
      <dsp:spPr>
        <a:xfrm>
          <a:off x="0" y="3441586"/>
          <a:ext cx="8458200" cy="1129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File System Redux: Modern End-User Productivity Tools </a:t>
          </a:r>
          <a:endParaRPr lang="en-CA" sz="2200" kern="1200"/>
        </a:p>
      </dsp:txBody>
      <dsp:txXfrm>
        <a:off x="0" y="3441586"/>
        <a:ext cx="8458200" cy="609986"/>
      </dsp:txXfrm>
    </dsp:sp>
    <dsp:sp modelId="{72BA0602-0EDA-4ED1-8915-A7433C7D4E4B}">
      <dsp:nvSpPr>
        <dsp:cNvPr id="0" name=""/>
        <dsp:cNvSpPr/>
      </dsp:nvSpPr>
      <dsp:spPr>
        <a:xfrm>
          <a:off x="0" y="4028981"/>
          <a:ext cx="8458200" cy="5196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Includes </a:t>
          </a:r>
          <a:r>
            <a:rPr lang="en-CA" sz="1800" kern="1200" dirty="0">
              <a:solidFill>
                <a:srgbClr val="002060"/>
              </a:solidFill>
            </a:rPr>
            <a:t>spreadsheet programs such as Microsoft Excel</a:t>
          </a:r>
        </a:p>
      </dsp:txBody>
      <dsp:txXfrm>
        <a:off x="0" y="4028981"/>
        <a:ext cx="8458200" cy="519618"/>
      </dsp:txXfrm>
    </dsp:sp>
    <dsp:sp modelId="{8C82CCEF-8287-4F59-9206-F89DC412D666}">
      <dsp:nvSpPr>
        <dsp:cNvPr id="0" name=""/>
        <dsp:cNvSpPr/>
      </dsp:nvSpPr>
      <dsp:spPr>
        <a:xfrm rot="10800000">
          <a:off x="0" y="1721197"/>
          <a:ext cx="8458200" cy="173733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Computerized File Systems</a:t>
          </a:r>
          <a:endParaRPr lang="en-CA" sz="2200" kern="1200"/>
        </a:p>
      </dsp:txBody>
      <dsp:txXfrm rot="-10800000">
        <a:off x="0" y="1721197"/>
        <a:ext cx="8458200" cy="609803"/>
      </dsp:txXfrm>
    </dsp:sp>
    <dsp:sp modelId="{F056D08D-82DC-48A4-80AC-2E8D8D60D3B5}">
      <dsp:nvSpPr>
        <dsp:cNvPr id="0" name=""/>
        <dsp:cNvSpPr/>
      </dsp:nvSpPr>
      <dsp:spPr>
        <a:xfrm>
          <a:off x="0" y="2331001"/>
          <a:ext cx="8458200" cy="5194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</a:rPr>
            <a:t>Data processing (DP) specialist</a:t>
          </a:r>
          <a:r>
            <a:rPr lang="en-US" sz="1800" kern="1200" dirty="0">
              <a:solidFill>
                <a:srgbClr val="002060"/>
              </a:solidFill>
            </a:rPr>
            <a:t>: </a:t>
          </a:r>
          <a:r>
            <a:rPr lang="en-CA" sz="1800" kern="1200" dirty="0">
              <a:solidFill>
                <a:srgbClr val="002060"/>
              </a:solidFill>
            </a:rPr>
            <a:t>Created a computer-based system that would track data and produce required reports</a:t>
          </a:r>
        </a:p>
      </dsp:txBody>
      <dsp:txXfrm>
        <a:off x="0" y="2331001"/>
        <a:ext cx="8458200" cy="519462"/>
      </dsp:txXfrm>
    </dsp:sp>
    <dsp:sp modelId="{102B6564-8973-4585-9A6E-FC0242DE274A}">
      <dsp:nvSpPr>
        <dsp:cNvPr id="0" name=""/>
        <dsp:cNvSpPr/>
      </dsp:nvSpPr>
      <dsp:spPr>
        <a:xfrm rot="10800000">
          <a:off x="0" y="808"/>
          <a:ext cx="8458200" cy="173733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File Systems</a:t>
          </a:r>
          <a:endParaRPr lang="en-CA" sz="2200" kern="1200"/>
        </a:p>
      </dsp:txBody>
      <dsp:txXfrm rot="-10800000">
        <a:off x="0" y="808"/>
        <a:ext cx="8458200" cy="609803"/>
      </dsp:txXfrm>
    </dsp:sp>
    <dsp:sp modelId="{C4E80382-58C0-4FAA-AAB1-91945958B6DA}">
      <dsp:nvSpPr>
        <dsp:cNvPr id="0" name=""/>
        <dsp:cNvSpPr/>
      </dsp:nvSpPr>
      <dsp:spPr>
        <a:xfrm>
          <a:off x="0" y="610612"/>
          <a:ext cx="8458200" cy="5194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rgbClr val="002060"/>
              </a:solidFill>
            </a:rPr>
            <a:t>Accomplished through a system of file folders and filing cabinets</a:t>
          </a:r>
        </a:p>
      </dsp:txBody>
      <dsp:txXfrm>
        <a:off x="0" y="610612"/>
        <a:ext cx="8458200" cy="519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B689-A004-48DB-854B-92D0EE94C769}">
      <dsp:nvSpPr>
        <dsp:cNvPr id="0" name=""/>
        <dsp:cNvSpPr/>
      </dsp:nvSpPr>
      <dsp:spPr>
        <a:xfrm>
          <a:off x="0" y="31074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BC4BC2-A2A2-451F-9761-5FE20C33E4FE}">
      <dsp:nvSpPr>
        <dsp:cNvPr id="0" name=""/>
        <dsp:cNvSpPr/>
      </dsp:nvSpPr>
      <dsp:spPr>
        <a:xfrm>
          <a:off x="403860" y="30300"/>
          <a:ext cx="5654040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2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Lengthy development times</a:t>
          </a:r>
          <a:endParaRPr lang="en-US" sz="1900" kern="1200" dirty="0"/>
        </a:p>
      </dsp:txBody>
      <dsp:txXfrm>
        <a:off x="431240" y="57680"/>
        <a:ext cx="5599280" cy="506120"/>
      </dsp:txXfrm>
    </dsp:sp>
    <dsp:sp modelId="{2290BA4A-2840-4F74-9747-7C99C24B8AF7}">
      <dsp:nvSpPr>
        <dsp:cNvPr id="0" name=""/>
        <dsp:cNvSpPr/>
      </dsp:nvSpPr>
      <dsp:spPr>
        <a:xfrm>
          <a:off x="0" y="117258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D34603-A871-4CCC-B0AA-27D730ABF7B7}">
      <dsp:nvSpPr>
        <dsp:cNvPr id="0" name=""/>
        <dsp:cNvSpPr/>
      </dsp:nvSpPr>
      <dsp:spPr>
        <a:xfrm>
          <a:off x="403860" y="892140"/>
          <a:ext cx="565404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3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>
              <a:ea typeface="ＭＳ Ｐゴシック" charset="-128"/>
            </a:rPr>
            <a:t>Difficulty of getting quick answers</a:t>
          </a:r>
          <a:endParaRPr lang="en-US" sz="1900" kern="1200" dirty="0"/>
        </a:p>
      </dsp:txBody>
      <dsp:txXfrm>
        <a:off x="431240" y="919520"/>
        <a:ext cx="5599280" cy="506120"/>
      </dsp:txXfrm>
    </dsp:sp>
    <dsp:sp modelId="{6C3CB1C7-AA51-47E2-9A0D-A3FAD504461F}">
      <dsp:nvSpPr>
        <dsp:cNvPr id="0" name=""/>
        <dsp:cNvSpPr/>
      </dsp:nvSpPr>
      <dsp:spPr>
        <a:xfrm>
          <a:off x="0" y="203442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5E33E7-8944-4E93-A3FB-F501DD12D50D}">
      <dsp:nvSpPr>
        <dsp:cNvPr id="0" name=""/>
        <dsp:cNvSpPr/>
      </dsp:nvSpPr>
      <dsp:spPr>
        <a:xfrm>
          <a:off x="302895" y="1758248"/>
          <a:ext cx="5654040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4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>
              <a:ea typeface="ＭＳ Ｐゴシック" charset="-128"/>
            </a:rPr>
            <a:t>Complex system administration</a:t>
          </a:r>
          <a:endParaRPr lang="en-US" sz="1900" kern="1200" dirty="0"/>
        </a:p>
      </dsp:txBody>
      <dsp:txXfrm>
        <a:off x="330275" y="1785628"/>
        <a:ext cx="5599280" cy="506120"/>
      </dsp:txXfrm>
    </dsp:sp>
    <dsp:sp modelId="{A4673CFF-A832-4A73-BE27-92A04ADE9453}">
      <dsp:nvSpPr>
        <dsp:cNvPr id="0" name=""/>
        <dsp:cNvSpPr/>
      </dsp:nvSpPr>
      <dsp:spPr>
        <a:xfrm>
          <a:off x="0" y="289626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5FCD0E-0B7A-46A9-9D3E-26613CD2DA44}">
      <dsp:nvSpPr>
        <dsp:cNvPr id="0" name=""/>
        <dsp:cNvSpPr/>
      </dsp:nvSpPr>
      <dsp:spPr>
        <a:xfrm>
          <a:off x="403860" y="2615820"/>
          <a:ext cx="565404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5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>
              <a:ea typeface="ＭＳ Ｐゴシック" charset="-128"/>
            </a:rPr>
            <a:t>Lack of security and limited data sharing</a:t>
          </a:r>
          <a:endParaRPr lang="en-US" sz="1900" kern="1200" dirty="0"/>
        </a:p>
      </dsp:txBody>
      <dsp:txXfrm>
        <a:off x="431240" y="2643200"/>
        <a:ext cx="5599280" cy="506120"/>
      </dsp:txXfrm>
    </dsp:sp>
    <dsp:sp modelId="{77E3F82F-751C-4A84-B47B-BBA28CD78176}">
      <dsp:nvSpPr>
        <dsp:cNvPr id="0" name=""/>
        <dsp:cNvSpPr/>
      </dsp:nvSpPr>
      <dsp:spPr>
        <a:xfrm>
          <a:off x="0" y="3758100"/>
          <a:ext cx="8077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9BB0C9-D3CD-4510-B0B5-3FD968B85575}">
      <dsp:nvSpPr>
        <dsp:cNvPr id="0" name=""/>
        <dsp:cNvSpPr/>
      </dsp:nvSpPr>
      <dsp:spPr>
        <a:xfrm>
          <a:off x="403860" y="3477660"/>
          <a:ext cx="5654040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6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ea typeface="ＭＳ Ｐゴシック" charset="-128"/>
            </a:rPr>
            <a:t>Extensive programming</a:t>
          </a:r>
          <a:endParaRPr lang="en-US" sz="1900" kern="1200" dirty="0"/>
        </a:p>
      </dsp:txBody>
      <dsp:txXfrm>
        <a:off x="431240" y="3505040"/>
        <a:ext cx="559928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D8D93-F3BA-4922-AE0A-84FE015C203D}">
      <dsp:nvSpPr>
        <dsp:cNvPr id="0" name=""/>
        <dsp:cNvSpPr/>
      </dsp:nvSpPr>
      <dsp:spPr>
        <a:xfrm>
          <a:off x="0" y="404723"/>
          <a:ext cx="5641879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629DD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74A019-27A2-4430-87F1-135B0673E3BA}">
      <dsp:nvSpPr>
        <dsp:cNvPr id="0" name=""/>
        <dsp:cNvSpPr/>
      </dsp:nvSpPr>
      <dsp:spPr>
        <a:xfrm>
          <a:off x="282093" y="50483"/>
          <a:ext cx="3949315" cy="708480"/>
        </a:xfrm>
        <a:prstGeom prst="roundRect">
          <a:avLst/>
        </a:prstGeom>
        <a:gradFill rotWithShape="0">
          <a:gsLst>
            <a:gs pos="0">
              <a:srgbClr val="629DD1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629DD1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629DD1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629DD1">
              <a:hueOff val="0"/>
              <a:satOff val="0"/>
              <a:lumOff val="0"/>
              <a:alphaOff val="0"/>
              <a:satMod val="115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275" tIns="0" rIns="14927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Update Anomalies </a:t>
          </a:r>
          <a:endParaRPr lang="en-CA" sz="2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16678" y="85068"/>
        <a:ext cx="3880145" cy="639310"/>
      </dsp:txXfrm>
    </dsp:sp>
    <dsp:sp modelId="{D7E6828A-CF6D-4BF0-A818-0C6EADCA0032}">
      <dsp:nvSpPr>
        <dsp:cNvPr id="0" name=""/>
        <dsp:cNvSpPr/>
      </dsp:nvSpPr>
      <dsp:spPr>
        <a:xfrm>
          <a:off x="0" y="1493363"/>
          <a:ext cx="5641879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297F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46EC2D-71A2-4BDF-B9D4-4598D4238A96}">
      <dsp:nvSpPr>
        <dsp:cNvPr id="0" name=""/>
        <dsp:cNvSpPr/>
      </dsp:nvSpPr>
      <dsp:spPr>
        <a:xfrm>
          <a:off x="282093" y="1139123"/>
          <a:ext cx="3949315" cy="708480"/>
        </a:xfrm>
        <a:prstGeom prst="roundRect">
          <a:avLst/>
        </a:prstGeom>
        <a:gradFill rotWithShape="0">
          <a:gsLst>
            <a:gs pos="0">
              <a:srgbClr val="297FD5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297FD5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297FD5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297FD5">
              <a:hueOff val="0"/>
              <a:satOff val="0"/>
              <a:lumOff val="0"/>
              <a:alphaOff val="0"/>
              <a:satMod val="115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275" tIns="0" rIns="14927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Insertion Anomalies</a:t>
          </a:r>
          <a:endParaRPr lang="en-CA" sz="2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16678" y="1173708"/>
        <a:ext cx="3880145" cy="639310"/>
      </dsp:txXfrm>
    </dsp:sp>
    <dsp:sp modelId="{5907A557-1D61-4582-A6E9-8EB2E1DB9AD9}">
      <dsp:nvSpPr>
        <dsp:cNvPr id="0" name=""/>
        <dsp:cNvSpPr/>
      </dsp:nvSpPr>
      <dsp:spPr>
        <a:xfrm>
          <a:off x="0" y="2582003"/>
          <a:ext cx="5641879" cy="604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7F8FA9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852CB0-459D-40A5-B058-AC8D1DE543CC}">
      <dsp:nvSpPr>
        <dsp:cNvPr id="0" name=""/>
        <dsp:cNvSpPr/>
      </dsp:nvSpPr>
      <dsp:spPr>
        <a:xfrm>
          <a:off x="282093" y="2227763"/>
          <a:ext cx="3949315" cy="708480"/>
        </a:xfrm>
        <a:prstGeom prst="roundRect">
          <a:avLst/>
        </a:prstGeom>
        <a:gradFill rotWithShape="0">
          <a:gsLst>
            <a:gs pos="0">
              <a:srgbClr val="7F8FA9">
                <a:hueOff val="0"/>
                <a:satOff val="0"/>
                <a:lumOff val="0"/>
                <a:alphaOff val="0"/>
                <a:tint val="43000"/>
                <a:satMod val="165000"/>
              </a:srgbClr>
            </a:gs>
            <a:gs pos="55000">
              <a:srgbClr val="7F8FA9">
                <a:hueOff val="0"/>
                <a:satOff val="0"/>
                <a:lumOff val="0"/>
                <a:alphaOff val="0"/>
                <a:tint val="83000"/>
                <a:satMod val="155000"/>
              </a:srgbClr>
            </a:gs>
            <a:gs pos="100000">
              <a:srgbClr val="7F8FA9">
                <a:hueOff val="0"/>
                <a:satOff val="0"/>
                <a:lumOff val="0"/>
                <a:alphaOff val="0"/>
                <a:shade val="85000"/>
              </a:srgb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rgbClr val="7F8FA9">
              <a:hueOff val="0"/>
              <a:satOff val="0"/>
              <a:lumOff val="0"/>
              <a:alphaOff val="0"/>
              <a:satMod val="11500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275" tIns="0" rIns="14927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ysClr val="window" lastClr="FFFFFF"/>
              </a:solidFill>
              <a:latin typeface="Times New Roman"/>
              <a:ea typeface="+mn-ea"/>
              <a:cs typeface="+mn-cs"/>
            </a:rPr>
            <a:t>Deletion Anomalies  </a:t>
          </a:r>
          <a:endParaRPr lang="en-CA" sz="2400" kern="1200" dirty="0">
            <a:solidFill>
              <a:sysClr val="window" lastClr="FFFFFF"/>
            </a:solidFill>
            <a:latin typeface="Times New Roman"/>
            <a:ea typeface="+mn-ea"/>
            <a:cs typeface="+mn-cs"/>
          </a:endParaRPr>
        </a:p>
      </dsp:txBody>
      <dsp:txXfrm>
        <a:off x="316678" y="2262348"/>
        <a:ext cx="3880145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38C5-FACA-42F7-B783-E5AAC61E5A98}">
      <dsp:nvSpPr>
        <dsp:cNvPr id="0" name=""/>
        <dsp:cNvSpPr/>
      </dsp:nvSpPr>
      <dsp:spPr>
        <a:xfrm>
          <a:off x="0" y="367199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72551-71BF-463A-893F-A7A15B84EFB4}">
      <dsp:nvSpPr>
        <dsp:cNvPr id="0" name=""/>
        <dsp:cNvSpPr/>
      </dsp:nvSpPr>
      <dsp:spPr>
        <a:xfrm>
          <a:off x="403860" y="71999"/>
          <a:ext cx="565404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Increased costs</a:t>
          </a:r>
          <a:endParaRPr lang="en-CA" sz="2000" kern="1200" dirty="0"/>
        </a:p>
      </dsp:txBody>
      <dsp:txXfrm>
        <a:off x="432681" y="100820"/>
        <a:ext cx="5596398" cy="532758"/>
      </dsp:txXfrm>
    </dsp:sp>
    <dsp:sp modelId="{77DACFB3-94E4-4232-950C-D507BCDDC983}">
      <dsp:nvSpPr>
        <dsp:cNvPr id="0" name=""/>
        <dsp:cNvSpPr/>
      </dsp:nvSpPr>
      <dsp:spPr>
        <a:xfrm>
          <a:off x="0" y="12744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BC9F7-CACA-4827-9990-4E8921374A7C}">
      <dsp:nvSpPr>
        <dsp:cNvPr id="0" name=""/>
        <dsp:cNvSpPr/>
      </dsp:nvSpPr>
      <dsp:spPr>
        <a:xfrm>
          <a:off x="403860" y="979199"/>
          <a:ext cx="565404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Management complexity</a:t>
          </a:r>
          <a:endParaRPr lang="en-CA" sz="2000" kern="1200"/>
        </a:p>
      </dsp:txBody>
      <dsp:txXfrm>
        <a:off x="432681" y="1008020"/>
        <a:ext cx="5596398" cy="532758"/>
      </dsp:txXfrm>
    </dsp:sp>
    <dsp:sp modelId="{6BCEA6D4-780D-4631-960B-F96208DD0F6F}">
      <dsp:nvSpPr>
        <dsp:cNvPr id="0" name=""/>
        <dsp:cNvSpPr/>
      </dsp:nvSpPr>
      <dsp:spPr>
        <a:xfrm>
          <a:off x="0" y="21816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EAE4C-589C-404B-9FAE-E7C8C6E95AE3}">
      <dsp:nvSpPr>
        <dsp:cNvPr id="0" name=""/>
        <dsp:cNvSpPr/>
      </dsp:nvSpPr>
      <dsp:spPr>
        <a:xfrm>
          <a:off x="403860" y="1886400"/>
          <a:ext cx="565404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Maintaining currency</a:t>
          </a:r>
          <a:endParaRPr lang="en-CA" sz="2000" kern="1200"/>
        </a:p>
      </dsp:txBody>
      <dsp:txXfrm>
        <a:off x="432681" y="1915221"/>
        <a:ext cx="5596398" cy="532758"/>
      </dsp:txXfrm>
    </dsp:sp>
    <dsp:sp modelId="{BD80C557-95EA-4D13-91D5-F7C93BD6E878}">
      <dsp:nvSpPr>
        <dsp:cNvPr id="0" name=""/>
        <dsp:cNvSpPr/>
      </dsp:nvSpPr>
      <dsp:spPr>
        <a:xfrm>
          <a:off x="0" y="30888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EFD1F-7C01-4E9C-847F-034982EDCBC9}">
      <dsp:nvSpPr>
        <dsp:cNvPr id="0" name=""/>
        <dsp:cNvSpPr/>
      </dsp:nvSpPr>
      <dsp:spPr>
        <a:xfrm>
          <a:off x="403860" y="2793599"/>
          <a:ext cx="565404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Vendor dependence</a:t>
          </a:r>
          <a:endParaRPr lang="en-CA" sz="2000" kern="1200"/>
        </a:p>
      </dsp:txBody>
      <dsp:txXfrm>
        <a:off x="432681" y="2822420"/>
        <a:ext cx="5596398" cy="532758"/>
      </dsp:txXfrm>
    </dsp:sp>
    <dsp:sp modelId="{C6F9BD5C-A3CF-4AC5-809D-33CCF48C2A6F}">
      <dsp:nvSpPr>
        <dsp:cNvPr id="0" name=""/>
        <dsp:cNvSpPr/>
      </dsp:nvSpPr>
      <dsp:spPr>
        <a:xfrm>
          <a:off x="0" y="3996000"/>
          <a:ext cx="8077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A996-8412-4E7A-B367-67E85A3C1437}">
      <dsp:nvSpPr>
        <dsp:cNvPr id="0" name=""/>
        <dsp:cNvSpPr/>
      </dsp:nvSpPr>
      <dsp:spPr>
        <a:xfrm>
          <a:off x="403860" y="3700800"/>
          <a:ext cx="5654040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Frequent upgrade/replacement cycles</a:t>
          </a:r>
          <a:endParaRPr lang="en-CA" sz="2000" kern="1200"/>
        </a:p>
      </dsp:txBody>
      <dsp:txXfrm>
        <a:off x="432681" y="3729621"/>
        <a:ext cx="559639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78645-219F-44C4-9F98-FAC131BA68BF}">
      <dsp:nvSpPr>
        <dsp:cNvPr id="0" name=""/>
        <dsp:cNvSpPr/>
      </dsp:nvSpPr>
      <dsp:spPr>
        <a:xfrm>
          <a:off x="0" y="423334"/>
          <a:ext cx="8001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1618A-E279-4869-BFE8-B0590B0C99C8}">
      <dsp:nvSpPr>
        <dsp:cNvPr id="0" name=""/>
        <dsp:cNvSpPr/>
      </dsp:nvSpPr>
      <dsp:spPr>
        <a:xfrm>
          <a:off x="400050" y="40868"/>
          <a:ext cx="6400816" cy="7367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Are a communication tool </a:t>
          </a:r>
          <a:endParaRPr lang="en-CA" sz="2400" kern="1200"/>
        </a:p>
      </dsp:txBody>
      <dsp:txXfrm>
        <a:off x="436013" y="76831"/>
        <a:ext cx="6328890" cy="664779"/>
      </dsp:txXfrm>
    </dsp:sp>
    <dsp:sp modelId="{8E94F18D-9724-4B79-88EE-74467D155354}">
      <dsp:nvSpPr>
        <dsp:cNvPr id="0" name=""/>
        <dsp:cNvSpPr/>
      </dsp:nvSpPr>
      <dsp:spPr>
        <a:xfrm>
          <a:off x="0" y="1540200"/>
          <a:ext cx="8001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DA320-733F-42A1-97AB-208060D67A5D}">
      <dsp:nvSpPr>
        <dsp:cNvPr id="0" name=""/>
        <dsp:cNvSpPr/>
      </dsp:nvSpPr>
      <dsp:spPr>
        <a:xfrm>
          <a:off x="400050" y="1157734"/>
          <a:ext cx="6400816" cy="7367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Give an overall view of the database</a:t>
          </a:r>
          <a:endParaRPr lang="en-CA" sz="2400" kern="1200"/>
        </a:p>
      </dsp:txBody>
      <dsp:txXfrm>
        <a:off x="436013" y="1193697"/>
        <a:ext cx="6328890" cy="664779"/>
      </dsp:txXfrm>
    </dsp:sp>
    <dsp:sp modelId="{4ADB32FE-303F-4FB7-B7F3-4CB12761000E}">
      <dsp:nvSpPr>
        <dsp:cNvPr id="0" name=""/>
        <dsp:cNvSpPr/>
      </dsp:nvSpPr>
      <dsp:spPr>
        <a:xfrm>
          <a:off x="0" y="2657065"/>
          <a:ext cx="8001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73C83-01C0-4839-B235-F2EA4D455E33}">
      <dsp:nvSpPr>
        <dsp:cNvPr id="0" name=""/>
        <dsp:cNvSpPr/>
      </dsp:nvSpPr>
      <dsp:spPr>
        <a:xfrm>
          <a:off x="400050" y="2274600"/>
          <a:ext cx="6400816" cy="7367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Organize data for various users</a:t>
          </a:r>
          <a:endParaRPr lang="en-CA" sz="2400" kern="1200"/>
        </a:p>
      </dsp:txBody>
      <dsp:txXfrm>
        <a:off x="436013" y="2310563"/>
        <a:ext cx="6328890" cy="664779"/>
      </dsp:txXfrm>
    </dsp:sp>
    <dsp:sp modelId="{A1B48A50-ACBF-4192-A94B-BE76FE714BE8}">
      <dsp:nvSpPr>
        <dsp:cNvPr id="0" name=""/>
        <dsp:cNvSpPr/>
      </dsp:nvSpPr>
      <dsp:spPr>
        <a:xfrm>
          <a:off x="0" y="3773931"/>
          <a:ext cx="8001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50AC8-3426-42A0-BCE9-D57866C7705F}">
      <dsp:nvSpPr>
        <dsp:cNvPr id="0" name=""/>
        <dsp:cNvSpPr/>
      </dsp:nvSpPr>
      <dsp:spPr>
        <a:xfrm>
          <a:off x="400050" y="3391465"/>
          <a:ext cx="6400816" cy="7367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Are an abstraction for the creation of good database</a:t>
          </a:r>
          <a:endParaRPr lang="en-CA" sz="2400" kern="1200"/>
        </a:p>
      </dsp:txBody>
      <dsp:txXfrm>
        <a:off x="436013" y="3427428"/>
        <a:ext cx="6328890" cy="6647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8309-6962-4FF5-8B80-3C9A91A7FBD2}">
      <dsp:nvSpPr>
        <dsp:cNvPr id="0" name=""/>
        <dsp:cNvSpPr/>
      </dsp:nvSpPr>
      <dsp:spPr>
        <a:xfrm>
          <a:off x="0" y="478631"/>
          <a:ext cx="2428875" cy="14573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Company managers</a:t>
          </a:r>
        </a:p>
      </dsp:txBody>
      <dsp:txXfrm>
        <a:off x="0" y="478631"/>
        <a:ext cx="2428875" cy="1457324"/>
      </dsp:txXfrm>
    </dsp:sp>
    <dsp:sp modelId="{6408D1CF-4E44-4544-936F-0C0E152F51BC}">
      <dsp:nvSpPr>
        <dsp:cNvPr id="0" name=""/>
        <dsp:cNvSpPr/>
      </dsp:nvSpPr>
      <dsp:spPr>
        <a:xfrm>
          <a:off x="2671762" y="478631"/>
          <a:ext cx="2428875" cy="1457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Policy makers</a:t>
          </a:r>
        </a:p>
      </dsp:txBody>
      <dsp:txXfrm>
        <a:off x="2671762" y="478631"/>
        <a:ext cx="2428875" cy="1457324"/>
      </dsp:txXfrm>
    </dsp:sp>
    <dsp:sp modelId="{1B6FEC7C-5BBA-46A0-9867-DD7D43324B4B}">
      <dsp:nvSpPr>
        <dsp:cNvPr id="0" name=""/>
        <dsp:cNvSpPr/>
      </dsp:nvSpPr>
      <dsp:spPr>
        <a:xfrm>
          <a:off x="5343525" y="478631"/>
          <a:ext cx="2428875" cy="14573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Department managers</a:t>
          </a:r>
        </a:p>
      </dsp:txBody>
      <dsp:txXfrm>
        <a:off x="5343525" y="478631"/>
        <a:ext cx="2428875" cy="1457324"/>
      </dsp:txXfrm>
    </dsp:sp>
    <dsp:sp modelId="{8B3BE074-0F4B-4F41-BC7E-8EA58006E3E6}">
      <dsp:nvSpPr>
        <dsp:cNvPr id="0" name=""/>
        <dsp:cNvSpPr/>
      </dsp:nvSpPr>
      <dsp:spPr>
        <a:xfrm>
          <a:off x="1335881" y="2178843"/>
          <a:ext cx="2428875" cy="14573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Written documentation</a:t>
          </a:r>
        </a:p>
      </dsp:txBody>
      <dsp:txXfrm>
        <a:off x="1335881" y="2178843"/>
        <a:ext cx="2428875" cy="1457324"/>
      </dsp:txXfrm>
    </dsp:sp>
    <dsp:sp modelId="{73B10709-A085-49D6-998C-F8DC6A2B5545}">
      <dsp:nvSpPr>
        <dsp:cNvPr id="0" name=""/>
        <dsp:cNvSpPr/>
      </dsp:nvSpPr>
      <dsp:spPr>
        <a:xfrm>
          <a:off x="4007643" y="2178843"/>
          <a:ext cx="2428875" cy="14573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Direct interviews with end users</a:t>
          </a:r>
        </a:p>
      </dsp:txBody>
      <dsp:txXfrm>
        <a:off x="4007643" y="2178843"/>
        <a:ext cx="2428875" cy="14573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C5CEC-BFFF-495B-82BC-16384EA1DC36}">
      <dsp:nvSpPr>
        <dsp:cNvPr id="0" name=""/>
        <dsp:cNvSpPr/>
      </dsp:nvSpPr>
      <dsp:spPr>
        <a:xfrm>
          <a:off x="76193" y="76205"/>
          <a:ext cx="8001012" cy="8905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Schema</a:t>
          </a:r>
          <a:r>
            <a:rPr lang="en-US" sz="3000" kern="1200" dirty="0"/>
            <a:t> </a:t>
          </a:r>
        </a:p>
      </dsp:txBody>
      <dsp:txXfrm>
        <a:off x="119668" y="119680"/>
        <a:ext cx="7914062" cy="803638"/>
      </dsp:txXfrm>
    </dsp:sp>
    <dsp:sp modelId="{5E325114-2B25-4EAB-A83B-C082E409E6AB}">
      <dsp:nvSpPr>
        <dsp:cNvPr id="0" name=""/>
        <dsp:cNvSpPr/>
      </dsp:nvSpPr>
      <dsp:spPr>
        <a:xfrm>
          <a:off x="0" y="1057200"/>
          <a:ext cx="8153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Conceptual organization of the entire database as viewed by the database administrator</a:t>
          </a:r>
        </a:p>
      </dsp:txBody>
      <dsp:txXfrm>
        <a:off x="0" y="1057200"/>
        <a:ext cx="8153400" cy="1076400"/>
      </dsp:txXfrm>
    </dsp:sp>
    <dsp:sp modelId="{45A5BE84-5223-4262-9598-25E3738126A0}">
      <dsp:nvSpPr>
        <dsp:cNvPr id="0" name=""/>
        <dsp:cNvSpPr/>
      </dsp:nvSpPr>
      <dsp:spPr>
        <a:xfrm>
          <a:off x="76193" y="1899407"/>
          <a:ext cx="8001012" cy="8905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Subschema</a:t>
          </a:r>
          <a:r>
            <a:rPr lang="en-US" sz="3000" kern="1200" dirty="0"/>
            <a:t> </a:t>
          </a:r>
        </a:p>
      </dsp:txBody>
      <dsp:txXfrm>
        <a:off x="119668" y="1942882"/>
        <a:ext cx="7914062" cy="803638"/>
      </dsp:txXfrm>
    </dsp:sp>
    <dsp:sp modelId="{178683E0-1538-41E7-ADFD-DFBDCA7FF1B9}">
      <dsp:nvSpPr>
        <dsp:cNvPr id="0" name=""/>
        <dsp:cNvSpPr/>
      </dsp:nvSpPr>
      <dsp:spPr>
        <a:xfrm>
          <a:off x="0" y="2971804"/>
          <a:ext cx="81534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rgbClr val="002060"/>
              </a:solidFill>
            </a:rPr>
            <a:t>Portion of the database seen by the application programs that produce the desired information from the data within the database</a:t>
          </a:r>
        </a:p>
      </dsp:txBody>
      <dsp:txXfrm>
        <a:off x="0" y="2971804"/>
        <a:ext cx="8153400" cy="1076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4E302-DD40-4A0A-AA0C-E91C73F63F81}">
      <dsp:nvSpPr>
        <dsp:cNvPr id="0" name=""/>
        <dsp:cNvSpPr/>
      </dsp:nvSpPr>
      <dsp:spPr>
        <a:xfrm>
          <a:off x="76208" y="0"/>
          <a:ext cx="7619983" cy="12756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Data manipulation language (DML)</a:t>
          </a:r>
          <a:endParaRPr lang="en-CA" sz="3300" b="1" kern="1200" dirty="0"/>
        </a:p>
      </dsp:txBody>
      <dsp:txXfrm>
        <a:off x="138478" y="62270"/>
        <a:ext cx="7495443" cy="1151074"/>
      </dsp:txXfrm>
    </dsp:sp>
    <dsp:sp modelId="{0D150F2C-AB35-47CE-AD83-AE24ABC6C969}">
      <dsp:nvSpPr>
        <dsp:cNvPr id="0" name=""/>
        <dsp:cNvSpPr/>
      </dsp:nvSpPr>
      <dsp:spPr>
        <a:xfrm>
          <a:off x="0" y="1310444"/>
          <a:ext cx="77724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solidFill>
                <a:srgbClr val="002060"/>
              </a:solidFill>
            </a:rPr>
            <a:t>Environment in which data can be managed and is used to work with the data in the database</a:t>
          </a:r>
          <a:endParaRPr lang="en-CA" sz="2600" kern="1200" dirty="0">
            <a:solidFill>
              <a:srgbClr val="002060"/>
            </a:solidFill>
          </a:endParaRPr>
        </a:p>
      </dsp:txBody>
      <dsp:txXfrm>
        <a:off x="0" y="1310444"/>
        <a:ext cx="7772400" cy="1291680"/>
      </dsp:txXfrm>
    </dsp:sp>
    <dsp:sp modelId="{4B119E9C-D752-4E59-9085-2E71A3AE35B2}">
      <dsp:nvSpPr>
        <dsp:cNvPr id="0" name=""/>
        <dsp:cNvSpPr/>
      </dsp:nvSpPr>
      <dsp:spPr>
        <a:xfrm>
          <a:off x="76208" y="2331631"/>
          <a:ext cx="7619983" cy="12756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Schema data definition language (DDL)</a:t>
          </a:r>
          <a:endParaRPr lang="en-CA" sz="3300" b="1" kern="1200" dirty="0"/>
        </a:p>
      </dsp:txBody>
      <dsp:txXfrm>
        <a:off x="138478" y="2393901"/>
        <a:ext cx="7495443" cy="1151074"/>
      </dsp:txXfrm>
    </dsp:sp>
    <dsp:sp modelId="{D19D3CF1-1251-4B2C-A1F5-8CACF16BED26}">
      <dsp:nvSpPr>
        <dsp:cNvPr id="0" name=""/>
        <dsp:cNvSpPr/>
      </dsp:nvSpPr>
      <dsp:spPr>
        <a:xfrm>
          <a:off x="0" y="3786880"/>
          <a:ext cx="77724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solidFill>
                <a:srgbClr val="002060"/>
              </a:solidFill>
            </a:rPr>
            <a:t>Enables the database administrator to define the schema components </a:t>
          </a:r>
          <a:endParaRPr lang="en-CA" sz="2600" kern="1200" dirty="0">
            <a:solidFill>
              <a:srgbClr val="002060"/>
            </a:solidFill>
          </a:endParaRPr>
        </a:p>
      </dsp:txBody>
      <dsp:txXfrm>
        <a:off x="0" y="3786880"/>
        <a:ext cx="7772400" cy="8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AF50E-44D8-42BB-9B9E-893BBB153A51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DB213-6099-471E-8E09-B9E8E82D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13F3DC-5694-4C72-B75F-51AC939A8238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91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0D4C4F-9E84-48D4-B316-2DA10D060F06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1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46CFB1-E1E7-4A3C-9D3E-32B6920F264C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1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Matching</a:t>
            </a:r>
            <a:r>
              <a:rPr lang="en-US" altLang="en-US" baseline="0" dirty="0"/>
              <a:t> the manual file system</a:t>
            </a:r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AB7E6-46B4-4643-8633-67DFB2362DD5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0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570975-EC40-4262-BEEC-B16CE306EC9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60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037BA4-E801-427E-990D-D26A3D60832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948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: means revived, brought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DB213-6099-471E-8E09-B9E8E82D77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7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D41C42-AF04-4D86-B695-9598A9BDC3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535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A2A23A-D763-4B31-BC6F-091C05449E62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2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4F4A3F-21EE-4233-9AE6-4177ED658B2D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61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39949B-2EBD-4F77-9C49-CA4EB3298C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97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reveal meaning, information requires context.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DB213-6099-471E-8E09-B9E8E82D77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6B68CF-4E56-42A0-AF34-4FB871BBAD94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91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0345A9-9BD8-41ED-98D8-9A9BC00FCF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536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5955849-0D50-4379-93B9-A09884D41064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7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83043B-C306-476D-A780-2BE317E4C51D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38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46F5C0-8B44-490B-B9EF-159AA7B39CF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25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153B0B-C6FB-4D68-9992-7BAEC033F86C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5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009C7A-6F0A-43D9-A4AC-44334AD2470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10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7533DA-6BFE-4A8A-8285-4032D0C3335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42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9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305E7-569A-40AA-B223-A6A2B7316EA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9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0392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those business rules establish entities, relationships, and constraints. </a:t>
            </a:r>
          </a:p>
          <a:p>
            <a:r>
              <a:rPr lang="en-CA" dirty="0"/>
              <a:t>For example, the first two business rules establish two entities (CUSTOMER and INVOICE) and a 1:M relationship between those two entities. The third business rule establishes a constraint (no fewer than 10 people and no more than 30 people), two entities (EMPLOYEE and TRAINING), and a relationship between EMPLOYEE and TRAINING.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22FE7-7BE0-4A4A-BD1A-D655EDBB523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Raw data must be properly formatted for storage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14B777-56E0-4981-A855-C2BE0789F6A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384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57DA46-1A35-4F87-8B50-CF182658A46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68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4195D1-E016-4F01-ACA2-EE82DC594AA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40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69F82D-D604-45F5-A6C2-EA32197C7EE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69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9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4FBB98-0F58-4A0C-BAFD-DB7E33F6045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9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405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9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31F11-4B00-4BA0-B874-3782E2385F8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9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219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9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BC3A9-20B3-4FBE-8CBC-DCCC485A886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9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286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9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7CF46D-5F3A-4F9E-9236-274FE9998CC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9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475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9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07037-56A8-4ABA-8ABE-28633D9306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9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658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0884" indent="-277263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09053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52674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996295" indent="-221811" defTabSz="914969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39916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83538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27159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70780" indent="-221811" defTabSz="914969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9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832AB-0160-44D0-A20F-1151C31D181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9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496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12B0E0-6581-40FD-BDAA-C65AB184755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0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1584F1-6B13-4521-9453-2E891C2284D9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318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7824BA-FC7B-447B-950B-84CCDA8F1CD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6075A0-ECD7-4CA3-B2D1-CB8F4EDAA1B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534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8F9A3-0D14-400B-8CC2-AB53C97B22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96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42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33133-7CC0-4A5C-9B2D-B43C1B106F7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429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9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D5838C-B3B9-4E6D-98FA-1665C4D6075D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8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E7797B7-78C7-4E98-841C-9DEE49C05309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8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B86476-F433-4AF9-B855-291BAE753AD7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7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C50329-A75D-41FD-99CC-9A71F9D79076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8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788919-159D-4231-923B-55051B62486B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7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1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0" y="3970339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64013"/>
            <a:ext cx="8077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4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172" indent="0" algn="ctr">
              <a:buNone/>
            </a:lvl2pPr>
            <a:lvl3pPr marL="914343" indent="0" algn="ctr">
              <a:buNone/>
            </a:lvl3pPr>
            <a:lvl4pPr marL="1371514" indent="0" algn="ctr">
              <a:buNone/>
            </a:lvl4pPr>
            <a:lvl5pPr marL="1828686" indent="0" algn="ctr">
              <a:buNone/>
            </a:lvl5pPr>
            <a:lvl6pPr marL="2285858" indent="0" algn="ctr">
              <a:buNone/>
            </a:lvl6pPr>
            <a:lvl7pPr marL="2743029" indent="0" algn="ctr">
              <a:buNone/>
            </a:lvl7pPr>
            <a:lvl8pPr marL="3200200" indent="0" algn="ctr">
              <a:buNone/>
            </a:lvl8pPr>
            <a:lvl9pPr marL="3657372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2" y="359896"/>
            <a:ext cx="830695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9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CA4FFE7-3241-4A29-9FA0-4C233E204E36}" type="datetimeFigureOut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2B2C4-939B-4919-8A32-5254D0C31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0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1"/>
            <a:ext cx="8382000" cy="1069848"/>
          </a:xfrm>
        </p:spPr>
        <p:txBody>
          <a:bodyPr/>
          <a:lstStyle>
            <a:lvl1pPr>
              <a:defRPr sz="40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7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7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9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9713B29-177D-4BD4-9811-B63416D69D71}" type="datetimeFigureOut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3D1776-0B45-4A84-9587-61FA84799D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1"/>
            <a:ext cx="8229600" cy="1069848"/>
          </a:xfrm>
        </p:spPr>
        <p:txBody>
          <a:bodyPr/>
          <a:lstStyle>
            <a:lvl1pPr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4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9E8DC9-2296-4913-86ED-CD57A7DBCC19}" type="datetimeFigureOut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2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038" y="1589"/>
            <a:ext cx="762000" cy="366713"/>
          </a:xfrm>
        </p:spPr>
        <p:txBody>
          <a:bodyPr/>
          <a:lstStyle>
            <a:lvl1pPr>
              <a:defRPr/>
            </a:lvl1pPr>
          </a:lstStyle>
          <a:p>
            <a:fld id="{99696336-A110-444A-B350-5931AEAC9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07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24"/>
          <p:cNvSpPr txBox="1">
            <a:spLocks noChangeArrowheads="1"/>
          </p:cNvSpPr>
          <p:nvPr userDrawn="1"/>
        </p:nvSpPr>
        <p:spPr bwMode="auto">
          <a:xfrm>
            <a:off x="533400" y="64008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2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7DE56B-48EF-494D-BCC5-C41B553FF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81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71A2F-8944-40A9-9695-74820F378B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9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66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8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6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37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4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1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7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8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95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28835943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4154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67DF-E6B2-42E9-879F-137CFE3A3D0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3A4F-5F1C-4DF1-B005-2AEB83463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7" y="496889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FC4B9E-BA56-44D3-9F50-85966AF619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286502"/>
            <a:ext cx="8077200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57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57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57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57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57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172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343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514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686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02" indent="-255572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184" indent="-24604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280" indent="-219062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439" indent="-200012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976" indent="-182552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244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686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841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140" indent="-182869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778CBB-6CFD-445D-9646-2A0368F67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24600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8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F306-1D9E-4EE8-ACB1-0778999D6AE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9A96-2950-4A85-B272-CF7D3437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65125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dirty="0"/>
              <a:t>Database Design Principles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Chapter 1 &amp;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045" y="4421190"/>
            <a:ext cx="7832993" cy="1826016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endParaRPr lang="en-US" sz="1600" dirty="0"/>
          </a:p>
          <a:p>
            <a:pPr algn="l">
              <a:spcBef>
                <a:spcPts val="600"/>
              </a:spcBef>
            </a:pPr>
            <a:r>
              <a:rPr lang="en-US" sz="1600" dirty="0"/>
              <a:t>Reference(s): </a:t>
            </a:r>
          </a:p>
          <a:p>
            <a:pPr algn="l">
              <a:spcBef>
                <a:spcPts val="600"/>
              </a:spcBef>
            </a:pPr>
            <a:r>
              <a:rPr lang="en-US" sz="1600" dirty="0"/>
              <a:t>Cornel and Morris, Database Systems: Design, Implementation, and Management, 12e</a:t>
            </a:r>
          </a:p>
        </p:txBody>
      </p:sp>
    </p:spTree>
    <p:extLst>
      <p:ext uri="{BB962C8B-B14F-4D97-AF65-F5344CB8AC3E}">
        <p14:creationId xmlns:p14="http://schemas.microsoft.com/office/powerpoint/2010/main" val="98659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and Advantages of the DBMS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DBMS is the intermediary between the user and the database</a:t>
            </a:r>
          </a:p>
          <a:p>
            <a:r>
              <a:rPr lang="en-US" altLang="en-US" dirty="0"/>
              <a:t>DBMS enables data to be shared </a:t>
            </a:r>
          </a:p>
          <a:p>
            <a:r>
              <a:rPr lang="en-US" altLang="en-US" dirty="0"/>
              <a:t>DBMS integrates many users’ views of the data</a:t>
            </a:r>
          </a:p>
          <a:p>
            <a:r>
              <a:rPr lang="en-US" altLang="en-US" dirty="0"/>
              <a:t>Receives and translates application requests into operations required to fulfill the requests</a:t>
            </a:r>
          </a:p>
          <a:p>
            <a:r>
              <a:rPr lang="en-US" altLang="en-US" dirty="0"/>
              <a:t>Hides database’s internal complexity from the application programs and users</a:t>
            </a:r>
          </a:p>
          <a:p>
            <a:endParaRPr lang="en-US" altLang="en-US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29E697-D482-46E9-A74F-0EBE539387B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238928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7" y="653143"/>
            <a:ext cx="8817429" cy="1066800"/>
          </a:xfrm>
        </p:spPr>
        <p:txBody>
          <a:bodyPr/>
          <a:lstStyle/>
          <a:p>
            <a:pPr eaLnBrk="1" hangingPunct="1"/>
            <a:r>
              <a:rPr lang="en-US" altLang="en-US" sz="3428" dirty="0">
                <a:ea typeface="ＭＳ Ｐゴシック" charset="-128"/>
              </a:rPr>
              <a:t>Figure 1.3 - The DBMS Manages the Interaction between the End User and the Database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B73AABA-DA57-469F-A312-5A0F7729924F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1877786"/>
            <a:ext cx="8550313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and Advantages of the DBMS (cont’d.)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Advantages of a DBMS: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Improved data sharing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Improved data security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Better data integration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Minimized data inconsistency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Improved data access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Improved decision making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Increased end-user productivity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4DC3E0-AC14-4F5B-B7EA-9FBAD3D4317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63809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Databases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57" y="1495123"/>
            <a:ext cx="8394853" cy="486122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Databases can be classified according to: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Number of users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 location(s)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Expected type and extent of use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Single-user database supports only one user at a time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Desktop database: </a:t>
            </a:r>
            <a:r>
              <a:rPr lang="en-US" altLang="en-US" dirty="0">
                <a:ea typeface="ＭＳ Ｐゴシック" panose="020B0600070205080204" pitchFamily="34" charset="-128"/>
              </a:rPr>
              <a:t>single-user; runs on PC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Multiuser database supports multiple users at the same time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Workgroup databases</a:t>
            </a:r>
            <a:r>
              <a:rPr lang="en-US" altLang="en-US" dirty="0">
                <a:ea typeface="ＭＳ Ｐゴシック" panose="020B0600070205080204" pitchFamily="34" charset="-128"/>
              </a:rPr>
              <a:t>: Supports a small number of users or a specific department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Enterprise database: </a:t>
            </a:r>
            <a:r>
              <a:rPr lang="en-US" altLang="en-US" dirty="0">
                <a:ea typeface="ＭＳ Ｐゴシック" panose="020B0600070205080204" pitchFamily="34" charset="-128"/>
              </a:rPr>
              <a:t>Supports many users across many departments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9C7105-1BCE-47A1-9D23-91F3CC373B3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307097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Databases (cont’d.)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64" indent="-238955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Centralized database</a:t>
            </a:r>
            <a:r>
              <a:rPr lang="en-US" altLang="en-US" dirty="0">
                <a:solidFill>
                  <a:srgbClr val="002060"/>
                </a:solidFill>
              </a:rPr>
              <a:t>: Data is located at a single site</a:t>
            </a:r>
          </a:p>
          <a:p>
            <a:pPr marL="341364" indent="-238955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Distributed database</a:t>
            </a:r>
            <a:r>
              <a:rPr lang="en-US" altLang="en-US" dirty="0">
                <a:solidFill>
                  <a:srgbClr val="002060"/>
                </a:solidFill>
              </a:rPr>
              <a:t>: Data is distributed across different sites </a:t>
            </a:r>
          </a:p>
          <a:p>
            <a:pPr marL="341364" indent="-238955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Cloud database</a:t>
            </a:r>
            <a:r>
              <a:rPr lang="en-US" altLang="en-US" dirty="0">
                <a:solidFill>
                  <a:srgbClr val="002060"/>
                </a:solidFill>
              </a:rPr>
              <a:t>: Created and maintained using cloud data services that provide defined performance measures for the database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E56924-E190-455D-A4BB-0DD1F189A22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222222"/>
                </a:solidFill>
              </a:rPr>
              <a:t>Database Systems, 12th Edition</a:t>
            </a:r>
          </a:p>
        </p:txBody>
      </p:sp>
    </p:spTree>
    <p:extLst>
      <p:ext uri="{BB962C8B-B14F-4D97-AF65-F5344CB8AC3E}">
        <p14:creationId xmlns:p14="http://schemas.microsoft.com/office/powerpoint/2010/main" val="256317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Databases (cont'd.)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Unstructured</a:t>
            </a:r>
            <a:r>
              <a:rPr lang="en-US" altLang="en-US" dirty="0"/>
              <a:t> data exist in their original state</a:t>
            </a:r>
          </a:p>
          <a:p>
            <a:r>
              <a:rPr lang="en-US" altLang="en-US" b="1" dirty="0"/>
              <a:t>Structured</a:t>
            </a:r>
            <a:r>
              <a:rPr lang="en-US" altLang="en-US" dirty="0"/>
              <a:t> data result from formatting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Structure applied based on type of processing to be performed</a:t>
            </a:r>
          </a:p>
          <a:p>
            <a:r>
              <a:rPr lang="en-US" altLang="en-US" b="1" dirty="0" err="1"/>
              <a:t>Semistructured</a:t>
            </a:r>
            <a:r>
              <a:rPr lang="en-US" altLang="en-US" dirty="0"/>
              <a:t> data have been processed to some extent</a:t>
            </a:r>
          </a:p>
          <a:p>
            <a:r>
              <a:rPr lang="en-US" altLang="en-US" dirty="0"/>
              <a:t>Extensible Markup Language (XML) represents data elements in textual format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XML database supports </a:t>
            </a:r>
            <a:r>
              <a:rPr lang="en-US" altLang="en-US" dirty="0" err="1">
                <a:ea typeface="ＭＳ Ｐゴシック" panose="020B0600070205080204" pitchFamily="34" charset="-128"/>
              </a:rPr>
              <a:t>semistructured</a:t>
            </a:r>
            <a:r>
              <a:rPr lang="en-US" altLang="en-US" dirty="0">
                <a:ea typeface="ＭＳ Ｐゴシック" panose="020B0600070205080204" pitchFamily="34" charset="-128"/>
              </a:rPr>
              <a:t> XML data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9954AA-819A-49E4-A75B-24F28867EFE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1939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9169E3-B631-48A4-B831-8F99B2929AB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  <p:pic>
        <p:nvPicPr>
          <p:cNvPr id="17412" name="Picture 5" descr="C:\Users\Amster\Documents\AmityWork\DBSystems\Figures\C7888_01\C7888_01\Tbl01-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828802"/>
            <a:ext cx="87852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18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Before the Age of Databases? </a:t>
            </a:r>
            <a:br>
              <a:rPr lang="en-US" dirty="0"/>
            </a:br>
            <a:r>
              <a:rPr lang="en-US" dirty="0"/>
              <a:t>File Systems!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8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65126"/>
            <a:ext cx="8386618" cy="1038801"/>
          </a:xfrm>
        </p:spPr>
        <p:txBody>
          <a:bodyPr>
            <a:normAutofit/>
          </a:bodyPr>
          <a:lstStyle/>
          <a:p>
            <a:r>
              <a:rPr lang="en-US" sz="3600" dirty="0"/>
              <a:t>Before the Age of Databases? File Systems!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Manual File Systems</a:t>
            </a:r>
          </a:p>
          <a:p>
            <a:pPr lvl="1"/>
            <a:r>
              <a:rPr lang="en-US" dirty="0"/>
              <a:t>Papers and pencils</a:t>
            </a:r>
          </a:p>
          <a:p>
            <a:pPr lvl="1"/>
            <a:r>
              <a:rPr lang="en-US" dirty="0"/>
              <a:t>File cabinets</a:t>
            </a:r>
          </a:p>
          <a:p>
            <a:pPr lvl="1"/>
            <a:r>
              <a:rPr lang="en-US" dirty="0"/>
              <a:t>Keeping books and records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Computerized File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 processing (DP) specialist converted computer file structure from manual system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Wrote software that managed the data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Designed the application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BF7083-EB98-4742-B8FD-C7A6AA40736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31" name="Footer Placeholder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  <p:pic>
        <p:nvPicPr>
          <p:cNvPr id="22532" name="Picture 6" descr="C:\Users\Amster\Documents\AmityWork\DBSystems\Figures\C7888_01\C7888_01\Fig01-0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1295400"/>
            <a:ext cx="798036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3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497" eaLnBrk="1" hangingPunct="1"/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Chapter 1</a:t>
            </a:r>
          </a:p>
          <a:p>
            <a:pPr marL="63497" eaLnBrk="1" hangingPunct="1"/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Database Systems</a:t>
            </a:r>
          </a:p>
          <a:p>
            <a:pPr marL="63497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40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Table 1.2 - Basic File Terminology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8D54A0EF-4B27-4B67-BA85-163185D9997E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" y="2059709"/>
            <a:ext cx="7732762" cy="27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0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7" y="653143"/>
            <a:ext cx="8817429" cy="1066800"/>
          </a:xfrm>
        </p:spPr>
        <p:txBody>
          <a:bodyPr/>
          <a:lstStyle/>
          <a:p>
            <a:pPr eaLnBrk="1" hangingPunct="1"/>
            <a:r>
              <a:rPr lang="fr-FR" altLang="en-US" sz="4286" dirty="0">
                <a:ea typeface="ＭＳ Ｐゴシック" charset="-128"/>
              </a:rPr>
              <a:t>Figure 1.8 - A Simple File System</a:t>
            </a:r>
            <a:endParaRPr lang="en-US" altLang="en-US" sz="4286" dirty="0">
              <a:ea typeface="ＭＳ Ｐゴシック" charset="-128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A890E541-C133-4945-A5FA-CD72FF1584AF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1877787"/>
            <a:ext cx="8572500" cy="42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4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09" y="365126"/>
            <a:ext cx="797964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Before the Age of Databases? File Systems!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en-US" dirty="0"/>
              <a:t>File System </a:t>
            </a:r>
            <a:r>
              <a:rPr lang="en-US" dirty="0" err="1"/>
              <a:t>Redux</a:t>
            </a:r>
            <a:r>
              <a:rPr lang="en-US" dirty="0"/>
              <a:t>: Modern Tools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Microsoft Excel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Widely used by business users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Users have become so adept at working with spreadsheets, they tend to use them to complete tasks for which spreadsheets are not appropriate – database substitute</a:t>
            </a:r>
          </a:p>
        </p:txBody>
      </p:sp>
    </p:spTree>
    <p:extLst>
      <p:ext uri="{BB962C8B-B14F-4D97-AF65-F5344CB8AC3E}">
        <p14:creationId xmlns:p14="http://schemas.microsoft.com/office/powerpoint/2010/main" val="116766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charset="-128"/>
              </a:rPr>
              <a:t>Evolution of File System Data Processing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79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C8221-0694-4901-A709-B5F4103396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+mn-cs"/>
              </a:rPr>
              <a:pPr marL="0" marR="0" lvl="0" indent="0" algn="r" defTabSz="9796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62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charset="-128"/>
              </a:rPr>
              <a:t>Problems with File System Data Processing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F87AF151-6426-4766-B545-42C91CE149C1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16764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527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File System Data Processing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Lengthy development times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Difficulty of getting quick answers- Cannot perform ad hoc queries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System administration is complex and difficult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Security features are likely to be inadequate; limited data sharing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Requires extensive programming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Difficult to make changes to existing structures</a:t>
            </a:r>
          </a:p>
        </p:txBody>
      </p:sp>
    </p:spTree>
    <p:extLst>
      <p:ext uri="{BB962C8B-B14F-4D97-AF65-F5344CB8AC3E}">
        <p14:creationId xmlns:p14="http://schemas.microsoft.com/office/powerpoint/2010/main" val="1536738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7" y="365127"/>
            <a:ext cx="8654473" cy="1066510"/>
          </a:xfrm>
        </p:spPr>
        <p:txBody>
          <a:bodyPr>
            <a:normAutofit/>
          </a:bodyPr>
          <a:lstStyle/>
          <a:p>
            <a:r>
              <a:rPr lang="en-US" sz="3200" dirty="0"/>
              <a:t>More problems: (a) </a:t>
            </a:r>
            <a:r>
              <a:rPr lang="en-US" altLang="en-US" sz="3200" dirty="0"/>
              <a:t>Structural and Data Dependence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1431637"/>
            <a:ext cx="8164944" cy="514543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Structural dependence: </a:t>
            </a:r>
            <a:r>
              <a:rPr lang="en-US" altLang="en-US" dirty="0"/>
              <a:t>access to a file is dependent on its own structure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file system programs must be modified to conform to a new file structure</a:t>
            </a:r>
          </a:p>
          <a:p>
            <a:pPr lvl="1"/>
            <a:r>
              <a:rPr lang="en-US" altLang="en-US" dirty="0"/>
              <a:t>Versus Structural </a:t>
            </a:r>
            <a:r>
              <a:rPr lang="en-US" altLang="en-US" i="1" dirty="0"/>
              <a:t>Independence</a:t>
            </a:r>
            <a:r>
              <a:rPr lang="en-US" altLang="en-US" dirty="0"/>
              <a:t>: change file structure without affecting data access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Data dependence: </a:t>
            </a:r>
            <a:r>
              <a:rPr lang="en-US" altLang="en-US" dirty="0"/>
              <a:t>data access changes when data storage characteristics change</a:t>
            </a:r>
          </a:p>
          <a:p>
            <a:pPr lvl="1"/>
            <a:r>
              <a:rPr lang="en-US" altLang="en-US" dirty="0"/>
              <a:t>Versus Data </a:t>
            </a:r>
            <a:r>
              <a:rPr lang="en-US" altLang="en-US" i="1" dirty="0"/>
              <a:t>Independence</a:t>
            </a:r>
            <a:r>
              <a:rPr lang="en-US" altLang="en-US" dirty="0"/>
              <a:t>: data storage characteristics do not affect data access</a:t>
            </a:r>
          </a:p>
          <a:p>
            <a:pPr lvl="1"/>
            <a:endParaRPr lang="en-US" altLang="en-US" dirty="0"/>
          </a:p>
          <a:p>
            <a:r>
              <a:rPr lang="en-US" dirty="0"/>
              <a:t>We can achieve independence by differentiating between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logical data format</a:t>
            </a:r>
            <a:r>
              <a:rPr lang="en-US" dirty="0"/>
              <a:t> (</a:t>
            </a:r>
            <a:r>
              <a:rPr lang="en-US" altLang="en-US" dirty="0"/>
              <a:t>how human views the data</a:t>
            </a:r>
            <a:r>
              <a:rPr lang="en-US" dirty="0"/>
              <a:t>) and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physical data format</a:t>
            </a:r>
            <a:r>
              <a:rPr lang="en-US" dirty="0"/>
              <a:t> (</a:t>
            </a:r>
            <a:r>
              <a:rPr lang="en-US" altLang="en-US" dirty="0"/>
              <a:t>how computer must work with 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2014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4910"/>
          </a:xfrm>
        </p:spPr>
        <p:txBody>
          <a:bodyPr>
            <a:normAutofit/>
          </a:bodyPr>
          <a:lstStyle/>
          <a:p>
            <a:r>
              <a:rPr lang="en-US" sz="3600" dirty="0"/>
              <a:t>More problems: (b) </a:t>
            </a:r>
            <a:r>
              <a:rPr lang="en-US" altLang="en-US" sz="3600" dirty="0"/>
              <a:t>Data Redundancy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Organizational structure promotes storage of same data in different locations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Islands of information</a:t>
            </a:r>
            <a:r>
              <a:rPr lang="en-US" dirty="0">
                <a:ea typeface="ＭＳ Ｐゴシック" panose="020B0600070205080204" pitchFamily="34" charset="-128"/>
              </a:rPr>
              <a:t>: Scattered data locations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/>
              <a:t>Data redundancy: </a:t>
            </a:r>
            <a:r>
              <a:rPr lang="en-US" altLang="en-US" dirty="0"/>
              <a:t>same data stored unnecessarily in different places</a:t>
            </a:r>
          </a:p>
          <a:p>
            <a:r>
              <a:rPr lang="en-US" altLang="en-US" dirty="0"/>
              <a:t>Results in:</a:t>
            </a:r>
          </a:p>
          <a:p>
            <a:pPr lvl="1"/>
            <a:r>
              <a:rPr lang="en-US" altLang="en-US" dirty="0"/>
              <a:t>Poor data security</a:t>
            </a:r>
          </a:p>
          <a:p>
            <a:pPr lvl="1"/>
            <a:r>
              <a:rPr lang="en-US" altLang="en-US" b="1" dirty="0"/>
              <a:t>Data inconsistency</a:t>
            </a:r>
            <a:r>
              <a:rPr lang="en-US" altLang="en-US" dirty="0"/>
              <a:t>: different and conflicting versions of same data occur at different places</a:t>
            </a:r>
          </a:p>
          <a:p>
            <a:pPr lvl="1"/>
            <a:r>
              <a:rPr lang="en-US" altLang="en-US" dirty="0"/>
              <a:t>Data-entry errors</a:t>
            </a:r>
          </a:p>
          <a:p>
            <a:pPr lvl="1"/>
            <a:r>
              <a:rPr lang="en-US" altLang="en-US" dirty="0"/>
              <a:t>Data integrity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9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2547"/>
          </a:xfrm>
        </p:spPr>
        <p:txBody>
          <a:bodyPr>
            <a:normAutofit/>
          </a:bodyPr>
          <a:lstStyle/>
          <a:p>
            <a:r>
              <a:rPr lang="en-US" sz="4000" dirty="0"/>
              <a:t>More problems: (c) </a:t>
            </a:r>
            <a:r>
              <a:rPr lang="en-US" altLang="en-US" sz="4000" dirty="0"/>
              <a:t>Data Anomalies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388"/>
            <a:ext cx="7886700" cy="4351338"/>
          </a:xfrm>
        </p:spPr>
        <p:txBody>
          <a:bodyPr/>
          <a:lstStyle/>
          <a:p>
            <a:r>
              <a:rPr lang="en-US" altLang="en-US" dirty="0"/>
              <a:t>Data anomalies: abnormalities when all changes in redundant data are not made correctly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Update anomalies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Insertion anomalies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Deletion anomalies</a:t>
            </a: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42418"/>
              </p:ext>
            </p:extLst>
          </p:nvPr>
        </p:nvGraphicFramePr>
        <p:xfrm>
          <a:off x="2947939" y="3329770"/>
          <a:ext cx="5641879" cy="323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54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Systems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Database system consists of logically related data stored in a single logical data repository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May be physically distributed among multiple storage facilities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DBMS eliminates most of file system’s problems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Current generation stores data structures, relationships between structures, and access paths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Also defines, stores, and manages all access paths and components</a:t>
            </a:r>
          </a:p>
          <a:p>
            <a:endParaRPr lang="en-US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795010-9856-4EC6-B9CB-A71D9AA8F19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348292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000" dirty="0">
                <a:solidFill>
                  <a:srgbClr val="002060"/>
                </a:solidFill>
              </a:rPr>
              <a:t>The difference between data and information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What a database is, the various types of databases, and why they are valuable assets for decision making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The importance of database design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How modern databases evolved from file systems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About flaws in file system data management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The main components of the database system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The main functions of a database management system (DBMS)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55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7" y="653143"/>
            <a:ext cx="8817429" cy="1066800"/>
          </a:xfrm>
        </p:spPr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Figure 1.9 - Contrasting Database and File Systems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61804AF0-078A-4705-8A0D-D3835A541BC1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041073"/>
            <a:ext cx="6613071" cy="41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49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Database System Environment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system: defines and regulates the collection, storage, management, use of data</a:t>
            </a:r>
          </a:p>
          <a:p>
            <a:r>
              <a:rPr lang="en-US" altLang="en-US" dirty="0"/>
              <a:t>Five major parts of a database system: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Hardware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Software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People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Procedures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9C7CA2-7BB4-402F-A266-CC6ACEF127D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584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15873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7" y="571500"/>
            <a:ext cx="8817429" cy="1066800"/>
          </a:xfrm>
        </p:spPr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Figure 1.10 - The Database System Environment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D9DAB729-79BA-4BE4-B5F6-F4594BECD2EC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5" y="1796143"/>
            <a:ext cx="8584479" cy="43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91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685800" y="365126"/>
            <a:ext cx="10515600" cy="901815"/>
          </a:xfrm>
        </p:spPr>
        <p:txBody>
          <a:bodyPr/>
          <a:lstStyle/>
          <a:p>
            <a:r>
              <a:rPr lang="en-US" altLang="en-US" dirty="0"/>
              <a:t>The Database System Environment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236" y="1432193"/>
            <a:ext cx="8026400" cy="474477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Hardware: all the system’s physical devices</a:t>
            </a:r>
          </a:p>
          <a:p>
            <a:r>
              <a:rPr lang="en-US" altLang="en-US" dirty="0"/>
              <a:t>Software: three types of software required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Operating system software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DBMS software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programs and utility software</a:t>
            </a:r>
          </a:p>
          <a:p>
            <a:r>
              <a:rPr lang="en-US" altLang="en-US" dirty="0"/>
              <a:t>People: all users of the database system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System and database administrators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 designers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Systems analysts and programmers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End users</a:t>
            </a:r>
          </a:p>
          <a:p>
            <a:r>
              <a:rPr lang="en-US" altLang="en-US" dirty="0"/>
              <a:t>Procedures: instructions and rules that govern the design and use of the database system</a:t>
            </a:r>
          </a:p>
          <a:p>
            <a:r>
              <a:rPr lang="en-US" altLang="en-US" dirty="0"/>
              <a:t>Data: the collection of facts stored in the database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41924C-7CC3-48D7-974B-198284E17F2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789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953997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Most functions are transparent to end users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only be achieved through the DBMS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Functions: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Data dictionary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Data storage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Data transformation and presentation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Security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Multiuser access control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Backup and recovery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Data integrity management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Database access language and application programming interfaces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en-US" dirty="0"/>
              <a:t>Database communication interfaces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BD85C5-E2D9-4C2D-922B-46EAC710CCD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3665956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DBMS Functions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CF62D5AA-AF9C-4860-A439-6B95E05268A0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41988" name="Group 25"/>
          <p:cNvGrpSpPr>
            <a:grpSpLocks/>
          </p:cNvGrpSpPr>
          <p:nvPr/>
        </p:nvGrpSpPr>
        <p:grpSpPr bwMode="auto">
          <a:xfrm>
            <a:off x="533400" y="1600200"/>
            <a:ext cx="8077200" cy="4724400"/>
            <a:chOff x="533400" y="1600976"/>
            <a:chExt cx="8077200" cy="4722845"/>
          </a:xfrm>
        </p:grpSpPr>
        <p:sp>
          <p:nvSpPr>
            <p:cNvPr id="27" name="Freeform 26"/>
            <p:cNvSpPr/>
            <p:nvPr/>
          </p:nvSpPr>
          <p:spPr>
            <a:xfrm>
              <a:off x="533400" y="1600976"/>
              <a:ext cx="8077200" cy="633205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10886" tIns="110886" rIns="110886" bIns="110886" spcCol="1270" anchor="ctr"/>
            <a:lstStyle/>
            <a:p>
              <a:pPr defTabSz="93339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rgbClr val="002060"/>
                  </a:solidFill>
                  <a:latin typeface="Times New Roman"/>
                </a:rPr>
                <a:t>Data dictionary management</a:t>
              </a:r>
              <a:endParaRPr lang="en-CA" sz="21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3400" y="2321464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585" lvl="1" indent="-228585" defTabSz="88894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/>
                </a:rPr>
                <a:t>Data dictionary</a:t>
              </a:r>
              <a:r>
                <a:rPr lang="en-US" dirty="0">
                  <a:solidFill>
                    <a:srgbClr val="002060"/>
                  </a:solidFill>
                  <a:latin typeface="Times New Roman"/>
                </a:rPr>
                <a:t>: </a:t>
              </a:r>
              <a:r>
                <a:rPr lang="en-CA" dirty="0">
                  <a:solidFill>
                    <a:srgbClr val="002060"/>
                  </a:solidFill>
                  <a:latin typeface="Times New Roman"/>
                </a:rPr>
                <a:t>Stores definitions of the data elements and their relationships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33400" y="2872145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10886" tIns="110886" rIns="110886" bIns="110886" spcCol="1270" anchor="ctr"/>
            <a:lstStyle/>
            <a:p>
              <a:pPr defTabSz="93339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rgbClr val="002060"/>
                  </a:solidFill>
                  <a:latin typeface="Times New Roman"/>
                </a:rPr>
                <a:t>Data storage management</a:t>
              </a:r>
              <a:endParaRPr lang="en-CA" sz="21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3400" y="3532328"/>
              <a:ext cx="8077200" cy="577660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585" lvl="1" indent="-228585" defTabSz="88894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US" b="1" dirty="0">
                  <a:solidFill>
                    <a:srgbClr val="002060"/>
                  </a:solidFill>
                  <a:latin typeface="Times New Roman"/>
                </a:rPr>
                <a:t>Performance tuning</a:t>
              </a:r>
              <a:r>
                <a:rPr lang="en-US" dirty="0">
                  <a:solidFill>
                    <a:srgbClr val="002060"/>
                  </a:solidFill>
                  <a:latin typeface="Times New Roman"/>
                </a:rPr>
                <a:t>:</a:t>
              </a:r>
              <a:r>
                <a:rPr lang="en-CA" dirty="0">
                  <a:solidFill>
                    <a:srgbClr val="002060"/>
                  </a:solidFill>
                  <a:latin typeface="Times New Roman"/>
                </a:rPr>
                <a:t> </a:t>
              </a:r>
              <a:r>
                <a:rPr lang="en-US" dirty="0">
                  <a:solidFill>
                    <a:srgbClr val="002060"/>
                  </a:solidFill>
                  <a:latin typeface="Times New Roman"/>
                </a:rPr>
                <a:t>Ensures efficient performance of the database in terms of storage and access speed 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3400" y="410998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0886" tIns="110886" rIns="110886" bIns="110886" spcCol="1270" anchor="ctr"/>
            <a:lstStyle/>
            <a:p>
              <a:pPr defTabSz="93339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rgbClr val="002060"/>
                  </a:solidFill>
                  <a:latin typeface="Times New Roman"/>
                </a:rPr>
                <a:t>Data transformation and presentation</a:t>
              </a:r>
              <a:endParaRPr lang="en-CA" sz="21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3400" y="4876498"/>
              <a:ext cx="8077200" cy="430071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585" lvl="1" indent="-228585" defTabSz="88894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dirty="0">
                  <a:solidFill>
                    <a:srgbClr val="002060"/>
                  </a:solidFill>
                  <a:latin typeface="Times New Roman"/>
                </a:rPr>
                <a:t>Transforms entered data to conform to required data structures 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0" y="5233568"/>
              <a:ext cx="8077200" cy="633204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0886" tIns="110886" rIns="110886" bIns="110886" spcCol="1270" anchor="ctr"/>
            <a:lstStyle/>
            <a:p>
              <a:pPr defTabSz="93339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100" dirty="0">
                  <a:solidFill>
                    <a:srgbClr val="002060"/>
                  </a:solidFill>
                  <a:latin typeface="Times New Roman"/>
                </a:rPr>
                <a:t>Security management</a:t>
              </a:r>
              <a:endParaRPr lang="en-CA" sz="21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33400" y="5893751"/>
              <a:ext cx="8077200" cy="430070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585" lvl="1" indent="-228585" defTabSz="88894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dirty="0">
                  <a:solidFill>
                    <a:srgbClr val="002060"/>
                  </a:solidFill>
                  <a:latin typeface="Times New Roman"/>
                </a:rPr>
                <a:t>Enforces user security and data privacy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436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DBMS Functions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9D2090FD-910D-4437-9DFF-79B4C980E8B1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533400" y="1676401"/>
            <a:ext cx="8077200" cy="4429125"/>
            <a:chOff x="533400" y="1743303"/>
            <a:chExt cx="8077200" cy="4428669"/>
          </a:xfrm>
        </p:grpSpPr>
        <p:sp>
          <p:nvSpPr>
            <p:cNvPr id="8" name="Freeform 7"/>
            <p:cNvSpPr/>
            <p:nvPr/>
          </p:nvSpPr>
          <p:spPr>
            <a:xfrm>
              <a:off x="533400" y="1743303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53521" tIns="153521" rIns="153521" bIns="153521" spcCol="1270" anchor="ctr"/>
            <a:lstStyle/>
            <a:p>
              <a:pPr defTabSz="137786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</a:rPr>
                <a:t>Multiuser access control</a:t>
              </a:r>
              <a:endParaRPr lang="en-CA" sz="28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06814"/>
              <a:ext cx="7924800" cy="731763"/>
            </a:xfrm>
            <a:custGeom>
              <a:avLst/>
              <a:gdLst>
                <a:gd name="connsiteX0" fmla="*/ 0 w 8077200"/>
                <a:gd name="connsiteY0" fmla="*/ 0 h 1026720"/>
                <a:gd name="connsiteX1" fmla="*/ 8077200 w 8077200"/>
                <a:gd name="connsiteY1" fmla="*/ 0 h 1026720"/>
                <a:gd name="connsiteX2" fmla="*/ 8077200 w 8077200"/>
                <a:gd name="connsiteY2" fmla="*/ 1026720 h 1026720"/>
                <a:gd name="connsiteX3" fmla="*/ 0 w 8077200"/>
                <a:gd name="connsiteY3" fmla="*/ 1026720 h 1026720"/>
                <a:gd name="connsiteX4" fmla="*/ 0 w 8077200"/>
                <a:gd name="connsiteY4" fmla="*/ 0 h 10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26720">
                  <a:moveTo>
                    <a:pt x="0" y="0"/>
                  </a:moveTo>
                  <a:lnTo>
                    <a:pt x="8077200" y="0"/>
                  </a:lnTo>
                  <a:lnTo>
                    <a:pt x="8077200" y="1026720"/>
                  </a:lnTo>
                  <a:lnTo>
                    <a:pt x="0" y="1026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585" lvl="1" indent="-228585"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Sophisticated algorithms ensure that multiple users can access the database concurrently without compromising its integrity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3419530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53521" tIns="153521" rIns="153521" bIns="153521" spcCol="1270" anchor="ctr"/>
            <a:lstStyle/>
            <a:p>
              <a:pPr defTabSz="137786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</a:rPr>
                <a:t>Backup and recovery management</a:t>
              </a:r>
              <a:endParaRPr lang="en-CA" sz="28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4359234"/>
              <a:ext cx="7924800" cy="514297"/>
            </a:xfrm>
            <a:custGeom>
              <a:avLst/>
              <a:gdLst>
                <a:gd name="connsiteX0" fmla="*/ 0 w 8077200"/>
                <a:gd name="connsiteY0" fmla="*/ 0 h 721912"/>
                <a:gd name="connsiteX1" fmla="*/ 8077200 w 8077200"/>
                <a:gd name="connsiteY1" fmla="*/ 0 h 721912"/>
                <a:gd name="connsiteX2" fmla="*/ 8077200 w 8077200"/>
                <a:gd name="connsiteY2" fmla="*/ 721912 h 721912"/>
                <a:gd name="connsiteX3" fmla="*/ 0 w 8077200"/>
                <a:gd name="connsiteY3" fmla="*/ 721912 h 721912"/>
                <a:gd name="connsiteX4" fmla="*/ 0 w 8077200"/>
                <a:gd name="connsiteY4" fmla="*/ 0 h 7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21912">
                  <a:moveTo>
                    <a:pt x="0" y="0"/>
                  </a:moveTo>
                  <a:lnTo>
                    <a:pt x="8077200" y="0"/>
                  </a:lnTo>
                  <a:lnTo>
                    <a:pt x="8077200" y="721912"/>
                  </a:lnTo>
                  <a:lnTo>
                    <a:pt x="0" y="72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585" lvl="1" indent="-228585"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Enables recovery of the database after a failure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4876705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153521" tIns="153521" rIns="153521" bIns="153521" spcCol="1270" anchor="ctr"/>
            <a:lstStyle/>
            <a:p>
              <a:pPr defTabSz="137786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800" dirty="0">
                  <a:solidFill>
                    <a:srgbClr val="002060"/>
                  </a:solidFill>
                  <a:latin typeface="Times New Roman"/>
                </a:rPr>
                <a:t>Data integrity management </a:t>
              </a:r>
              <a:endParaRPr lang="en-CA" sz="28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3400" y="5806885"/>
              <a:ext cx="7924800" cy="365087"/>
            </a:xfrm>
            <a:custGeom>
              <a:avLst/>
              <a:gdLst>
                <a:gd name="connsiteX0" fmla="*/ 0 w 8077200"/>
                <a:gd name="connsiteY0" fmla="*/ 0 h 513360"/>
                <a:gd name="connsiteX1" fmla="*/ 8077200 w 8077200"/>
                <a:gd name="connsiteY1" fmla="*/ 0 h 513360"/>
                <a:gd name="connsiteX2" fmla="*/ 8077200 w 8077200"/>
                <a:gd name="connsiteY2" fmla="*/ 513360 h 513360"/>
                <a:gd name="connsiteX3" fmla="*/ 0 w 8077200"/>
                <a:gd name="connsiteY3" fmla="*/ 513360 h 513360"/>
                <a:gd name="connsiteX4" fmla="*/ 0 w 8077200"/>
                <a:gd name="connsiteY4" fmla="*/ 0 h 5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13360">
                  <a:moveTo>
                    <a:pt x="0" y="0"/>
                  </a:moveTo>
                  <a:lnTo>
                    <a:pt x="8077200" y="0"/>
                  </a:lnTo>
                  <a:lnTo>
                    <a:pt x="8077200" y="513360"/>
                  </a:lnTo>
                  <a:lnTo>
                    <a:pt x="0" y="5133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585" lvl="1" indent="-228585"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US" sz="2000" dirty="0">
                  <a:solidFill>
                    <a:srgbClr val="002060"/>
                  </a:solidFill>
                  <a:latin typeface="Times New Roman"/>
                </a:rPr>
                <a:t>Minimizes redundancy and maximizes consistency</a:t>
              </a:r>
              <a:endParaRPr lang="en-CA" sz="2000" dirty="0">
                <a:solidFill>
                  <a:srgbClr val="00206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7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DBMS Functions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0989C66C-8DD7-43D8-ACBA-D06F263B976A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533400" y="1676402"/>
            <a:ext cx="8305800" cy="4335463"/>
            <a:chOff x="533400" y="1680900"/>
            <a:chExt cx="8077200" cy="4326872"/>
          </a:xfrm>
        </p:grpSpPr>
        <p:sp>
          <p:nvSpPr>
            <p:cNvPr id="8" name="Freeform 7"/>
            <p:cNvSpPr/>
            <p:nvPr/>
          </p:nvSpPr>
          <p:spPr>
            <a:xfrm>
              <a:off x="533400" y="1680900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7132" tIns="137132" rIns="137132" bIns="137132" spcCol="1270" anchor="ctr"/>
            <a:lstStyle/>
            <a:p>
              <a:pPr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CA" sz="2400" dirty="0">
                  <a:solidFill>
                    <a:srgbClr val="002060"/>
                  </a:solidFill>
                  <a:latin typeface="Times New Roman"/>
                </a:rPr>
                <a:t>Database access languages and application programming interfaces 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69537"/>
              <a:ext cx="8077200" cy="1444931"/>
            </a:xfrm>
            <a:custGeom>
              <a:avLst/>
              <a:gdLst>
                <a:gd name="connsiteX0" fmla="*/ 0 w 8077200"/>
                <a:gd name="connsiteY0" fmla="*/ 0 h 1863000"/>
                <a:gd name="connsiteX1" fmla="*/ 8077200 w 8077200"/>
                <a:gd name="connsiteY1" fmla="*/ 0 h 1863000"/>
                <a:gd name="connsiteX2" fmla="*/ 8077200 w 8077200"/>
                <a:gd name="connsiteY2" fmla="*/ 1863000 h 1863000"/>
                <a:gd name="connsiteX3" fmla="*/ 0 w 8077200"/>
                <a:gd name="connsiteY3" fmla="*/ 1863000 h 1863000"/>
                <a:gd name="connsiteX4" fmla="*/ 0 w 8077200"/>
                <a:gd name="connsiteY4" fmla="*/ 0 h 186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863000">
                  <a:moveTo>
                    <a:pt x="0" y="0"/>
                  </a:moveTo>
                  <a:lnTo>
                    <a:pt x="8077200" y="0"/>
                  </a:lnTo>
                  <a:lnTo>
                    <a:pt x="8077200" y="1863000"/>
                  </a:lnTo>
                  <a:lnTo>
                    <a:pt x="0" y="1863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585" lvl="1" indent="-228585" defTabSz="977839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sz="2000" b="1" dirty="0">
                  <a:solidFill>
                    <a:srgbClr val="002060"/>
                  </a:solidFill>
                  <a:latin typeface="Times New Roman"/>
                </a:rPr>
                <a:t>Query language</a:t>
              </a: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: Lets the user specify what must be done without having to specify how </a:t>
              </a:r>
            </a:p>
            <a:p>
              <a:pPr marL="228585" lvl="1" indent="-228585" defTabSz="977839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CA" sz="2000" b="1" dirty="0">
                  <a:solidFill>
                    <a:srgbClr val="002060"/>
                  </a:solidFill>
                  <a:latin typeface="Times New Roman"/>
                </a:rPr>
                <a:t>Structured Query Language (SQL)</a:t>
              </a: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:</a:t>
              </a:r>
              <a:r>
                <a:rPr lang="en-CA" sz="2000" b="1" dirty="0">
                  <a:solidFill>
                    <a:srgbClr val="002060"/>
                  </a:solidFill>
                  <a:latin typeface="Times New Roman"/>
                </a:rPr>
                <a:t> </a:t>
              </a:r>
              <a:r>
                <a:rPr lang="en-CA" sz="2000" dirty="0">
                  <a:solidFill>
                    <a:srgbClr val="002060"/>
                  </a:solidFill>
                  <a:latin typeface="Times New Roman"/>
                </a:rPr>
                <a:t>De facto query language and data access standard supported by the majority of DBMS vendors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4038419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37132" tIns="137132" rIns="137132" bIns="137132" spcCol="1270" anchor="ctr"/>
            <a:lstStyle/>
            <a:p>
              <a:pPr defTabSz="106673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rgbClr val="002060"/>
                  </a:solidFill>
                  <a:latin typeface="Times New Roman"/>
                </a:rPr>
                <a:t>Database communication interfaces</a:t>
              </a:r>
              <a:endParaRPr lang="en-CA" sz="2400" dirty="0">
                <a:solidFill>
                  <a:srgbClr val="002060"/>
                </a:solidFill>
                <a:latin typeface="Times New Roman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179154"/>
              <a:ext cx="8077200" cy="828618"/>
            </a:xfrm>
            <a:custGeom>
              <a:avLst/>
              <a:gdLst>
                <a:gd name="connsiteX0" fmla="*/ 0 w 8077200"/>
                <a:gd name="connsiteY0" fmla="*/ 0 h 828000"/>
                <a:gd name="connsiteX1" fmla="*/ 8077200 w 8077200"/>
                <a:gd name="connsiteY1" fmla="*/ 0 h 828000"/>
                <a:gd name="connsiteX2" fmla="*/ 8077200 w 8077200"/>
                <a:gd name="connsiteY2" fmla="*/ 828000 h 828000"/>
                <a:gd name="connsiteX3" fmla="*/ 0 w 8077200"/>
                <a:gd name="connsiteY3" fmla="*/ 828000 h 828000"/>
                <a:gd name="connsiteX4" fmla="*/ 0 w 8077200"/>
                <a:gd name="connsiteY4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28000">
                  <a:moveTo>
                    <a:pt x="0" y="0"/>
                  </a:moveTo>
                  <a:lnTo>
                    <a:pt x="8077200" y="0"/>
                  </a:lnTo>
                  <a:lnTo>
                    <a:pt x="8077200" y="828000"/>
                  </a:lnTo>
                  <a:lnTo>
                    <a:pt x="0" y="82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585" lvl="1" indent="-228585" defTabSz="977839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ACCBF9">
                    <a:lumMod val="50000"/>
                  </a:srgbClr>
                </a:buClr>
                <a:buFontTx/>
                <a:buChar char="••"/>
                <a:defRPr/>
              </a:pPr>
              <a:r>
                <a:rPr lang="en-US" sz="2200" dirty="0">
                  <a:solidFill>
                    <a:srgbClr val="002060"/>
                  </a:solidFill>
                  <a:latin typeface="Times New Roman"/>
                </a:rPr>
                <a:t>Accept end-user requests via multiple, different network environments </a:t>
              </a:r>
              <a:r>
                <a:rPr lang="en-CA" sz="2200" dirty="0">
                  <a:solidFill>
                    <a:srgbClr val="002060"/>
                  </a:solidFill>
                  <a:latin typeface="Times New Roman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472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86" dirty="0">
                <a:ea typeface="ＭＳ Ｐゴシック" charset="-128"/>
              </a:rPr>
              <a:t>Disadvantages of Database Systems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0F565514-06D3-457B-A9F7-BEEF58F14CCA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>
              <a:solidFill>
                <a:prstClr val="black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533400" y="16764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4442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1143001"/>
            <a:ext cx="7680960" cy="99864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charset="-128"/>
              </a:rPr>
              <a:t>Table 1.3 - Database Career Opportunities</a:t>
            </a:r>
            <a:br>
              <a:rPr lang="en-US" altLang="en-US" dirty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693395" indent="-266690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066762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493467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1920171" indent="-213352"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34687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773581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200286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626990" indent="-213352" eaLnBrk="0" fontAlgn="base" hangingPunct="0">
              <a:spcBef>
                <a:spcPct val="0"/>
              </a:spcBef>
              <a:spcAft>
                <a:spcPct val="0"/>
              </a:spcAft>
              <a:defRPr sz="1307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0284053-89B0-45A1-BEB9-FAB558213BC2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1"/>
            <a:ext cx="6400800" cy="3962139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686800" y="6344920"/>
            <a:ext cx="457200" cy="2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1pPr>
            <a:lvl2pPr marL="693395" indent="-266690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2pPr>
            <a:lvl3pPr marL="1066762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493467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1920171" indent="-213352" algn="l" rtl="0" eaLnBrk="0" fontAlgn="base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346876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6pPr>
            <a:lvl7pPr marL="2773581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7pPr>
            <a:lvl8pPr marL="3200286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8pPr>
            <a:lvl9pPr marL="3626990" indent="-213352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307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9pPr>
          </a:lstStyle>
          <a:p>
            <a:r>
              <a:rPr lang="en-US" alt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10557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Databases?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Databases solve many of the problems encountered in data management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Used in almost all modern settings involving data management: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Business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Research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Administration</a:t>
            </a:r>
          </a:p>
          <a:p>
            <a:pPr marL="914400" lvl="2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Important to understand how databases work and interact with other applications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F2EBBE-CF67-4E94-A575-F6CD6936B35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80687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dirty="0">
                <a:cs typeface="Times New Roman" panose="02020603050405020304" pitchFamily="18" charset="0"/>
              </a:rPr>
              <a:t>Chapter 2</a:t>
            </a:r>
          </a:p>
          <a:p>
            <a:pPr marL="63500" eaLnBrk="1" hangingPunct="1"/>
            <a:r>
              <a:rPr lang="en-US" altLang="en-US" dirty="0">
                <a:cs typeface="Times New Roman" panose="02020603050405020304" pitchFamily="18" charset="0"/>
              </a:rPr>
              <a:t>Data Models</a:t>
            </a:r>
          </a:p>
          <a:p>
            <a:pPr marL="6350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631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>
                <a:solidFill>
                  <a:srgbClr val="002060"/>
                </a:solidFill>
              </a:rPr>
              <a:t>Data modeling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Data model building blocks</a:t>
            </a:r>
          </a:p>
          <a:p>
            <a:pPr lvl="1"/>
            <a:r>
              <a:rPr lang="en-US" altLang="en-US" sz="2600" dirty="0">
                <a:solidFill>
                  <a:srgbClr val="002060"/>
                </a:solidFill>
              </a:rPr>
              <a:t>Entity, attribute</a:t>
            </a:r>
          </a:p>
          <a:p>
            <a:pPr lvl="1"/>
            <a:r>
              <a:rPr lang="en-US" altLang="en-US" sz="2600" dirty="0">
                <a:solidFill>
                  <a:srgbClr val="002060"/>
                </a:solidFill>
              </a:rPr>
              <a:t>Relationships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Business rules</a:t>
            </a:r>
          </a:p>
          <a:p>
            <a:r>
              <a:rPr lang="en-US" altLang="en-US" sz="3000" dirty="0">
                <a:solidFill>
                  <a:srgbClr val="002060"/>
                </a:solidFill>
              </a:rPr>
              <a:t>Evolution of data models</a:t>
            </a:r>
          </a:p>
          <a:p>
            <a:pPr lvl="1"/>
            <a:r>
              <a:rPr lang="en-US" altLang="en-US" sz="2600" dirty="0">
                <a:solidFill>
                  <a:srgbClr val="002060"/>
                </a:solidFill>
              </a:rPr>
              <a:t>Levels of abstraction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8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04800"/>
            <a:ext cx="7200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model’s main function is to help you understand the complexities of the real-world environment.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955800"/>
            <a:ext cx="7200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data model is a relatively simple representation, usually graphical, of more complex real-world data structures.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606800"/>
            <a:ext cx="7200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modeling: The process of creating a specific data model for a determined problem domain.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 problem domain is a clearly defined area within the real-world environment, with well-defined scope and boundaries.)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7200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design focuses on how the database structure will be used to store and manage end-user data. The first step is data modeling.</a:t>
            </a:r>
          </a:p>
        </p:txBody>
      </p: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4514400" y="1524000"/>
            <a:ext cx="0" cy="4318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07600" y="3175000"/>
            <a:ext cx="0" cy="4318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20300" y="4826000"/>
            <a:ext cx="0" cy="4318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42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Data Modeling and Data Models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229600" cy="4267200"/>
          </a:xfrm>
        </p:spPr>
        <p:txBody>
          <a:bodyPr>
            <a:normAutofit/>
          </a:bodyPr>
          <a:lstStyle/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 modeling</a:t>
            </a:r>
            <a:r>
              <a:rPr lang="en-US" altLang="en-US" dirty="0">
                <a:solidFill>
                  <a:srgbClr val="002060"/>
                </a:solidFill>
              </a:rPr>
              <a:t>: Iterative and progressive </a:t>
            </a:r>
            <a:r>
              <a:rPr lang="en-US" dirty="0">
                <a:solidFill>
                  <a:srgbClr val="002060"/>
                </a:solidFill>
              </a:rPr>
              <a:t>process of creating a specific data model for a determined problem domain </a:t>
            </a:r>
            <a:endParaRPr lang="en-US" altLang="en-US" dirty="0">
              <a:solidFill>
                <a:srgbClr val="002060"/>
              </a:solidFill>
            </a:endParaRP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 models</a:t>
            </a:r>
            <a:r>
              <a:rPr lang="en-US" altLang="en-US" dirty="0">
                <a:solidFill>
                  <a:srgbClr val="002060"/>
                </a:solidFill>
              </a:rPr>
              <a:t>: Simple representations of complex real-world data structures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Useful for supporting a specific problem domain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Model</a:t>
            </a:r>
            <a:r>
              <a:rPr lang="en-US" altLang="en-US" dirty="0">
                <a:solidFill>
                  <a:srgbClr val="002060"/>
                </a:solidFill>
              </a:rPr>
              <a:t> - Abstraction of a real-world object or event</a:t>
            </a:r>
          </a:p>
          <a:p>
            <a:pPr marL="365760" indent="-256032" eaLnBrk="1" fontAlgn="auto" hangingPunct="1">
              <a:defRPr/>
            </a:pP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C117C6-B4AE-405C-8A5E-CFB75E035E5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56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Importance of Data Models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609600" y="1524000"/>
          <a:ext cx="8001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2D348B-FCCA-4254-96E1-17C121DF3AC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27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Model Basic Building Blocks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7772400" cy="49387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en-US" sz="2200" b="1" u="sng" dirty="0"/>
              <a:t>Entity</a:t>
            </a:r>
            <a:r>
              <a:rPr lang="en-US" altLang="en-US" sz="2200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A person, place, thing, concept or event about which data will be collected and stored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Example: customer</a:t>
            </a:r>
          </a:p>
          <a:p>
            <a:pPr lvl="1">
              <a:spcBef>
                <a:spcPts val="0"/>
              </a:spcBef>
            </a:pPr>
            <a:endParaRPr lang="en-US" altLang="en-US" sz="2000" u="sng" dirty="0"/>
          </a:p>
          <a:p>
            <a:pPr>
              <a:spcBef>
                <a:spcPts val="0"/>
              </a:spcBef>
            </a:pPr>
            <a:r>
              <a:rPr lang="en-US" altLang="en-US" sz="2200" b="1" u="sng" dirty="0"/>
              <a:t>Attribute</a:t>
            </a:r>
            <a:r>
              <a:rPr lang="en-US" altLang="en-US" sz="2200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A characteristic of an entity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Example: last name or first name of a customer</a:t>
            </a:r>
          </a:p>
          <a:p>
            <a:pPr lvl="1">
              <a:spcBef>
                <a:spcPts val="0"/>
              </a:spcBef>
            </a:pPr>
            <a:endParaRPr lang="en-US" altLang="en-US" sz="2000" u="sng" dirty="0"/>
          </a:p>
          <a:p>
            <a:pPr>
              <a:spcBef>
                <a:spcPts val="0"/>
              </a:spcBef>
            </a:pPr>
            <a:r>
              <a:rPr lang="en-US" altLang="en-US" sz="2200" b="1" u="sng" dirty="0"/>
              <a:t>Relationship</a:t>
            </a:r>
            <a:r>
              <a:rPr lang="en-US" altLang="en-US" sz="2200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Describes an association among entities</a:t>
            </a:r>
          </a:p>
          <a:p>
            <a:pPr marL="0" indent="0">
              <a:buNone/>
            </a:pPr>
            <a:endParaRPr lang="en-US" altLang="en-US" sz="2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4953000"/>
          <a:ext cx="7315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58939767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04127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Relationship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3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One-to-many (1:M or 1..*)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PAINTER paints PAINTING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Many-to-many (M:N, M:M or *..*)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EMPLOYEE learns SKILL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89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One-to-one (1:1 or 1..1)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EMPLOYEE manages STORE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2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59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Data Model Basic Building Blocks (cont’d.)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b="1" u="sng" dirty="0"/>
              <a:t>Constraint</a:t>
            </a:r>
            <a:r>
              <a:rPr lang="en-US" altLang="en-US" sz="2200" b="1" dirty="0"/>
              <a:t>: </a:t>
            </a:r>
          </a:p>
          <a:p>
            <a:pPr lvl="1"/>
            <a:r>
              <a:rPr lang="en-US" altLang="en-US" sz="2000" dirty="0"/>
              <a:t>a restriction placed on the data, usually expressed in the form of rules</a:t>
            </a:r>
          </a:p>
          <a:p>
            <a:pPr lvl="1"/>
            <a:r>
              <a:rPr lang="en-US" altLang="en-US" sz="2000" dirty="0"/>
              <a:t>ensure data integrity 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Examples:</a:t>
            </a:r>
          </a:p>
          <a:p>
            <a:pPr lvl="2"/>
            <a:r>
              <a:rPr lang="en-US" altLang="en-US" sz="2000" dirty="0"/>
              <a:t>An employee’s salary must have values between 6,000 and 350,000</a:t>
            </a:r>
          </a:p>
          <a:p>
            <a:pPr lvl="2"/>
            <a:r>
              <a:rPr lang="en-US" altLang="en-US" sz="2000" dirty="0"/>
              <a:t>A student’s GPA must be between 0.00 and 4.00</a:t>
            </a:r>
          </a:p>
          <a:p>
            <a:pPr lvl="2"/>
            <a:r>
              <a:rPr lang="en-US" altLang="en-US" sz="2000" dirty="0"/>
              <a:t>Each class must have one and only one teacher. </a:t>
            </a:r>
          </a:p>
          <a:p>
            <a:pPr lvl="1"/>
            <a:endParaRPr lang="en-US" alt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381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business rule is a brief, precise, and unambiguous description of a policy, procedure, or principle within a specific organization.</a:t>
            </a:r>
          </a:p>
          <a:p>
            <a:endParaRPr lang="en-CA" dirty="0"/>
          </a:p>
          <a:p>
            <a:r>
              <a:rPr lang="en-CA" dirty="0"/>
              <a:t>Examples: </a:t>
            </a:r>
          </a:p>
          <a:p>
            <a:pPr lvl="1"/>
            <a:r>
              <a:rPr lang="en-CA" dirty="0"/>
              <a:t>A customer may generate many invoices. </a:t>
            </a:r>
          </a:p>
          <a:p>
            <a:pPr lvl="1"/>
            <a:r>
              <a:rPr lang="en-CA" dirty="0"/>
              <a:t>An invoice is generated by only one customer. </a:t>
            </a:r>
          </a:p>
          <a:p>
            <a:pPr lvl="1"/>
            <a:r>
              <a:rPr lang="en-CA" dirty="0"/>
              <a:t>A training session cannot be scheduled for fewer than 10 employees or for more than 30 employees.</a:t>
            </a:r>
          </a:p>
          <a:p>
            <a:pPr lvl="1"/>
            <a:endParaRPr lang="en-CA" dirty="0"/>
          </a:p>
          <a:p>
            <a:r>
              <a:rPr lang="en-CA" dirty="0"/>
              <a:t>business rules establish entities, relationships, and constraints.</a:t>
            </a:r>
          </a:p>
        </p:txBody>
      </p:sp>
    </p:spTree>
    <p:extLst>
      <p:ext uri="{BB962C8B-B14F-4D97-AF65-F5344CB8AC3E}">
        <p14:creationId xmlns:p14="http://schemas.microsoft.com/office/powerpoint/2010/main" val="33295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Sources of Business Rules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19050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4CE62B-14A9-43BB-A94E-87DFC0707EA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62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Translating Business Rules into Data Model Components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Nouns translate into entities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Verbs translate into relationships among entities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Relationships are bidirectional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Questions to identify the relationship type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How many instances of B are related to one instance of A?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How many instances of A are related to one instance of B?</a:t>
            </a: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29B5DE-B19B-4E52-94BD-1C5841FFAFB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4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" y="85097"/>
            <a:ext cx="9022814" cy="66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3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and Class</a:t>
            </a:r>
          </a:p>
          <a:p>
            <a:pPr lvl="1"/>
            <a:r>
              <a:rPr lang="en-US" dirty="0"/>
              <a:t>In how many classes can one student enroll? Many</a:t>
            </a:r>
          </a:p>
          <a:p>
            <a:pPr lvl="1"/>
            <a:r>
              <a:rPr lang="en-US" dirty="0"/>
              <a:t>How many students can enroll in one class? Many</a:t>
            </a:r>
          </a:p>
          <a:p>
            <a:pPr lvl="1"/>
            <a:r>
              <a:rPr lang="en-US" dirty="0"/>
              <a:t>Many-to-many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CA" dirty="0"/>
              <a:t>Customer and Invoice</a:t>
            </a:r>
          </a:p>
          <a:p>
            <a:pPr lvl="1"/>
            <a:r>
              <a:rPr lang="en-CA" dirty="0"/>
              <a:t>One customer may generate many invoices. </a:t>
            </a:r>
          </a:p>
          <a:p>
            <a:pPr lvl="1"/>
            <a:r>
              <a:rPr lang="en-CA" dirty="0"/>
              <a:t>An invoice is generated by only one customer. 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7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2.6 - The Evolution of Data Models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C51F77-B9F1-484C-A744-2481505AFC7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00200"/>
            <a:ext cx="6096000" cy="45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69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(1) Hierarchical and Network Models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3810000" cy="4114800"/>
          </a:xfrm>
        </p:spPr>
        <p:txBody>
          <a:bodyPr/>
          <a:lstStyle/>
          <a:p>
            <a:r>
              <a:rPr lang="en-US" altLang="en-US" sz="1800" dirty="0"/>
              <a:t>The hierarchical model </a:t>
            </a:r>
          </a:p>
          <a:p>
            <a:pPr lvl="1"/>
            <a:r>
              <a:rPr lang="en-US" altLang="en-US" sz="1600" dirty="0"/>
              <a:t>Developed in the 1960s to manage large amounts of data for manufacturing projects</a:t>
            </a:r>
          </a:p>
          <a:p>
            <a:pPr lvl="1"/>
            <a:r>
              <a:rPr lang="en-US" altLang="en-US" sz="1600" dirty="0"/>
              <a:t>Basic logical structure is represented by an upside-down “tree”</a:t>
            </a:r>
          </a:p>
          <a:p>
            <a:pPr lvl="1"/>
            <a:r>
              <a:rPr lang="en-US" altLang="en-US" sz="1600" dirty="0"/>
              <a:t>Structure contains levels or </a:t>
            </a:r>
            <a:r>
              <a:rPr lang="en-US" altLang="en-US" sz="1600" b="1" dirty="0"/>
              <a:t>segments</a:t>
            </a:r>
            <a:r>
              <a:rPr lang="en-US" altLang="en-US" sz="1600" dirty="0"/>
              <a:t> (parent and children); </a:t>
            </a:r>
          </a:p>
          <a:p>
            <a:pPr lvl="1"/>
            <a:r>
              <a:rPr lang="en-US" altLang="en-US" sz="1600" dirty="0"/>
              <a:t>Each parent can have many children, but each child has only one parent</a:t>
            </a:r>
          </a:p>
          <a:p>
            <a:pPr lvl="1"/>
            <a:r>
              <a:rPr lang="en-US" altLang="en-US" sz="1600" dirty="0"/>
              <a:t>Set of one-to-many (1:M) relationships between a parent and its children segments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Systems, 10th Edition</a:t>
            </a:r>
          </a:p>
        </p:txBody>
      </p:sp>
      <p:pic>
        <p:nvPicPr>
          <p:cNvPr id="17413" name="Picture 6" descr="http://www.ibm.com/developerworks/library/x-matters8/hier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8013" y="2286000"/>
            <a:ext cx="4725987" cy="3759200"/>
          </a:xfrm>
          <a:noFill/>
        </p:spPr>
      </p:pic>
    </p:spTree>
    <p:extLst>
      <p:ext uri="{BB962C8B-B14F-4D97-AF65-F5344CB8AC3E}">
        <p14:creationId xmlns:p14="http://schemas.microsoft.com/office/powerpoint/2010/main" val="3001501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Hierarchical Model</a:t>
            </a:r>
          </a:p>
        </p:txBody>
      </p:sp>
      <p:sp>
        <p:nvSpPr>
          <p:cNvPr id="14339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4341" name="Text Placeholder 15"/>
          <p:cNvSpPr>
            <a:spLocks noGrp="1"/>
          </p:cNvSpPr>
          <p:nvPr>
            <p:ph type="body" sz="half" idx="3"/>
          </p:nvPr>
        </p:nvSpPr>
        <p:spPr>
          <a:xfrm>
            <a:off x="47244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24581" name="Content Placeholder 14"/>
          <p:cNvSpPr>
            <a:spLocks noGrp="1"/>
          </p:cNvSpPr>
          <p:nvPr>
            <p:ph sz="quarter" idx="2"/>
          </p:nvPr>
        </p:nvSpPr>
        <p:spPr>
          <a:xfrm>
            <a:off x="457200" y="22098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Promotes data sharing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Parent/child relationship promotes conceptual simplicity and data integrity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Database security is provided and enforced by DBMS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Efficient with 1:M relationships</a:t>
            </a:r>
          </a:p>
        </p:txBody>
      </p:sp>
      <p:sp>
        <p:nvSpPr>
          <p:cNvPr id="24582" name="Content Placeholder 16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Requires knowledge of physical data storage characteristics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Navigational system requires knowledge of hierarchical path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Changes in structure require changes in all application programs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Implementation limitations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No data definition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Lack of standards</a:t>
            </a:r>
          </a:p>
        </p:txBody>
      </p:sp>
      <p:sp>
        <p:nvSpPr>
          <p:cNvPr id="2458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A8BD92-4E77-43CD-B55F-4BD38FDB435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27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Hierarchical and Network Models (cont’d.)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Network model </a:t>
            </a:r>
          </a:p>
          <a:p>
            <a:pPr lvl="1"/>
            <a:r>
              <a:rPr lang="en-US" altLang="en-US"/>
              <a:t>Created to represent complex data relationships more effectively than the hierarchical model </a:t>
            </a:r>
          </a:p>
          <a:p>
            <a:pPr lvl="1"/>
            <a:r>
              <a:rPr lang="en-US" altLang="en-US"/>
              <a:t>Improves database performance</a:t>
            </a:r>
          </a:p>
          <a:p>
            <a:pPr lvl="1"/>
            <a:r>
              <a:rPr lang="en-US" altLang="en-US"/>
              <a:t>Imposes a database standard</a:t>
            </a:r>
          </a:p>
          <a:p>
            <a:pPr lvl="1"/>
            <a:r>
              <a:rPr lang="en-US" altLang="en-US"/>
              <a:t>Resembles hierarchical model</a:t>
            </a:r>
          </a:p>
          <a:p>
            <a:pPr lvl="2"/>
            <a:r>
              <a:rPr lang="en-US" altLang="en-US"/>
              <a:t>Record may have more than one parent</a:t>
            </a:r>
          </a:p>
          <a:p>
            <a:pPr lvl="1"/>
            <a:endParaRPr lang="en-US" altLang="en-US"/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251845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2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Network Model</a:t>
            </a:r>
          </a:p>
        </p:txBody>
      </p:sp>
      <p:sp>
        <p:nvSpPr>
          <p:cNvPr id="15363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5365" name="Text Placeholder 15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25605" name="Content Placeholder 14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Conceptual simplicity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Handles more relationship types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Data access is flexible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Data owner/member relationship promotes data integrity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Conformance to standards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Includes data definition language (DDL) and data manipulation language (DML)</a:t>
            </a:r>
          </a:p>
        </p:txBody>
      </p:sp>
      <p:sp>
        <p:nvSpPr>
          <p:cNvPr id="25606" name="Content Placeholder 16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System complexity limits efficiency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Navigational system yields complex implementation, application development, and management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Structural changes require changes in all application programs</a:t>
            </a:r>
          </a:p>
        </p:txBody>
      </p:sp>
      <p:sp>
        <p:nvSpPr>
          <p:cNvPr id="25607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58813E-09E0-44B7-954D-6C2C21F18C9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55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(2) The Relational Model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z="2400" dirty="0"/>
              <a:t>Developed by E.F. </a:t>
            </a:r>
            <a:r>
              <a:rPr lang="en-US" altLang="en-US" sz="2400" dirty="0" err="1"/>
              <a:t>Codd</a:t>
            </a:r>
            <a:r>
              <a:rPr lang="en-US" altLang="en-US" sz="2400" dirty="0"/>
              <a:t> (IBM) in 1970</a:t>
            </a:r>
          </a:p>
          <a:p>
            <a:r>
              <a:rPr lang="en-US" altLang="en-US" sz="2400" dirty="0"/>
              <a:t>the relational data model bases data storage on </a:t>
            </a:r>
            <a:r>
              <a:rPr lang="en-US" altLang="en-US" sz="2400" i="1" dirty="0"/>
              <a:t>relations</a:t>
            </a:r>
          </a:p>
          <a:p>
            <a:endParaRPr lang="en-US" altLang="en-US" sz="2400" dirty="0"/>
          </a:p>
          <a:p>
            <a:r>
              <a:rPr lang="en-US" altLang="en-US" sz="2400" b="1" u="sng" dirty="0"/>
              <a:t>Table (relations) </a:t>
            </a:r>
          </a:p>
          <a:p>
            <a:pPr lvl="1"/>
            <a:r>
              <a:rPr lang="en-US" altLang="en-US" sz="2400" dirty="0"/>
              <a:t>Matrix consisting of row/column intersections</a:t>
            </a:r>
          </a:p>
          <a:p>
            <a:pPr lvl="1"/>
            <a:r>
              <a:rPr lang="en-US" altLang="en-US" sz="2400" dirty="0"/>
              <a:t>Each row in a relation is called a </a:t>
            </a:r>
            <a:r>
              <a:rPr lang="en-US" altLang="en-US" sz="2400" b="1" u="sng" dirty="0"/>
              <a:t>tuple</a:t>
            </a:r>
          </a:p>
          <a:p>
            <a:r>
              <a:rPr lang="en-US" altLang="en-US" sz="2400" dirty="0"/>
              <a:t>Tables, also called relations, are related to each other by sharing a common entity characteristic</a:t>
            </a:r>
          </a:p>
          <a:p>
            <a:r>
              <a:rPr lang="en-US" altLang="en-US" sz="2400" dirty="0"/>
              <a:t>tables are used to describe the entities they represent</a:t>
            </a:r>
          </a:p>
          <a:p>
            <a:endParaRPr lang="en-US" altLang="en-US" sz="2400" dirty="0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384743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Relational Model</a:t>
            </a:r>
            <a:endParaRPr lang="en-CA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u="sng">
                <a:cs typeface="Times New Roman" pitchFamily="18" charset="0"/>
              </a:rPr>
              <a:t>Table schema: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>
                <a:cs typeface="Times New Roman" pitchFamily="18" charset="0"/>
              </a:rPr>
              <a:t>Book (</a:t>
            </a:r>
            <a:r>
              <a:rPr lang="en-US" altLang="en-US" sz="2000" i="1">
                <a:cs typeface="Times New Roman" pitchFamily="18" charset="0"/>
              </a:rPr>
              <a:t>Bid</a:t>
            </a:r>
            <a:r>
              <a:rPr lang="en-US" altLang="en-US" sz="2000">
                <a:cs typeface="Times New Roman" pitchFamily="18" charset="0"/>
              </a:rPr>
              <a:t>: char(2), </a:t>
            </a:r>
            <a:r>
              <a:rPr lang="en-US" altLang="en-US" sz="2000" i="1">
                <a:cs typeface="Times New Roman" pitchFamily="18" charset="0"/>
              </a:rPr>
              <a:t>Title</a:t>
            </a:r>
            <a:r>
              <a:rPr lang="en-US" altLang="en-US" sz="2000">
                <a:cs typeface="Times New Roman" pitchFamily="18" charset="0"/>
              </a:rPr>
              <a:t>: char(50), </a:t>
            </a:r>
            <a:r>
              <a:rPr lang="en-US" altLang="en-US" sz="2000" i="1">
                <a:cs typeface="Times New Roman" pitchFamily="18" charset="0"/>
              </a:rPr>
              <a:t>Author</a:t>
            </a:r>
            <a:r>
              <a:rPr lang="en-US" altLang="en-US" sz="2000">
                <a:cs typeface="Times New Roman" pitchFamily="18" charset="0"/>
              </a:rPr>
              <a:t>: char(20),  </a:t>
            </a:r>
            <a:r>
              <a:rPr lang="en-US" altLang="en-US" sz="2000" i="1">
                <a:cs typeface="Times New Roman" pitchFamily="18" charset="0"/>
              </a:rPr>
              <a:t>Price</a:t>
            </a:r>
            <a:r>
              <a:rPr lang="en-US" altLang="en-US" sz="2000">
                <a:cs typeface="Times New Roman" pitchFamily="18" charset="0"/>
              </a:rPr>
              <a:t>: decimal(5,2))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u="sng"/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Systems, 10th Edition</a:t>
            </a:r>
          </a:p>
        </p:txBody>
      </p:sp>
      <p:graphicFrame>
        <p:nvGraphicFramePr>
          <p:cNvPr id="5" name="Group 332"/>
          <p:cNvGraphicFramePr>
            <a:graphicFrameLocks/>
          </p:cNvGraphicFramePr>
          <p:nvPr/>
        </p:nvGraphicFramePr>
        <p:xfrm>
          <a:off x="685800" y="3429000"/>
          <a:ext cx="7772400" cy="2209800"/>
        </p:xfrm>
        <a:graphic>
          <a:graphicData uri="http://schemas.openxmlformats.org/drawingml/2006/table">
            <a:tbl>
              <a:tblPr/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Franklin forgets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Bourgeois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Arthur and the Seventh-Inning Stretcher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Krensky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Midnight Wrestlers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Morgan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Midnight Pilot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Morgan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 of Science Activities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0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Relational Model</a:t>
            </a:r>
          </a:p>
        </p:txBody>
      </p:sp>
      <p:sp>
        <p:nvSpPr>
          <p:cNvPr id="19459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19461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82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19460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1775" cy="3886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Structural independence is promoted using independent tables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Tabular view improves conceptual simplicity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 hoc query capability is based on SQL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Isolates the end user from physical-level details </a:t>
            </a:r>
          </a:p>
          <a:p>
            <a:pPr marL="365760" indent="-256032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Improves implementation and management simplicity</a:t>
            </a:r>
          </a:p>
        </p:txBody>
      </p:sp>
      <p:sp>
        <p:nvSpPr>
          <p:cNvPr id="29702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23622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Requires substantial hardware and system software overhead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Conceptual simplicity gives untrained people the tools to use a good system poorly 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May promote information problems</a:t>
            </a:r>
          </a:p>
        </p:txBody>
      </p:sp>
      <p:sp>
        <p:nvSpPr>
          <p:cNvPr id="297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4DB356-C54C-4091-93DF-0E6B66CF0F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2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vs.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Data, Information, Knowledge</a:t>
            </a:r>
          </a:p>
          <a:p>
            <a:pPr lvl="1"/>
            <a:r>
              <a:rPr lang="en-US" dirty="0"/>
              <a:t>Data (raw facts)</a:t>
            </a:r>
          </a:p>
          <a:p>
            <a:pPr lvl="1"/>
            <a:r>
              <a:rPr lang="en-US" dirty="0"/>
              <a:t>Information (processed data with meaning) </a:t>
            </a:r>
          </a:p>
          <a:p>
            <a:pPr lvl="1"/>
            <a:r>
              <a:rPr lang="en-US" dirty="0"/>
              <a:t>Knowledge (the body of information and facts about a specific subject)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 have access to data, so I can check the last name of customer with ID 10001</a:t>
            </a:r>
          </a:p>
          <a:p>
            <a:pPr lvl="1"/>
            <a:r>
              <a:rPr lang="en-US" dirty="0"/>
              <a:t>I have access to information: I can find the customer who has paid the most among all services in year 2015.</a:t>
            </a:r>
          </a:p>
          <a:p>
            <a:pPr lvl="1"/>
            <a:r>
              <a:rPr lang="en-US" dirty="0"/>
              <a:t>I work in the HR department, and I know what type of data we have in our database and the relationships and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40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(3) Entity Relationship Model (ERM)</a:t>
            </a:r>
            <a:br>
              <a:rPr lang="en-US" altLang="en-US" dirty="0"/>
            </a:br>
            <a:r>
              <a:rPr lang="en-US" altLang="en-US" sz="2400" dirty="0"/>
              <a:t>Adds a graphical tool to relational model for easier conceptual design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en-US" sz="2800" dirty="0"/>
              <a:t>An entity relationship model, also known as an ERM, helps identify the database's main entities and their relationships.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Because the ERM components are graphically represented, their role is more easily understood. 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Using the ER diagram, it’s easy to map the ERM to the relational database model’s tables and attributes.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5369448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Entity Relationship Model</a:t>
            </a:r>
          </a:p>
        </p:txBody>
      </p:sp>
      <p:sp>
        <p:nvSpPr>
          <p:cNvPr id="24579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24581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8200" y="16764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34821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Visual modeling yields conceptual simplicity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Visual representation makes it an effective communication tool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Is integrated with the dominant relational model</a:t>
            </a:r>
          </a:p>
        </p:txBody>
      </p:sp>
      <p:sp>
        <p:nvSpPr>
          <p:cNvPr id="34822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Limited constraint representation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Limited relationship representation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No data manipulation language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Loss of information content occurs when attributes are removed from entities to avoid crowded displays</a:t>
            </a:r>
          </a:p>
        </p:txBody>
      </p:sp>
      <p:sp>
        <p:nvSpPr>
          <p:cNvPr id="3482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61C120-9B57-4B72-9B66-F45F36C7A8B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(4) The Object-Oriented (OO) Model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Data and relationships are contained in a single structure known as an object</a:t>
            </a:r>
          </a:p>
          <a:p>
            <a:endParaRPr lang="en-US" altLang="en-US" dirty="0"/>
          </a:p>
          <a:p>
            <a:r>
              <a:rPr lang="en-US" altLang="en-US" dirty="0"/>
              <a:t>OODM (object-oriented data model) is the basis for OODBMS</a:t>
            </a:r>
          </a:p>
          <a:p>
            <a:pPr lvl="1"/>
            <a:r>
              <a:rPr lang="en-US" altLang="en-US" dirty="0"/>
              <a:t>Semantic data model: encompasses data (</a:t>
            </a:r>
            <a:r>
              <a:rPr lang="en-US" altLang="en-US" u="sng" dirty="0"/>
              <a:t>attributes</a:t>
            </a:r>
            <a:r>
              <a:rPr lang="en-US" altLang="en-US" dirty="0"/>
              <a:t>) and behavior (</a:t>
            </a:r>
            <a:r>
              <a:rPr lang="en-US" altLang="en-US" u="sng" dirty="0"/>
              <a:t>methods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An object:</a:t>
            </a:r>
          </a:p>
          <a:p>
            <a:pPr lvl="1"/>
            <a:r>
              <a:rPr lang="en-US" altLang="en-US" dirty="0"/>
              <a:t>Contains operations </a:t>
            </a:r>
          </a:p>
          <a:p>
            <a:pPr lvl="1"/>
            <a:r>
              <a:rPr lang="en-US" altLang="en-US" dirty="0"/>
              <a:t>Are self-contained: a basic building-block for autonomous structures</a:t>
            </a:r>
          </a:p>
          <a:p>
            <a:pPr lvl="1"/>
            <a:r>
              <a:rPr lang="en-US" altLang="en-US" dirty="0"/>
              <a:t>Is an abstraction of a real-world entity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1824541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Object-Oriented (OO) Model (cont’d.)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800" dirty="0"/>
              <a:t>Attributes describe the properties of an object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Objects that share similar characteristics are grouped in classes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Classes are organized in a class hierarchy</a:t>
            </a:r>
          </a:p>
          <a:p>
            <a:pPr>
              <a:spcBef>
                <a:spcPts val="1200"/>
              </a:spcBef>
            </a:pPr>
            <a:r>
              <a:rPr lang="en-US" altLang="en-US" sz="2800" b="1" dirty="0"/>
              <a:t>Inheritance</a:t>
            </a:r>
            <a:r>
              <a:rPr lang="en-US" altLang="en-US" sz="2800" dirty="0"/>
              <a:t>: object inherits </a:t>
            </a:r>
            <a:r>
              <a:rPr lang="en-US" altLang="en-US" sz="2800" u="sng" dirty="0"/>
              <a:t>methods</a:t>
            </a:r>
            <a:r>
              <a:rPr lang="en-US" altLang="en-US" sz="2800" dirty="0"/>
              <a:t> and </a:t>
            </a:r>
            <a:r>
              <a:rPr lang="en-US" altLang="en-US" sz="2800" u="sng" dirty="0"/>
              <a:t>attributes</a:t>
            </a:r>
            <a:r>
              <a:rPr lang="en-US" altLang="en-US" sz="2800" dirty="0"/>
              <a:t> of parent class</a:t>
            </a:r>
          </a:p>
          <a:p>
            <a:pPr>
              <a:spcBef>
                <a:spcPts val="1200"/>
              </a:spcBef>
            </a:pPr>
            <a:r>
              <a:rPr lang="en-US" altLang="en-US" sz="2800" dirty="0"/>
              <a:t>UML (Unified Modeling Language) based on OO concepts that describe diagrams and symbols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Used to graphically model a system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3586099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Object-Oriented Model</a:t>
            </a:r>
          </a:p>
        </p:txBody>
      </p:sp>
      <p:sp>
        <p:nvSpPr>
          <p:cNvPr id="28675" name="Text Placeholder 5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28677" name="Text Placeholder 7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38917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Semantic content is added</a:t>
            </a:r>
          </a:p>
          <a:p>
            <a:pPr eaLnBrk="1" hangingPunct="1"/>
            <a:r>
              <a:rPr lang="en-US" altLang="en-US" sz="2200" dirty="0">
                <a:solidFill>
                  <a:srgbClr val="002060"/>
                </a:solidFill>
              </a:rPr>
              <a:t>Visual representation includes semantic content</a:t>
            </a:r>
          </a:p>
          <a:p>
            <a:pPr eaLnBrk="1" hangingPunct="1"/>
            <a:r>
              <a:rPr lang="pt-BR" altLang="en-US" sz="2200" dirty="0">
                <a:solidFill>
                  <a:srgbClr val="002060"/>
                </a:solidFill>
              </a:rPr>
              <a:t>Inheritance promotes data integrity</a:t>
            </a:r>
          </a:p>
        </p:txBody>
      </p:sp>
      <p:sp>
        <p:nvSpPr>
          <p:cNvPr id="28678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286000"/>
            <a:ext cx="4041775" cy="3886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sz="2200" dirty="0">
                <a:solidFill>
                  <a:srgbClr val="002060"/>
                </a:solidFill>
              </a:rPr>
              <a:t>Slow development of standards caused vendors to supply their own enhancements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Compromised widely accepted standard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>
                <a:solidFill>
                  <a:srgbClr val="002060"/>
                </a:solidFill>
              </a:rPr>
              <a:t>Complex navigational system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>
                <a:solidFill>
                  <a:srgbClr val="002060"/>
                </a:solidFill>
              </a:rPr>
              <a:t>Learning curve is steep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dirty="0">
                <a:solidFill>
                  <a:srgbClr val="002060"/>
                </a:solidFill>
              </a:rPr>
              <a:t>High system overhead slows transactions</a:t>
            </a:r>
          </a:p>
          <a:p>
            <a:pPr marL="365760" indent="-256032" eaLnBrk="1" fontAlgn="auto" hangingPunct="1">
              <a:defRPr/>
            </a:pPr>
            <a:endParaRPr lang="en-US" altLang="en-US" sz="2200" dirty="0"/>
          </a:p>
        </p:txBody>
      </p:sp>
      <p:sp>
        <p:nvSpPr>
          <p:cNvPr id="3891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8B74E-27F4-4E04-8F0C-29D632DE12C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38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(5) Extended relational data model (ERDM)</a:t>
            </a:r>
          </a:p>
          <a:p>
            <a:pPr lvl="1"/>
            <a:r>
              <a:rPr lang="en-CA" dirty="0"/>
              <a:t>	Extensible Markup Language (XML)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(6) Big Data and NoSQL</a:t>
            </a:r>
          </a:p>
          <a:p>
            <a:pPr lvl="1"/>
            <a:r>
              <a:rPr lang="en-CA" dirty="0"/>
              <a:t>The 3 Vs of Big Data</a:t>
            </a:r>
          </a:p>
          <a:p>
            <a:pPr lvl="2"/>
            <a:r>
              <a:rPr lang="en-CA" dirty="0"/>
              <a:t>Volume</a:t>
            </a:r>
          </a:p>
          <a:p>
            <a:pPr lvl="2"/>
            <a:r>
              <a:rPr lang="en-CA" dirty="0"/>
              <a:t>Velocity</a:t>
            </a:r>
          </a:p>
          <a:p>
            <a:pPr lvl="2"/>
            <a:r>
              <a:rPr lang="en-CA" dirty="0"/>
              <a:t>Variety</a:t>
            </a:r>
          </a:p>
          <a:p>
            <a:pPr lvl="1"/>
            <a:r>
              <a:rPr lang="en-CA" dirty="0"/>
              <a:t>New Big Data Technologies</a:t>
            </a:r>
          </a:p>
          <a:p>
            <a:pPr lvl="2"/>
            <a:r>
              <a:rPr lang="en-CA" dirty="0"/>
              <a:t>Hadoop, HDFS, MapReduce, NoSQL</a:t>
            </a:r>
          </a:p>
        </p:txBody>
      </p:sp>
    </p:spTree>
    <p:extLst>
      <p:ext uri="{BB962C8B-B14F-4D97-AF65-F5344CB8AC3E}">
        <p14:creationId xmlns:p14="http://schemas.microsoft.com/office/powerpoint/2010/main" val="25985414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dirty="0"/>
              <a:t>NoSQL</a:t>
            </a:r>
          </a:p>
        </p:txBody>
      </p:sp>
      <p:sp>
        <p:nvSpPr>
          <p:cNvPr id="35843" name="Text Placeholder 5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35845" name="Text Placeholder 7"/>
          <p:cNvSpPr>
            <a:spLocks noGrp="1"/>
          </p:cNvSpPr>
          <p:nvPr>
            <p:ph type="body" sz="half" idx="3"/>
          </p:nvPr>
        </p:nvSpPr>
        <p:spPr>
          <a:xfrm>
            <a:off x="4724400" y="175260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</a:rPr>
              <a:t>Disadvantages</a:t>
            </a:r>
          </a:p>
        </p:txBody>
      </p:sp>
      <p:sp>
        <p:nvSpPr>
          <p:cNvPr id="46085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2860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High scalability, availability, and fault tolerance are provided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Uses low-cost commodity hardware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Supports Big Data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Key-value model improves storage efficiency</a:t>
            </a:r>
          </a:p>
        </p:txBody>
      </p:sp>
      <p:sp>
        <p:nvSpPr>
          <p:cNvPr id="46086" name="Content Placeholder 8"/>
          <p:cNvSpPr>
            <a:spLocks noGrp="1"/>
          </p:cNvSpPr>
          <p:nvPr>
            <p:ph sz="quarter" idx="4"/>
          </p:nvPr>
        </p:nvSpPr>
        <p:spPr>
          <a:xfrm>
            <a:off x="4724400" y="23622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Complex programming is required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There is no relationship support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There is no transaction integrity support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 terms of data consistency, it provides an eventually consistent model</a:t>
            </a:r>
          </a:p>
        </p:txBody>
      </p:sp>
      <p:sp>
        <p:nvSpPr>
          <p:cNvPr id="46087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4A4A8A-D8BA-4FAB-94DD-FA9001F4061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943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Table 2.3 - Data Model Basic Terminology Comparison </a:t>
            </a:r>
            <a:br>
              <a:rPr lang="en-US" altLang="en-US" sz="4400" dirty="0"/>
            </a:br>
            <a:endParaRPr lang="en-US" altLang="en-US" dirty="0"/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5FFE0C-1626-44FA-ACA4-12D899A6529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3319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517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Standard Database Concepts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8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753BC4E1-50E8-4662-AACB-00026DFA18CF}" type="slidenum">
              <a:rPr lang="en-US" altLang="en-US" sz="1200"/>
              <a:pPr eaLnBrk="1" hangingPunct="1"/>
              <a:t>68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64354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Standard Database Concepts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7772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AC9FF95-9513-4CB8-A086-34FDA4275FC1}" type="slidenum">
              <a:rPr lang="en-US" altLang="en-US" sz="1200"/>
              <a:pPr eaLnBrk="1" hangingPunct="1"/>
              <a:t>69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721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408214" y="816430"/>
            <a:ext cx="8382000" cy="1069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 b="1" dirty="0">
                <a:solidFill>
                  <a:srgbClr val="C00000"/>
                </a:solidFill>
                <a:latin typeface="+mj-lt"/>
                <a:cs typeface="+mj-cs"/>
              </a:rPr>
              <a:t>Data versus Information</a:t>
            </a:r>
          </a:p>
        </p:txBody>
      </p:sp>
      <p:sp>
        <p:nvSpPr>
          <p:cNvPr id="5123" name="Text Placeholder 6"/>
          <p:cNvSpPr>
            <a:spLocks noGrp="1"/>
          </p:cNvSpPr>
          <p:nvPr>
            <p:ph type="body" idx="1"/>
          </p:nvPr>
        </p:nvSpPr>
        <p:spPr>
          <a:xfrm>
            <a:off x="326573" y="1959429"/>
            <a:ext cx="4041775" cy="457200"/>
          </a:xfrm>
          <a:solidFill>
            <a:schemeClr val="accent3">
              <a:lumMod val="50000"/>
              <a:alpha val="25000"/>
            </a:schemeClr>
          </a:solidFill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Data</a:t>
            </a:r>
          </a:p>
        </p:txBody>
      </p:sp>
      <p:sp>
        <p:nvSpPr>
          <p:cNvPr id="5125" name="Text Placeholder 8"/>
          <p:cNvSpPr>
            <a:spLocks noGrp="1"/>
          </p:cNvSpPr>
          <p:nvPr>
            <p:ph type="body" sz="half" idx="3"/>
          </p:nvPr>
        </p:nvSpPr>
        <p:spPr>
          <a:xfrm>
            <a:off x="4735287" y="1959429"/>
            <a:ext cx="4041775" cy="457200"/>
          </a:xfrm>
          <a:solidFill>
            <a:schemeClr val="accent3">
              <a:lumMod val="50000"/>
              <a:alpha val="25000"/>
            </a:schemeClr>
          </a:solidFill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dirty="0">
                <a:solidFill>
                  <a:srgbClr val="002060"/>
                </a:solidFill>
                <a:ea typeface="ＭＳ Ｐゴシック" charset="-128"/>
              </a:rPr>
              <a:t>Information</a:t>
            </a:r>
          </a:p>
        </p:txBody>
      </p:sp>
      <p:sp>
        <p:nvSpPr>
          <p:cNvPr id="16389" name="Content Placeholder 7"/>
          <p:cNvSpPr>
            <a:spLocks noGrp="1"/>
          </p:cNvSpPr>
          <p:nvPr>
            <p:ph sz="quarter" idx="2"/>
          </p:nvPr>
        </p:nvSpPr>
        <p:spPr>
          <a:xfrm>
            <a:off x="381002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143" dirty="0">
                <a:solidFill>
                  <a:srgbClr val="002060"/>
                </a:solidFill>
                <a:ea typeface="ＭＳ Ｐゴシック" charset="-128"/>
              </a:rPr>
              <a:t>Raw facts  </a:t>
            </a:r>
          </a:p>
          <a:p>
            <a:pPr lvl="1" eaLnBrk="1" hangingPunct="1"/>
            <a:r>
              <a:rPr lang="en-US" altLang="en-US" sz="2143" dirty="0">
                <a:solidFill>
                  <a:srgbClr val="002060"/>
                </a:solidFill>
              </a:rPr>
              <a:t>Have not </a:t>
            </a:r>
            <a:r>
              <a:rPr lang="en-CA" altLang="en-US" sz="2143" dirty="0">
                <a:solidFill>
                  <a:srgbClr val="002060"/>
                </a:solidFill>
              </a:rPr>
              <a:t>yet been processed to reveal their meaning to the end user</a:t>
            </a:r>
          </a:p>
          <a:p>
            <a:pPr eaLnBrk="1" hangingPunct="1"/>
            <a:r>
              <a:rPr lang="en-US" altLang="en-US" sz="2143" dirty="0">
                <a:solidFill>
                  <a:srgbClr val="002060"/>
                </a:solidFill>
                <a:ea typeface="ＭＳ Ｐゴシック" charset="-128"/>
              </a:rPr>
              <a:t>Building blocks of information</a:t>
            </a:r>
          </a:p>
          <a:p>
            <a:pPr eaLnBrk="1" hangingPunct="1"/>
            <a:r>
              <a:rPr lang="en-US" altLang="en-US" sz="2143" b="1" dirty="0">
                <a:solidFill>
                  <a:srgbClr val="002060"/>
                </a:solidFill>
                <a:ea typeface="ＭＳ Ｐゴシック" charset="-128"/>
              </a:rPr>
              <a:t>Data management </a:t>
            </a:r>
          </a:p>
          <a:p>
            <a:pPr lvl="1" eaLnBrk="1" hangingPunct="1"/>
            <a:r>
              <a:rPr lang="en-CA" altLang="en-US" sz="2143" dirty="0">
                <a:solidFill>
                  <a:srgbClr val="002060"/>
                </a:solidFill>
              </a:rPr>
              <a:t>Generation, storage, and retrieval of data </a:t>
            </a:r>
            <a:endParaRPr lang="en-US" altLang="en-US" sz="2143" dirty="0">
              <a:solidFill>
                <a:srgbClr val="002060"/>
              </a:solidFill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16390" name="Content Placeholder 9"/>
          <p:cNvSpPr>
            <a:spLocks noGrp="1"/>
          </p:cNvSpPr>
          <p:nvPr>
            <p:ph sz="quarter" idx="4"/>
          </p:nvPr>
        </p:nvSpPr>
        <p:spPr>
          <a:xfrm>
            <a:off x="4718052" y="2708275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143" dirty="0">
                <a:solidFill>
                  <a:srgbClr val="002060"/>
                </a:solidFill>
                <a:ea typeface="ＭＳ Ｐゴシック" charset="-128"/>
              </a:rPr>
              <a:t>Produced by processing raw data to reveal its meaning </a:t>
            </a:r>
          </a:p>
          <a:p>
            <a:pPr eaLnBrk="1" hangingPunct="1"/>
            <a:r>
              <a:rPr lang="en-CA" altLang="en-US" sz="2143" dirty="0">
                <a:solidFill>
                  <a:srgbClr val="002060"/>
                </a:solidFill>
                <a:ea typeface="ＭＳ Ｐゴシック" charset="-128"/>
              </a:rPr>
              <a:t>Requires context</a:t>
            </a:r>
          </a:p>
          <a:p>
            <a:pPr eaLnBrk="1" hangingPunct="1"/>
            <a:r>
              <a:rPr lang="en-CA" altLang="en-US" sz="2143" dirty="0">
                <a:solidFill>
                  <a:srgbClr val="002060"/>
                </a:solidFill>
                <a:ea typeface="ＭＳ Ｐゴシック" charset="-128"/>
              </a:rPr>
              <a:t>Bedrock of </a:t>
            </a:r>
            <a:r>
              <a:rPr lang="en-CA" altLang="en-US" sz="2143" b="1" dirty="0">
                <a:solidFill>
                  <a:srgbClr val="002060"/>
                </a:solidFill>
                <a:ea typeface="ＭＳ Ｐゴシック" charset="-128"/>
              </a:rPr>
              <a:t>knowledge </a:t>
            </a:r>
          </a:p>
          <a:p>
            <a:pPr eaLnBrk="1" hangingPunct="1"/>
            <a:r>
              <a:rPr lang="en-CA" altLang="en-US" sz="2143" dirty="0">
                <a:solidFill>
                  <a:srgbClr val="002060"/>
                </a:solidFill>
                <a:ea typeface="ＭＳ Ｐゴシック" charset="-128"/>
              </a:rPr>
              <a:t>Should be accurate, relevant, and timely to enable good decision making</a:t>
            </a:r>
            <a:endParaRPr lang="en-US" altLang="en-US" sz="2143" dirty="0">
              <a:solidFill>
                <a:srgbClr val="002060"/>
              </a:solidFill>
              <a:ea typeface="ＭＳ Ｐゴシック" charset="-128"/>
            </a:endParaRPr>
          </a:p>
        </p:txBody>
      </p:sp>
      <p:sp>
        <p:nvSpPr>
          <p:cNvPr id="163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03" indent="-285732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2929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10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271" indent="-228585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443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615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8786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5957" indent="-22858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defTabSz="979688" fontAlgn="base">
              <a:spcBef>
                <a:spcPct val="0"/>
              </a:spcBef>
              <a:spcAft>
                <a:spcPct val="0"/>
              </a:spcAft>
            </a:pPr>
            <a:fld id="{2F912273-69DE-4BD7-8455-B57D791EF711}" type="slidenum">
              <a:rPr lang="en-US" altLang="en-US">
                <a:solidFill>
                  <a:prstClr val="black"/>
                </a:solidFill>
              </a:rPr>
              <a:pPr defTabSz="97968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860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Figure 2.3 - The ER </a:t>
            </a:r>
            <a:r>
              <a:rPr lang="en-US" altLang="en-US" dirty="0">
                <a:uFill>
                  <a:solidFill>
                    <a:srgbClr val="00B0F0"/>
                  </a:solidFill>
                </a:uFill>
                <a:ea typeface="ＭＳ Ｐゴシック" pitchFamily="34" charset="-128"/>
              </a:rPr>
              <a:t>Model Notations</a:t>
            </a:r>
            <a:endParaRPr lang="en-US" altLang="en-US" sz="3400" dirty="0">
              <a:uFill>
                <a:solidFill>
                  <a:srgbClr val="00B0F0"/>
                </a:solidFill>
              </a:uFill>
              <a:ea typeface="ＭＳ Ｐゴシック" pitchFamily="34" charset="-128"/>
            </a:endParaRP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2BA3CB8-C91F-4ECF-AABB-91F2C71F1880}" type="slidenum">
              <a:rPr lang="en-US" altLang="en-US" sz="1200"/>
              <a:pPr eaLnBrk="1" hangingPunct="1"/>
              <a:t>70</a:t>
            </a:fld>
            <a:endParaRPr lang="en-US" altLang="en-US" sz="120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80174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94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Levels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268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Figure 2.7 - Data Abstraction Levels </a:t>
            </a: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2C7F74-2117-4073-9A91-01DEBDF6C05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05631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5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The External Model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End users’ view of the data environment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ER diagrams are used to represent the external views</a:t>
            </a:r>
            <a:endParaRPr lang="en-US" altLang="en-US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External schema</a:t>
            </a:r>
            <a:r>
              <a:rPr lang="en-US" altLang="en-US" dirty="0">
                <a:solidFill>
                  <a:srgbClr val="002060"/>
                </a:solidFill>
              </a:rPr>
              <a:t>: Specific representation of an external view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85A77B-5B6F-4F0F-8948-7FB0FBA82F9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022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2.8 - External Models For Tiny College</a:t>
            </a:r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8F87FF-A3A1-4A07-B0AF-B282DDBD88B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315200" cy="4110958"/>
          </a:xfrm>
          <a:prstGeom prst="rect">
            <a:avLst/>
          </a:prstGeom>
        </p:spPr>
      </p:pic>
      <p:pic>
        <p:nvPicPr>
          <p:cNvPr id="8" name="Picture 7" descr="Screen Clippi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0" t="16874" r="478"/>
          <a:stretch/>
        </p:blipFill>
        <p:spPr bwMode="auto">
          <a:xfrm>
            <a:off x="7543800" y="2209800"/>
            <a:ext cx="161925" cy="350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Screen Clippi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0" t="16875" r="1329" b="27304"/>
          <a:stretch/>
        </p:blipFill>
        <p:spPr bwMode="auto">
          <a:xfrm>
            <a:off x="7239000" y="5181600"/>
            <a:ext cx="476250" cy="60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74719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The Conceptual Model 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Represents a global view of the entire database by the entire organization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Conceptual schema</a:t>
            </a:r>
            <a:r>
              <a:rPr lang="en-US" altLang="en-US" dirty="0">
                <a:solidFill>
                  <a:srgbClr val="002060"/>
                </a:solidFill>
              </a:rPr>
              <a:t>: Basis for the identification and high-level description of the main data objects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Has a macro-level view of data environment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Is software and hardware independent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Logical design</a:t>
            </a:r>
            <a:r>
              <a:rPr lang="en-US" altLang="en-US" dirty="0">
                <a:solidFill>
                  <a:srgbClr val="002060"/>
                </a:solidFill>
              </a:rPr>
              <a:t>: Task of creating a conceptual data model</a:t>
            </a:r>
          </a:p>
        </p:txBody>
      </p:sp>
      <p:sp>
        <p:nvSpPr>
          <p:cNvPr id="53252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A9E53A-87AC-47F0-BADD-066D00A8C8F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259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2.9 - Conceptual Model For Tiny College</a:t>
            </a:r>
          </a:p>
        </p:txBody>
      </p:sp>
      <p:sp>
        <p:nvSpPr>
          <p:cNvPr id="54276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F8DCD6-90C9-4F1B-8F1C-9A1E1D0E470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543800" cy="43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71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Internal Model 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Representing database as seen by the DBMS mapping conceptual model to the DBMS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Internal schema</a:t>
            </a:r>
            <a:r>
              <a:rPr lang="en-US" altLang="en-US" dirty="0">
                <a:solidFill>
                  <a:srgbClr val="002060"/>
                </a:solidFill>
              </a:rPr>
              <a:t>: Specific representation of an internal model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Uses the database constructs supported by the chosen database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Is software dependent and hardware independent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Logical independence</a:t>
            </a:r>
            <a:r>
              <a:rPr lang="en-US" altLang="en-US" dirty="0">
                <a:solidFill>
                  <a:srgbClr val="002060"/>
                </a:solidFill>
              </a:rPr>
              <a:t>: Changing internal model without affecting the conceptual model</a:t>
            </a:r>
          </a:p>
        </p:txBody>
      </p:sp>
      <p:sp>
        <p:nvSpPr>
          <p:cNvPr id="5530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CA1D57-D4F9-461E-BF6A-23EFDBAA6A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793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Figure 2.10 - Internal Model for Tiny College</a:t>
            </a:r>
          </a:p>
        </p:txBody>
      </p:sp>
      <p:sp>
        <p:nvSpPr>
          <p:cNvPr id="5632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AB6808-C11A-4F1D-896F-B96CC8C729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867400" cy="45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29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Physical Model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Operates at lowest level of abstraction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Describes the way data are saved on storage media such as disks or tapes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Requires the definition of physical storage and data access methods</a:t>
            </a:r>
          </a:p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Relational model aimed at logical level</a:t>
            </a:r>
          </a:p>
          <a:p>
            <a:pPr lvl="1" eaLnBrk="1" hangingPunct="1"/>
            <a:r>
              <a:rPr lang="en-US" altLang="en-US" dirty="0">
                <a:solidFill>
                  <a:srgbClr val="002060"/>
                </a:solidFill>
              </a:rPr>
              <a:t>Does not require physical-level details</a:t>
            </a:r>
          </a:p>
          <a:p>
            <a:pPr eaLnBrk="1" hangingPunct="1"/>
            <a:r>
              <a:rPr lang="en-US" altLang="en-US" b="1" dirty="0">
                <a:solidFill>
                  <a:srgbClr val="002060"/>
                </a:solidFill>
              </a:rPr>
              <a:t>Physical independence</a:t>
            </a:r>
            <a:r>
              <a:rPr lang="en-US" altLang="en-US" dirty="0">
                <a:solidFill>
                  <a:srgbClr val="002060"/>
                </a:solidFill>
              </a:rPr>
              <a:t>: Changes in physical model do not affect internal model</a:t>
            </a:r>
          </a:p>
        </p:txBody>
      </p:sp>
      <p:sp>
        <p:nvSpPr>
          <p:cNvPr id="5734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B88A66-5DB5-4AC5-AB1D-219FA143B06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&amp; Management Systems (DBMS)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00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2.4 - Levels of Data Abstraction</a:t>
            </a:r>
          </a:p>
        </p:txBody>
      </p:sp>
      <p:sp>
        <p:nvSpPr>
          <p:cNvPr id="5837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16EA73-81F2-49FC-9069-CB37FBD45F4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444593" cy="2209800"/>
          </a:xfrm>
          <a:prstGeom prst="rect">
            <a:avLst/>
          </a:prstGeom>
        </p:spPr>
      </p:pic>
      <p:pic>
        <p:nvPicPr>
          <p:cNvPr id="9" name="Picture 8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50414" r="79861" b="14209"/>
          <a:stretch/>
        </p:blipFill>
        <p:spPr bwMode="auto">
          <a:xfrm>
            <a:off x="1524000" y="3733800"/>
            <a:ext cx="76200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t="50414" r="79861" b="14209"/>
          <a:stretch/>
        </p:blipFill>
        <p:spPr bwMode="auto">
          <a:xfrm>
            <a:off x="2590800" y="3733800"/>
            <a:ext cx="762000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Screen Clippi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7" t="89770" r="31628" b="3266"/>
          <a:stretch/>
        </p:blipFill>
        <p:spPr bwMode="auto">
          <a:xfrm>
            <a:off x="5334000" y="4267200"/>
            <a:ext cx="1390650" cy="22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3826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Introducing the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Database: shared, integrated computer structure that stores a collection of: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End-user data: raw facts of interest to end user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Metadata: data about data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Provides description of data characteristics and relationships in data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Complements and expands value of data</a:t>
            </a:r>
          </a:p>
          <a:p>
            <a:r>
              <a:rPr lang="en-US" altLang="en-US"/>
              <a:t>Database management system (DBMS): collection of programs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Manages structure and controls access to data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320A74-0C9E-4A87-BB14-3B1783535AC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</a:rPr>
              <a:t>Database Systems, 10th Edition</a:t>
            </a:r>
          </a:p>
        </p:txBody>
      </p:sp>
    </p:spTree>
    <p:extLst>
      <p:ext uri="{BB962C8B-B14F-4D97-AF65-F5344CB8AC3E}">
        <p14:creationId xmlns:p14="http://schemas.microsoft.com/office/powerpoint/2010/main" val="24843619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E1F75E0-CAE0-4F20-97BF-5526288464A9}" vid="{87912D3B-A59B-4DB7-8B9B-52F7121AF90A}"/>
    </a:ext>
  </a:extLst>
</a:theme>
</file>

<file path=ppt/theme/theme2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3495</Words>
  <Application>Microsoft Office PowerPoint</Application>
  <PresentationFormat>On-screen Show (4:3)</PresentationFormat>
  <Paragraphs>627</Paragraphs>
  <Slides>80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ＭＳ Ｐゴシック</vt:lpstr>
      <vt:lpstr>Arial</vt:lpstr>
      <vt:lpstr>Calibri</vt:lpstr>
      <vt:lpstr>Calibri Light</vt:lpstr>
      <vt:lpstr>Georgia</vt:lpstr>
      <vt:lpstr>Tahoma</vt:lpstr>
      <vt:lpstr>Times New Roman</vt:lpstr>
      <vt:lpstr>Wingdings</vt:lpstr>
      <vt:lpstr>Office Theme</vt:lpstr>
      <vt:lpstr>Urban</vt:lpstr>
      <vt:lpstr>1_Urban</vt:lpstr>
      <vt:lpstr>1_Office Theme</vt:lpstr>
      <vt:lpstr>Database Design Principles  Chapter 1 &amp; 2</vt:lpstr>
      <vt:lpstr>PowerPoint Presentation</vt:lpstr>
      <vt:lpstr>Learning Objectives</vt:lpstr>
      <vt:lpstr>Why Databases?</vt:lpstr>
      <vt:lpstr>PowerPoint Presentation</vt:lpstr>
      <vt:lpstr>Data vs. Information</vt:lpstr>
      <vt:lpstr>Data versus Information</vt:lpstr>
      <vt:lpstr>Database &amp; Management Systems (DBMS)</vt:lpstr>
      <vt:lpstr>Introducing the Database</vt:lpstr>
      <vt:lpstr>Role and Advantages of the DBMS</vt:lpstr>
      <vt:lpstr>Figure 1.3 - The DBMS Manages the Interaction between the End User and the Database</vt:lpstr>
      <vt:lpstr>Role and Advantages of the DBMS (cont’d.)</vt:lpstr>
      <vt:lpstr>Types of Databases</vt:lpstr>
      <vt:lpstr>Types of Databases (cont’d.)</vt:lpstr>
      <vt:lpstr>Types of Databases (cont'd.)</vt:lpstr>
      <vt:lpstr>PowerPoint Presentation</vt:lpstr>
      <vt:lpstr>Before the Age of Databases?  File Systems!</vt:lpstr>
      <vt:lpstr>Before the Age of Databases? File Systems!</vt:lpstr>
      <vt:lpstr>PowerPoint Presentation</vt:lpstr>
      <vt:lpstr>Table 1.2 - Basic File Terminology</vt:lpstr>
      <vt:lpstr>Figure 1.8 - A Simple File System</vt:lpstr>
      <vt:lpstr>Before the Age of Databases? File Systems! (cont.)</vt:lpstr>
      <vt:lpstr>Evolution of File System Data Processing</vt:lpstr>
      <vt:lpstr>Problems with File System Data Processing</vt:lpstr>
      <vt:lpstr>Problems with File System Data Processing</vt:lpstr>
      <vt:lpstr>More problems: (a) Structural and Data Dependence</vt:lpstr>
      <vt:lpstr>More problems: (b) Data Redundancy</vt:lpstr>
      <vt:lpstr>More problems: (c) Data Anomalies</vt:lpstr>
      <vt:lpstr>Database Systems</vt:lpstr>
      <vt:lpstr>Figure 1.9 - Contrasting Database and File Systems</vt:lpstr>
      <vt:lpstr>The Database System Environment</vt:lpstr>
      <vt:lpstr>Figure 1.10 - The Database System Environment</vt:lpstr>
      <vt:lpstr>The Database System Environment</vt:lpstr>
      <vt:lpstr>DBMS Functions</vt:lpstr>
      <vt:lpstr>DBMS Functions</vt:lpstr>
      <vt:lpstr>DBMS Functions</vt:lpstr>
      <vt:lpstr>DBMS Functions</vt:lpstr>
      <vt:lpstr>Disadvantages of Database Systems</vt:lpstr>
      <vt:lpstr>Table 1.3 - Database Career Opportunities </vt:lpstr>
      <vt:lpstr>PowerPoint Presentation</vt:lpstr>
      <vt:lpstr>Learning Objectives</vt:lpstr>
      <vt:lpstr>PowerPoint Presentation</vt:lpstr>
      <vt:lpstr>Data Modeling and Data Models</vt:lpstr>
      <vt:lpstr>Importance of Data Models</vt:lpstr>
      <vt:lpstr>Data Model Basic Building Blocks</vt:lpstr>
      <vt:lpstr>Data Model Basic Building Blocks (cont’d.)</vt:lpstr>
      <vt:lpstr>Business rules</vt:lpstr>
      <vt:lpstr>Sources of Business Rules</vt:lpstr>
      <vt:lpstr>Translating Business Rules into Data Model Components</vt:lpstr>
      <vt:lpstr>Examples</vt:lpstr>
      <vt:lpstr>Evolution of Data Models</vt:lpstr>
      <vt:lpstr>Figure 2.6 - The Evolution of Data Models</vt:lpstr>
      <vt:lpstr>(1) Hierarchical and Network Models</vt:lpstr>
      <vt:lpstr>Hierarchical Model</vt:lpstr>
      <vt:lpstr>Hierarchical and Network Models (cont’d.)</vt:lpstr>
      <vt:lpstr>Network Model</vt:lpstr>
      <vt:lpstr>(2) The Relational Model</vt:lpstr>
      <vt:lpstr>The Relational Model</vt:lpstr>
      <vt:lpstr>Relational Model</vt:lpstr>
      <vt:lpstr>(3) Entity Relationship Model (ERM) Adds a graphical tool to relational model for easier conceptual design</vt:lpstr>
      <vt:lpstr>Entity Relationship Model</vt:lpstr>
      <vt:lpstr>(4) The Object-Oriented (OO) Model</vt:lpstr>
      <vt:lpstr>The Object-Oriented (OO) Model (cont’d.)</vt:lpstr>
      <vt:lpstr>Object-Oriented Model</vt:lpstr>
      <vt:lpstr>Other Models</vt:lpstr>
      <vt:lpstr>NoSQL</vt:lpstr>
      <vt:lpstr> Table 2.3 - Data Model Basic Terminology Comparison  </vt:lpstr>
      <vt:lpstr> Standard Database Concepts</vt:lpstr>
      <vt:lpstr> Standard Database Concepts</vt:lpstr>
      <vt:lpstr>Figure 2.3 - The ER Model Notations</vt:lpstr>
      <vt:lpstr>Data Abstraction Levels</vt:lpstr>
      <vt:lpstr>Figure 2.7 - Data Abstraction Levels </vt:lpstr>
      <vt:lpstr>The External Model </vt:lpstr>
      <vt:lpstr>Figure 2.8 - External Models For Tiny College</vt:lpstr>
      <vt:lpstr>The Conceptual Model </vt:lpstr>
      <vt:lpstr>Figure 2.9 - Conceptual Model For Tiny College</vt:lpstr>
      <vt:lpstr>The Internal Model </vt:lpstr>
      <vt:lpstr>Figure 2.10 - Internal Model for Tiny College</vt:lpstr>
      <vt:lpstr>The Physical Model</vt:lpstr>
      <vt:lpstr>Table 2.4 - Levels of Data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BTD210 Database Design Principles</dc:title>
  <dc:creator>Vida Movahedi</dc:creator>
  <cp:lastModifiedBy>Ayesha Manzer</cp:lastModifiedBy>
  <cp:revision>32</cp:revision>
  <dcterms:created xsi:type="dcterms:W3CDTF">2017-01-03T22:14:14Z</dcterms:created>
  <dcterms:modified xsi:type="dcterms:W3CDTF">2021-05-18T22:19:25Z</dcterms:modified>
</cp:coreProperties>
</file>