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Gill Sans" pitchFamily="32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pitchFamily="32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Gill Sans" pitchFamily="32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pitchFamily="32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Gill Sans" pitchFamily="32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pitchFamily="32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Gill Sans" pitchFamily="32" charset="0"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pitchFamily="32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text_valgrind</Template>
  <TotalTime>1777</TotalTime>
  <Words>1247</Words>
  <Application>Microsoft Office PowerPoint</Application>
  <PresentationFormat>On-screen Show (4:3)</PresentationFormat>
  <Paragraphs>399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text_valgrind</vt:lpstr>
      <vt:lpstr>1_Office Theme</vt:lpstr>
      <vt:lpstr>2_Office Theme</vt:lpstr>
      <vt:lpstr>3_Office Theme</vt:lpstr>
      <vt:lpstr>4_Office Theme</vt:lpstr>
      <vt:lpstr>5_Office Theme</vt:lpstr>
      <vt:lpstr>  A Simulation Framework to Automatically Analyze  the Communication-Computation Overlap  in Scientific Applications           Vladimir Subotic, Jose Carlos Sancho, Jesus Labarta, Mateo Valero Barcelona Supercomputing Centre Universidad Politecnica de Catalunya</vt:lpstr>
      <vt:lpstr>Overview</vt:lpstr>
      <vt:lpstr>Motivation</vt:lpstr>
      <vt:lpstr>Overlap at the MPI level</vt:lpstr>
      <vt:lpstr>Related work</vt:lpstr>
      <vt:lpstr>Designed environment</vt:lpstr>
      <vt:lpstr>Tracing methodology</vt:lpstr>
      <vt:lpstr>Modeling ideal patterns</vt:lpstr>
      <vt:lpstr>Potential of the framework</vt:lpstr>
      <vt:lpstr>Experimental setup</vt:lpstr>
      <vt:lpstr>Results: ideal computation patterns</vt:lpstr>
      <vt:lpstr>Results: measured computation patterns</vt:lpstr>
      <vt:lpstr>Results: overlapping speedup</vt:lpstr>
      <vt:lpstr>Results: relaxing network requirements</vt:lpstr>
      <vt:lpstr>Results: equivalent bandwidth advancement</vt:lpstr>
      <vt:lpstr>Conclusion and future work</vt:lpstr>
      <vt:lpstr>Questions  </vt:lpstr>
    </vt:vector>
  </TitlesOfParts>
  <Company>BSC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Vladimir Subotic</dc:creator>
  <cp:lastModifiedBy>Vladimir Subotic</cp:lastModifiedBy>
  <cp:revision>147</cp:revision>
  <dcterms:created xsi:type="dcterms:W3CDTF">2009-10-22T15:22:27Z</dcterms:created>
  <dcterms:modified xsi:type="dcterms:W3CDTF">2010-09-23T10:01:10Z</dcterms:modified>
</cp:coreProperties>
</file>