
<file path=ppt/pmPRSettings.xml>        <?xml version="1.0" encoding="UTF-8"?>
<!DOCTYPE plist PUBLIC "-//Apple//DTD PLIST 1.0//EN" "http://www.apple.com/DTDs/PropertyList-1.0.dtd">
<plist version="1.0">
<dict>
	<key>com.apple.print.PageFormat.PMHorizontalRes</key>
	<dict>
		<key>com.apple.print.ticket.creator</key>
		<string>com.apple.jobticket</string>
		<key>com.apple.print.ticket.itemArray</key>
		<array>
			<dict>
				<key>com.apple.print.PageFormat.PMHorizontalRes</key>
				<real>72</real>
				<key>com.apple.print.ticket.stateFlag</key>
				<integer>0</integer>
			</dict>
		</array>
	</dict>
	<key>com.apple.print.PageFormat.PMOrientation</key>
	<dict>
		<key>com.apple.print.ticket.creator</key>
		<string>com.apple.jobticket</string>
		<key>com.apple.print.ticket.itemArray</key>
		<array>
			<dict>
				<key>com.apple.print.PageFormat.PMOrientation</key>
				<integer>1</integer>
				<key>com.apple.print.ticket.stateFlag</key>
				<integer>0</integer>
			</dict>
		</array>
	</dict>
	<key>com.apple.print.PageFormat.PMScaling</key>
	<dict>
		<key>com.apple.print.ticket.creator</key>
		<string>com.apple.jobticket</string>
		<key>com.apple.print.ticket.itemArray</key>
		<array>
			<dict>
				<key>com.apple.print.PageFormat.PMScaling</key>
				<real>1</real>
				<key>com.apple.print.ticket.stateFlag</key>
				<integer>0</integer>
			</dict>
		</array>
	</dict>
	<key>com.apple.print.PageFormat.PMVerticalRes</key>
	<dict>
		<key>com.apple.print.ticket.creator</key>
		<string>com.apple.jobticket</string>
		<key>com.apple.print.ticket.itemArray</key>
		<array>
			<dict>
				<key>com.apple.print.PageFormat.PMVerticalRes</key>
				<real>72</real>
				<key>com.apple.print.ticket.stateFlag</key>
				<integer>0</integer>
			</dict>
		</array>
	</dict>
	<key>com.apple.print.PageFormat.PMVerticalScaling</key>
	<dict>
		<key>com.apple.print.ticket.creator</key>
		<string>com.apple.jobticket</string>
		<key>com.apple.print.ticket.itemArray</key>
		<array>
			<dict>
				<key>com.apple.print.PageFormat.PMVerticalScaling</key>
				<real>1</real>
				<key>com.apple.print.ticket.stateFlag</key>
				<integer>0</integer>
			</dict>
		</array>
	</dict>
	<key>com.apple.print.subTicket.paper_info_ticket</key>
	<dict>
		<key>PMPPDPaperCodeName</key>
		<dict>
			<key>com.apple.print.ticket.creator</key>
			<string>com.apple.jobticket</string>
			<key>com.apple.print.ticket.itemArray</key>
			<array>
				<dict>
					<key>PMPPDPaperCodeName</key>
					<string>Letter</string>
					<key>com.apple.print.ticket.stateFlag</key>
					<integer>0</integer>
				</dict>
			</array>
		</dict>
		<key>PMTiogaPaperName</key>
		<dict>
			<key>com.apple.print.ticket.creator</key>
			<string>com.apple.jobticket</string>
			<key>com.apple.print.ticket.itemArray</key>
			<array>
				<dict>
					<key>PMTiogaPaperName</key>
					<string>na-letter</string>
					<key>com.apple.print.ticket.stateFlag</key>
					<integer>0</integer>
				</dict>
			</array>
		</dict>
		<key>com.apple.print.PageFormat.PMAdjustedPageRect</key>
		<dict>
			<key>com.apple.print.ticket.creator</key>
			<string>com.apple.jobticket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com.apple.print.ticket.stateFlag</key>
					<integer>0</integer>
				</dict>
			</array>
		</dict>
		<key>com.apple.print.PageFormat.PMAdjustedPaperRect</key>
		<dict>
			<key>com.apple.print.ticket.creator</key>
			<string>com.apple.jobticket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com.apple.print.ticket.stateFlag</key>
					<integer>0</integer>
				</dict>
			</array>
		</dict>
		<key>com.apple.print.PaperInfo.PMPaperName</key>
		<dict>
			<key>com.apple.print.ticket.creator</key>
			<string>com.apple.jobticket</string>
			<key>com.apple.print.ticket.itemArray</key>
			<array>
				<dict>
					<key>com.apple.print.PaperInfo.PMPaperName</key>
					<string>na-letter</string>
					<key>com.apple.print.ticket.stateFlag</key>
					<integer>0</integer>
				</dict>
			</array>
		</dict>
		<key>com.apple.print.PaperInfo.PMUnadjustedPageRect</key>
		<dict>
			<key>com.apple.print.ticket.creator</key>
			<string>com.apple.jobticket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com.apple.print.ticket.stateFlag</key>
					<integer>0</integer>
				</dict>
			</array>
		</dict>
		<key>com.apple.print.PaperInfo.PMUnadjustedPaperRect</key>
		<dict>
			<key>com.apple.print.ticket.creator</key>
			<string>com.apple.jobticket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com.apple.print.ticket.stateFlag</key>
					<integer>0</integer>
				</dict>
			</array>
		</dict>
		<key>com.apple.print.PaperInfo.ppd.PMPaperName</key>
		<dict>
			<key>com.apple.print.ticket.creator</key>
			<string>com.apple.jobticket</string>
			<key>com.apple.print.ticket.itemArray</key>
			<array>
				<dict>
					<key>com.apple.print.PaperInfo.ppd.PMPaperName</key>
					<string>US Letter</string>
					<key>com.apple.print.ticket.stateFlag</key>
					<integer>0</integer>
				</dict>
			</array>
		</dict>
		<key>com.apple.print.ticket.APIVersion</key>
		<string>00.20</string>
		<key>com.apple.print.ticket.type</key>
		<string>com.apple.print.PaperInfoTicket</string>
	</dict>
	<key>com.apple.print.ticket.APIVersion</key>
	<string>00.20</string>
	<key>com.apple.print.ticket.type</key>
	<string>com.apple.print.PageFormatTicket</string>
</dict>
</plist>
   �
  <?xml version="1.0" encoding="UTF-8"?>
<!DOCTYPE plist PUBLIC "-//Apple//DTD PLIST 1.0//EN" "http://www.apple.com/DTDs/PropertyList-1.0.dtd">
<plist version="1.0">
<dict>
	<key>com.apple.print.DocumentTicket.PMSpoolFormat</key>
	<dict>
		<key>com.apple.print.ticket.creator</key>
		<string>com.apple.jobticket</string>
		<key>com.apple.print.ticket.itemArray</key>
		<array>
			<dict>
				<key>com.apple.print.DocumentTicket.PMSpoolFormat</key>
				<string>application/pdf</string>
				<key>com.apple.print.ticket.stateFlag</key>
				<integer>0</integer>
			</dict>
		</array>
	</dict>
	<key>com.apple.print.PrintSettings.PMCopies</key>
	<dict>
		<key>com.apple.print.ticket.creator</key>
		<string>com.apple.jobticket</string>
		<key>com.apple.print.ticket.itemArray</key>
		<array>
			<dict>
				<key>com.apple.print.PrintSettings.PMCopies</key>
				<integer>1</integer>
				<key>com.apple.print.ticket.stateFlag</key>
				<integer>0</integer>
			</dict>
		</array>
	</dict>
	<key>com.apple.print.PrintSettings.PMCopyCollate</key>
	<dict>
		<key>com.apple.print.ticket.creator</key>
		<string>com.apple.jobticket</string>
		<key>com.apple.print.ticket.itemArray</key>
		<array>
			<dict>
				<key>com.apple.print.PrintSettings.PMCopyCollate</key>
				<true/>
				<key>com.apple.print.ticket.stateFlag</key>
				<integer>0</integer>
			</dict>
		</array>
	</dict>
	<key>com.apple.print.PrintSettings.PMFirstPage</key>
	<dict>
		<key>com.apple.print.ticket.creator</key>
		<string>com.apple.jobticket</string>
		<key>com.apple.print.ticket.itemArray</key>
		<array>
			<dict>
				<key>com.apple.print.PrintSettings.PMFirstPage</key>
				<integer>1</integer>
				<key>com.apple.print.ticket.stateFlag</key>
				<integer>0</integer>
			</dict>
		</array>
	</dict>
	<key>com.apple.print.PrintSettings.PMLastPage</key>
	<dict>
		<key>com.apple.print.ticket.creator</key>
		<string>com.apple.jobticket</string>
		<key>com.apple.print.ticket.itemArray</key>
		<array>
			<dict>
				<key>com.apple.print.PrintSettings.PMLastPage</key>
				<integer>2147483647</integer>
				<key>com.apple.print.ticket.stateFlag</key>
				<integer>0</integer>
			</dict>
		</array>
	</dict>
	<key>com.apple.print.PrintSettings.PMPageRange</key>
	<dict>
		<key>com.apple.print.ticket.creator</key>
		<string>com.apple.jobticket</string>
		<key>com.apple.print.ticket.itemArray</key>
		<array>
			<dict>
				<key>com.apple.print.PrintSettings.PMPageRange</key>
				<array>
					<integer>1</integer>
					<integer>2147483647</integer>
				</array>
				<key>com.apple.print.ticket.stateFlag</key>
				<integer>0</integer>
			</dict>
		</array>
	</dict>
	<key>com.apple.print.ticket.APIVersion</key>
	<string>00.20</string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00FF"/>
    <a:srgbClr val="FF6600"/>
    <a:srgbClr val="FFFF00"/>
    <a:srgbClr val="FF9933"/>
    <a:srgbClr val="CCECFF"/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3" autoAdjust="0"/>
    <p:restoredTop sz="89165" autoAdjust="0"/>
  </p:normalViewPr>
  <p:slideViewPr>
    <p:cSldViewPr>
      <p:cViewPr>
        <p:scale>
          <a:sx n="70" d="100"/>
          <a:sy n="70" d="100"/>
        </p:scale>
        <p:origin x="-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8028800" cy="780288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19725</TotalTime>
  <Words>3786</Words>
  <Application>Microsoft Office PowerPoint</Application>
  <PresentationFormat>On-screen Show (4:3)</PresentationFormat>
  <Paragraphs>329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Improving Parallel I/O Performance with  Data Layout Awareness</vt:lpstr>
      <vt:lpstr>I/O Bottleneck in High-Performance Computing</vt:lpstr>
      <vt:lpstr>I/O for Computational Science</vt:lpstr>
      <vt:lpstr>Limitation of Current Parallel I/O System</vt:lpstr>
      <vt:lpstr>Data Layout and Data Accesses</vt:lpstr>
      <vt:lpstr>Layout-aware Parallel I/O Strategy</vt:lpstr>
      <vt:lpstr>Independent I/O</vt:lpstr>
      <vt:lpstr>Layout-aware Independent I/O</vt:lpstr>
      <vt:lpstr>Layout-aware Independent I/O</vt:lpstr>
      <vt:lpstr>Collective I/O and Two-phase Implementation</vt:lpstr>
      <vt:lpstr>Layout-aware Collective I/O</vt:lpstr>
      <vt:lpstr>Layout-aware Collective I/O</vt:lpstr>
      <vt:lpstr>Layout-aware Collective I/O</vt:lpstr>
      <vt:lpstr>Experimental Setup</vt:lpstr>
      <vt:lpstr>Layout-aware Independent I/O on PVFS2</vt:lpstr>
      <vt:lpstr>Layout-aware Collective I/O Performance</vt:lpstr>
      <vt:lpstr>Layout-aware Collective I/O Performance</vt:lpstr>
      <vt:lpstr>Conclusion</vt:lpstr>
      <vt:lpstr>Ongoing and Future Work</vt:lpstr>
      <vt:lpstr>Any Questions?</vt:lpstr>
      <vt:lpstr>Improving Parallel I/O Performance with  Data Layout Awareness</vt:lpstr>
      <vt:lpstr>Slide 22</vt:lpstr>
      <vt:lpstr>Performance Gap Between Computing and I/O</vt:lpstr>
      <vt:lpstr>Data Layout Matters</vt:lpstr>
      <vt:lpstr>Independent I/O An Ideal Case</vt:lpstr>
      <vt:lpstr>Dynamic Application-specific I/O Optimization Architecture</vt:lpstr>
    </vt:vector>
  </TitlesOfParts>
  <Company>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History Cache Based Data Prefetching</dc:title>
  <dc:creator>Yong Chen</dc:creator>
  <cp:lastModifiedBy>robl</cp:lastModifiedBy>
  <cp:revision>2239</cp:revision>
  <dcterms:created xsi:type="dcterms:W3CDTF">2010-09-02T15:59:42Z</dcterms:created>
  <dcterms:modified xsi:type="dcterms:W3CDTF">2010-09-22T21:15:35Z</dcterms:modified>
</cp:coreProperties>
</file>