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4F81BD"/>
    <a:srgbClr val="8765B3"/>
    <a:srgbClr val="BEE474"/>
    <a:srgbClr val="A3CD4F"/>
    <a:srgbClr val="FF6600"/>
    <a:srgbClr val="4887D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7784" autoAdjust="0"/>
    <p:restoredTop sz="94692" autoAdjust="0"/>
  </p:normalViewPr>
  <p:slideViewPr>
    <p:cSldViewPr snapToObjects="1">
      <p:cViewPr>
        <p:scale>
          <a:sx n="120" d="100"/>
          <a:sy n="120" d="100"/>
        </p:scale>
        <p:origin x="-184" y="-88"/>
      </p:cViewPr>
      <p:guideLst>
        <p:guide orient="horz" pos="1366"/>
        <p:guide pos="635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2988" y="-96"/>
      </p:cViewPr>
      <p:guideLst>
        <p:guide orient="horz" pos="2880"/>
        <p:guide pos="2160"/>
      </p:guideLst>
    </p:cSldViewPr>
  </p:notesViewPr>
  <p:gridSpacing cx="36868100" cy="36868100"/>
</p:viewPr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5F0A9A-9BA9-46FE-8D4B-4136729ACE0F}">
      <dsp:nvSpPr>
        <dsp:cNvPr id="0" name=""/>
        <dsp:cNvSpPr/>
      </dsp:nvSpPr>
      <dsp:spPr>
        <a:xfrm>
          <a:off x="410703" y="3225"/>
          <a:ext cx="2004049" cy="14959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D7ED1-9CD4-4867-B6A5-6ED3DC03329E}">
      <dsp:nvSpPr>
        <dsp:cNvPr id="0" name=""/>
        <dsp:cNvSpPr/>
      </dsp:nvSpPr>
      <dsp:spPr>
        <a:xfrm>
          <a:off x="410703" y="1499206"/>
          <a:ext cx="2004049" cy="643271"/>
        </a:xfrm>
        <a:prstGeom prst="rect">
          <a:avLst/>
        </a:prstGeom>
        <a:solidFill>
          <a:srgbClr val="4F81B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N-to-1</a:t>
          </a:r>
          <a:endParaRPr lang="de-DE" sz="2500" kern="1200" dirty="0"/>
        </a:p>
      </dsp:txBody>
      <dsp:txXfrm>
        <a:off x="410703" y="1499206"/>
        <a:ext cx="1411302" cy="643271"/>
      </dsp:txXfrm>
    </dsp:sp>
    <dsp:sp modelId="{8034CB86-7181-455B-B7C9-26335062524D}">
      <dsp:nvSpPr>
        <dsp:cNvPr id="0" name=""/>
        <dsp:cNvSpPr/>
      </dsp:nvSpPr>
      <dsp:spPr>
        <a:xfrm>
          <a:off x="1878696" y="1601384"/>
          <a:ext cx="701417" cy="70141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8931E-4B6E-41B2-8155-0F6BAB0A54F9}">
      <dsp:nvSpPr>
        <dsp:cNvPr id="0" name=""/>
        <dsp:cNvSpPr/>
      </dsp:nvSpPr>
      <dsp:spPr>
        <a:xfrm>
          <a:off x="2753885" y="3225"/>
          <a:ext cx="2004049" cy="14959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3854F-347A-4110-94CB-5C552E95195C}">
      <dsp:nvSpPr>
        <dsp:cNvPr id="0" name=""/>
        <dsp:cNvSpPr/>
      </dsp:nvSpPr>
      <dsp:spPr>
        <a:xfrm>
          <a:off x="2753885" y="1499206"/>
          <a:ext cx="2004049" cy="643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1-to-N</a:t>
          </a:r>
        </a:p>
      </dsp:txBody>
      <dsp:txXfrm>
        <a:off x="2753885" y="1499206"/>
        <a:ext cx="1411302" cy="643271"/>
      </dsp:txXfrm>
    </dsp:sp>
    <dsp:sp modelId="{E7164142-CCE6-467D-86B5-FA7A2B0502AF}">
      <dsp:nvSpPr>
        <dsp:cNvPr id="0" name=""/>
        <dsp:cNvSpPr/>
      </dsp:nvSpPr>
      <dsp:spPr>
        <a:xfrm>
          <a:off x="4221879" y="1601384"/>
          <a:ext cx="701417" cy="70141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96D1E-5F8E-4EC6-AE40-0C3C39647D60}">
      <dsp:nvSpPr>
        <dsp:cNvPr id="0" name=""/>
        <dsp:cNvSpPr/>
      </dsp:nvSpPr>
      <dsp:spPr>
        <a:xfrm>
          <a:off x="410703" y="2650198"/>
          <a:ext cx="2004049" cy="14959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AE85A-0A1B-44AF-8567-292EE7D904D8}">
      <dsp:nvSpPr>
        <dsp:cNvPr id="0" name=""/>
        <dsp:cNvSpPr/>
      </dsp:nvSpPr>
      <dsp:spPr>
        <a:xfrm>
          <a:off x="410703" y="4146179"/>
          <a:ext cx="2004049" cy="643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N-to-N</a:t>
          </a:r>
        </a:p>
      </dsp:txBody>
      <dsp:txXfrm>
        <a:off x="410703" y="4146179"/>
        <a:ext cx="1411302" cy="643271"/>
      </dsp:txXfrm>
    </dsp:sp>
    <dsp:sp modelId="{DD6C8EED-F5BA-4715-9C09-022058D3F60C}">
      <dsp:nvSpPr>
        <dsp:cNvPr id="0" name=""/>
        <dsp:cNvSpPr/>
      </dsp:nvSpPr>
      <dsp:spPr>
        <a:xfrm>
          <a:off x="1878696" y="4248356"/>
          <a:ext cx="701417" cy="70141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6CF40-4686-423F-8B25-F4FD7FDBFA99}">
      <dsp:nvSpPr>
        <dsp:cNvPr id="0" name=""/>
        <dsp:cNvSpPr/>
      </dsp:nvSpPr>
      <dsp:spPr>
        <a:xfrm>
          <a:off x="2753885" y="2650198"/>
          <a:ext cx="2004049" cy="14959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A19E0-55DF-4D93-A06E-269C1EF37997}">
      <dsp:nvSpPr>
        <dsp:cNvPr id="0" name=""/>
        <dsp:cNvSpPr/>
      </dsp:nvSpPr>
      <dsp:spPr>
        <a:xfrm>
          <a:off x="2753885" y="4146179"/>
          <a:ext cx="2004049" cy="643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MPI_Scan</a:t>
          </a:r>
          <a:endParaRPr lang="de-DE" sz="2500" kern="1200" dirty="0"/>
        </a:p>
      </dsp:txBody>
      <dsp:txXfrm>
        <a:off x="2753885" y="4146179"/>
        <a:ext cx="1411302" cy="643271"/>
      </dsp:txXfrm>
    </dsp:sp>
    <dsp:sp modelId="{686FB72E-063B-4DCA-8E8D-0EB600D80B87}">
      <dsp:nvSpPr>
        <dsp:cNvPr id="0" name=""/>
        <dsp:cNvSpPr/>
      </dsp:nvSpPr>
      <dsp:spPr>
        <a:xfrm>
          <a:off x="4221879" y="4248356"/>
          <a:ext cx="701417" cy="70141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5F0A9A-9BA9-46FE-8D4B-4136729ACE0F}">
      <dsp:nvSpPr>
        <dsp:cNvPr id="0" name=""/>
        <dsp:cNvSpPr/>
      </dsp:nvSpPr>
      <dsp:spPr>
        <a:xfrm>
          <a:off x="410703" y="3225"/>
          <a:ext cx="2004049" cy="14959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D7ED1-9CD4-4867-B6A5-6ED3DC03329E}">
      <dsp:nvSpPr>
        <dsp:cNvPr id="0" name=""/>
        <dsp:cNvSpPr/>
      </dsp:nvSpPr>
      <dsp:spPr>
        <a:xfrm>
          <a:off x="410703" y="1499206"/>
          <a:ext cx="2004049" cy="643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Team creation</a:t>
          </a:r>
          <a:endParaRPr lang="de-DE" sz="2100" kern="1200" dirty="0"/>
        </a:p>
      </dsp:txBody>
      <dsp:txXfrm>
        <a:off x="410703" y="1499206"/>
        <a:ext cx="1411302" cy="643271"/>
      </dsp:txXfrm>
    </dsp:sp>
    <dsp:sp modelId="{8034CB86-7181-455B-B7C9-26335062524D}">
      <dsp:nvSpPr>
        <dsp:cNvPr id="0" name=""/>
        <dsp:cNvSpPr/>
      </dsp:nvSpPr>
      <dsp:spPr>
        <a:xfrm>
          <a:off x="1878696" y="1601384"/>
          <a:ext cx="701417" cy="70141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CC763-6AD8-4C18-8423-B04BDB7CC01F}">
      <dsp:nvSpPr>
        <dsp:cNvPr id="0" name=""/>
        <dsp:cNvSpPr/>
      </dsp:nvSpPr>
      <dsp:spPr>
        <a:xfrm>
          <a:off x="2753885" y="3225"/>
          <a:ext cx="2004049" cy="14959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5046D-A7EA-42E4-87B8-97158F2497BB}">
      <dsp:nvSpPr>
        <dsp:cNvPr id="0" name=""/>
        <dsp:cNvSpPr/>
      </dsp:nvSpPr>
      <dsp:spPr>
        <a:xfrm>
          <a:off x="2753885" y="1499206"/>
          <a:ext cx="2004049" cy="643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Team termination</a:t>
          </a:r>
          <a:endParaRPr lang="de-DE" sz="2100" kern="1200" dirty="0"/>
        </a:p>
      </dsp:txBody>
      <dsp:txXfrm>
        <a:off x="2753885" y="1499206"/>
        <a:ext cx="1411302" cy="643271"/>
      </dsp:txXfrm>
    </dsp:sp>
    <dsp:sp modelId="{BC1B06EB-D17D-4BFC-B148-B73839DD9ACC}">
      <dsp:nvSpPr>
        <dsp:cNvPr id="0" name=""/>
        <dsp:cNvSpPr/>
      </dsp:nvSpPr>
      <dsp:spPr>
        <a:xfrm>
          <a:off x="4221879" y="1601384"/>
          <a:ext cx="701417" cy="70141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6708D-74D4-4934-B3A3-7A9EAE8346B1}">
      <dsp:nvSpPr>
        <dsp:cNvPr id="0" name=""/>
        <dsp:cNvSpPr/>
      </dsp:nvSpPr>
      <dsp:spPr>
        <a:xfrm>
          <a:off x="410703" y="2650198"/>
          <a:ext cx="2004049" cy="14959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2BA27-1525-435B-BEF1-985D3DA7E642}">
      <dsp:nvSpPr>
        <dsp:cNvPr id="0" name=""/>
        <dsp:cNvSpPr/>
      </dsp:nvSpPr>
      <dsp:spPr>
        <a:xfrm>
          <a:off x="410703" y="4146179"/>
          <a:ext cx="2004049" cy="643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Barrier</a:t>
          </a:r>
          <a:endParaRPr lang="de-DE" sz="2100" kern="1200" dirty="0"/>
        </a:p>
      </dsp:txBody>
      <dsp:txXfrm>
        <a:off x="410703" y="4146179"/>
        <a:ext cx="1411302" cy="643271"/>
      </dsp:txXfrm>
    </dsp:sp>
    <dsp:sp modelId="{AD496879-FB86-488C-8D77-6D5630339C64}">
      <dsp:nvSpPr>
        <dsp:cNvPr id="0" name=""/>
        <dsp:cNvSpPr/>
      </dsp:nvSpPr>
      <dsp:spPr>
        <a:xfrm>
          <a:off x="1878696" y="4248356"/>
          <a:ext cx="701417" cy="70141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C8532-5A52-4C3B-B600-DC6D71989FA0}">
      <dsp:nvSpPr>
        <dsp:cNvPr id="0" name=""/>
        <dsp:cNvSpPr/>
      </dsp:nvSpPr>
      <dsp:spPr>
        <a:xfrm>
          <a:off x="2753885" y="2650198"/>
          <a:ext cx="2004049" cy="14959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285B8-B397-451F-949C-A0DF49279C6E}">
      <dsp:nvSpPr>
        <dsp:cNvPr id="0" name=""/>
        <dsp:cNvSpPr/>
      </dsp:nvSpPr>
      <dsp:spPr>
        <a:xfrm>
          <a:off x="2753885" y="4146179"/>
          <a:ext cx="2004049" cy="643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Locking</a:t>
          </a:r>
          <a:endParaRPr lang="de-DE" sz="2100" kern="1200" dirty="0"/>
        </a:p>
      </dsp:txBody>
      <dsp:txXfrm>
        <a:off x="2753885" y="4146179"/>
        <a:ext cx="1411302" cy="643271"/>
      </dsp:txXfrm>
    </dsp:sp>
    <dsp:sp modelId="{6EEC853C-3699-4721-9D92-C682D17B1714}">
      <dsp:nvSpPr>
        <dsp:cNvPr id="0" name=""/>
        <dsp:cNvSpPr/>
      </dsp:nvSpPr>
      <dsp:spPr>
        <a:xfrm>
          <a:off x="4221879" y="4248356"/>
          <a:ext cx="701417" cy="70141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4987</TotalTime>
  <Words>919</Words>
  <Application>Microsoft Macintosh PowerPoint</Application>
  <PresentationFormat>On-screen Show (4:3)</PresentationFormat>
  <Paragraphs>379</Paragraphs>
  <Slides>24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Synchronizing the timestamps of concurrent events in traces of hybrid MPI/OpenMP applications</vt:lpstr>
      <vt:lpstr>Cluster systems</vt:lpstr>
      <vt:lpstr>Event tracing</vt:lpstr>
      <vt:lpstr>Problem: Non-synchronized clocks</vt:lpstr>
      <vt:lpstr>Outline</vt:lpstr>
      <vt:lpstr>Clock synchronization</vt:lpstr>
      <vt:lpstr>Controlled logical clock</vt:lpstr>
      <vt:lpstr>MPI semantics</vt:lpstr>
      <vt:lpstr>Limitations of the CLC algorithm</vt:lpstr>
      <vt:lpstr>Collective communication</vt:lpstr>
      <vt:lpstr>OpenMP semantics</vt:lpstr>
      <vt:lpstr>Happened-before relation</vt:lpstr>
      <vt:lpstr>Parallelization</vt:lpstr>
      <vt:lpstr>Forward replay</vt:lpstr>
      <vt:lpstr>Backward amortization</vt:lpstr>
      <vt:lpstr>Backward replay</vt:lpstr>
      <vt:lpstr>Piece-wise correction</vt:lpstr>
      <vt:lpstr>Experimental evaluation</vt:lpstr>
      <vt:lpstr>Accuracy of the algorithm</vt:lpstr>
      <vt:lpstr>Synchronizing hybrid codes</vt:lpstr>
      <vt:lpstr>Scalability</vt:lpstr>
      <vt:lpstr>Summary</vt:lpstr>
      <vt:lpstr>Outlook</vt:lpstr>
      <vt:lpstr>Thanks!</vt:lpstr>
    </vt:vector>
  </TitlesOfParts>
  <Manager/>
  <Company>GRS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German Research School for Simulation Sciences</dc:title>
  <dc:subject>SIONlib</dc:subject>
  <dc:creator>David Montoya</dc:creator>
  <cp:keywords/>
  <dc:description/>
  <cp:lastModifiedBy>Daniel Becker</cp:lastModifiedBy>
  <cp:revision>231</cp:revision>
  <cp:lastPrinted>2010-08-09T12:09:06Z</cp:lastPrinted>
  <dcterms:created xsi:type="dcterms:W3CDTF">2010-09-21T10:54:49Z</dcterms:created>
  <dcterms:modified xsi:type="dcterms:W3CDTF">2010-09-21T10:55:13Z</dcterms:modified>
  <cp:category/>
</cp:coreProperties>
</file>