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4887</TotalTime>
  <Words>858</Words>
  <Application>Microsoft Office PowerPoint</Application>
  <PresentationFormat>全屏显示(4:3)</PresentationFormat>
  <Paragraphs>176</Paragraphs>
  <Slides>16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龙腾四海</vt:lpstr>
      <vt:lpstr>Visio</vt:lpstr>
      <vt:lpstr>公式</vt:lpstr>
      <vt:lpstr>Graph</vt:lpstr>
      <vt:lpstr>SHelp: Automatic Self-healing for Multiple Application Instances in a Virtual Machine Environment</vt:lpstr>
      <vt:lpstr>Introduction</vt:lpstr>
      <vt:lpstr>Current Approaches &amp; limitations</vt:lpstr>
      <vt:lpstr>ASSURE Overview</vt:lpstr>
      <vt:lpstr>ASSURE Limitations</vt:lpstr>
      <vt:lpstr>SHelp Main Idea</vt:lpstr>
      <vt:lpstr>SHelp Architecture</vt:lpstr>
      <vt:lpstr>SHelp Procedure</vt:lpstr>
      <vt:lpstr>Implementation Details</vt:lpstr>
      <vt:lpstr>Experimental Setup</vt:lpstr>
      <vt:lpstr>Comparison between ASSURE and SHelp</vt:lpstr>
      <vt:lpstr>SHelp Recovery Performance </vt:lpstr>
      <vt:lpstr>Benefits of the Bug-Rescue List</vt:lpstr>
      <vt:lpstr>Checkpoint/Rollback Overhead Analysis</vt:lpstr>
      <vt:lpstr>Conclusions and Future Work</vt:lpstr>
      <vt:lpstr>Thank you!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62</cp:revision>
  <dcterms:created xsi:type="dcterms:W3CDTF">2010-08-26T01:22:20Z</dcterms:created>
  <dcterms:modified xsi:type="dcterms:W3CDTF">2010-09-21T11:15:27Z</dcterms:modified>
</cp:coreProperties>
</file>