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__1.xlsx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E40B1-5419-49CF-9D25-BCAFB95C86BA}" type="datetimeFigureOut">
              <a:rPr kumimoji="1" lang="ja-JP" altLang="en-US" smtClean="0"/>
              <a:pPr/>
              <a:t>2010/9/22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E7D9E-EA0F-422C-860E-6D9AB40A8BE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9790</TotalTime>
  <Words>2044</Words>
  <Application>Microsoft Office PowerPoint</Application>
  <PresentationFormat>On-screen Show (4:3)</PresentationFormat>
  <Paragraphs>763</Paragraphs>
  <Slides>48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An Efficient Process Live Migration Mechanism for Load Balanced Distributed Virtual Environments</vt:lpstr>
      <vt:lpstr>Outline</vt:lpstr>
      <vt:lpstr>Motivation</vt:lpstr>
      <vt:lpstr>Outline</vt:lpstr>
      <vt:lpstr>Cluster Server Architecture</vt:lpstr>
      <vt:lpstr>Outline</vt:lpstr>
      <vt:lpstr>Server Node Software Components</vt:lpstr>
      <vt:lpstr>Outline</vt:lpstr>
      <vt:lpstr>Slide 9</vt:lpstr>
      <vt:lpstr>Slide 10</vt:lpstr>
      <vt:lpstr>Slide 11</vt:lpstr>
      <vt:lpstr>Slide 12</vt:lpstr>
      <vt:lpstr>Slide 13</vt:lpstr>
      <vt:lpstr>Outline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Outline</vt:lpstr>
      <vt:lpstr>Dynamic Load Balancing</vt:lpstr>
      <vt:lpstr>Outline</vt:lpstr>
      <vt:lpstr>Evaluation: experimental framework</vt:lpstr>
      <vt:lpstr>Evaluation: OpenArena server</vt:lpstr>
      <vt:lpstr>Evaluation: DVE simulation</vt:lpstr>
      <vt:lpstr>Live migration process downtime</vt:lpstr>
      <vt:lpstr>Socket data transferred during process freeze phase</vt:lpstr>
      <vt:lpstr>Load distribution during simulation without load balancing</vt:lpstr>
      <vt:lpstr>Load distribution during simulation with load balancing</vt:lpstr>
      <vt:lpstr>Number of zone server processes on each node during the simulation</vt:lpstr>
      <vt:lpstr>Outline</vt:lpstr>
      <vt:lpstr>Conclusion</vt:lpstr>
      <vt:lpstr>Thank you for your attention! Questions?</vt:lpstr>
      <vt:lpstr>Related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migration of processes maintaining multiple network connections</dc:title>
  <dc:creator>bgerofi</dc:creator>
  <cp:lastModifiedBy>bgerofi</cp:lastModifiedBy>
  <cp:revision>1022</cp:revision>
  <dcterms:created xsi:type="dcterms:W3CDTF">2006-08-16T00:00:00Z</dcterms:created>
  <dcterms:modified xsi:type="dcterms:W3CDTF">2010-09-21T21:53:05Z</dcterms:modified>
</cp:coreProperties>
</file>