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09-Jun-25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09-Jun-25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georgekkariuki/crash-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Montgomery Crash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Github link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4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Architecture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1026" y="2243433"/>
            <a:ext cx="2504661" cy="14842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280452" y="2927934"/>
            <a:ext cx="2796209" cy="15902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242852" y="4443504"/>
            <a:ext cx="2769704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/>
          <p:nvPr/>
        </p:nvCxnSpPr>
        <p:spPr>
          <a:xfrm>
            <a:off x="6758609" y="3655797"/>
            <a:ext cx="1484243" cy="1305338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>
            <a:off x="3114261" y="2873919"/>
            <a:ext cx="1166191" cy="993913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48329" y="2455468"/>
            <a:ext cx="2158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Extraction using API using Windows Task Scheduler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52730" y="2998011"/>
            <a:ext cx="2451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Transformed Data Using Pandas and NumPy from Jupyter Notebooks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48869" y="4526329"/>
            <a:ext cx="2623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Loaded the Data into PostgreSQL for Data Storage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46714" y="5232806"/>
            <a:ext cx="2769704" cy="1470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452731" y="5315631"/>
            <a:ext cx="2623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 Addition – Visualizations using PowerBi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Elbow Connector 20"/>
          <p:cNvCxnSpPr>
            <a:stCxn id="8" idx="2"/>
          </p:cNvCxnSpPr>
          <p:nvPr/>
        </p:nvCxnSpPr>
        <p:spPr>
          <a:xfrm rot="5400000">
            <a:off x="8321066" y="4815865"/>
            <a:ext cx="208009" cy="240526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41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39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 Boardroom</vt:lpstr>
      <vt:lpstr>Montgomery Crash Analysis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Montgomery Crash Analysis</dc:title>
  <dc:creator>PROBOOK 6460</dc:creator>
  <cp:lastModifiedBy>PROBOOK 6460</cp:lastModifiedBy>
  <cp:revision>2</cp:revision>
  <dcterms:created xsi:type="dcterms:W3CDTF">2025-06-09T08:49:56Z</dcterms:created>
  <dcterms:modified xsi:type="dcterms:W3CDTF">2025-06-09T09:08:53Z</dcterms:modified>
</cp:coreProperties>
</file>