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0B32-C1E5-485E-BC1C-E11E7764805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9B58-7F05-4032-B6D7-4F1A393D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George</dc:creator>
  <cp:lastModifiedBy>George</cp:lastModifiedBy>
  <cp:revision>2</cp:revision>
  <dcterms:created xsi:type="dcterms:W3CDTF">2013-06-01T17:04:50Z</dcterms:created>
  <dcterms:modified xsi:type="dcterms:W3CDTF">2013-06-01T17:08:02Z</dcterms:modified>
</cp:coreProperties>
</file>