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6" y="3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5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foo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foo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</dc:title>
  <dc:creator>George</dc:creator>
  <cp:lastModifiedBy>George</cp:lastModifiedBy>
  <cp:revision>1</cp:revision>
  <dcterms:created xsi:type="dcterms:W3CDTF">2013-06-01T17:04:50Z</dcterms:created>
  <dcterms:modified xsi:type="dcterms:W3CDTF">2013-06-01T17:05:05Z</dcterms:modified>
</cp:coreProperties>
</file>