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87" r:id="rId2"/>
    <p:sldId id="256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4jUeooAaJAEg2IGCByoCbNw5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B153E-9F00-4C50-90CA-35E04EA870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E93546-41F7-4497-A24B-A616F15E580B}">
      <dgm:prSet/>
      <dgm:spPr/>
      <dgm:t>
        <a:bodyPr/>
        <a:lstStyle/>
        <a:p>
          <a:r>
            <a:rPr lang="en-US" b="0" i="0"/>
            <a:t>Metric to see how well a model works </a:t>
          </a:r>
          <a:endParaRPr lang="en-US"/>
        </a:p>
      </dgm:t>
    </dgm:pt>
    <dgm:pt modelId="{D05B353F-B187-4121-89D3-5AFC3D9FADCB}" type="parTrans" cxnId="{8892AEAF-B3B9-4C73-A4F4-EDE73E35E6AA}">
      <dgm:prSet/>
      <dgm:spPr/>
      <dgm:t>
        <a:bodyPr/>
        <a:lstStyle/>
        <a:p>
          <a:endParaRPr lang="en-US"/>
        </a:p>
      </dgm:t>
    </dgm:pt>
    <dgm:pt modelId="{99922C70-3022-45FF-AD96-F6D3EBE43188}" type="sibTrans" cxnId="{8892AEAF-B3B9-4C73-A4F4-EDE73E35E6AA}">
      <dgm:prSet/>
      <dgm:spPr/>
      <dgm:t>
        <a:bodyPr/>
        <a:lstStyle/>
        <a:p>
          <a:endParaRPr lang="en-US"/>
        </a:p>
      </dgm:t>
    </dgm:pt>
    <dgm:pt modelId="{52019EF1-5756-4408-A0BB-2771C4387816}">
      <dgm:prSet/>
      <dgm:spPr/>
      <dgm:t>
        <a:bodyPr/>
        <a:lstStyle/>
        <a:p>
          <a:r>
            <a:rPr lang="en-US" b="0" i="0"/>
            <a:t>Can’t just rely on the one test set </a:t>
          </a:r>
          <a:endParaRPr lang="en-US"/>
        </a:p>
      </dgm:t>
    </dgm:pt>
    <dgm:pt modelId="{B02D423E-894F-4D34-840D-3B2560006C9C}" type="parTrans" cxnId="{01422969-47B9-4F84-8BBA-7A116306680A}">
      <dgm:prSet/>
      <dgm:spPr/>
      <dgm:t>
        <a:bodyPr/>
        <a:lstStyle/>
        <a:p>
          <a:endParaRPr lang="en-US"/>
        </a:p>
      </dgm:t>
    </dgm:pt>
    <dgm:pt modelId="{A04DAB77-D0D0-4CCB-A990-6FA9F5F53A46}" type="sibTrans" cxnId="{01422969-47B9-4F84-8BBA-7A116306680A}">
      <dgm:prSet/>
      <dgm:spPr/>
      <dgm:t>
        <a:bodyPr/>
        <a:lstStyle/>
        <a:p>
          <a:endParaRPr lang="en-US"/>
        </a:p>
      </dgm:t>
    </dgm:pt>
    <dgm:pt modelId="{40496CCF-4603-0F4F-A07F-76BBB076BBE7}" type="pres">
      <dgm:prSet presAssocID="{458B153E-9F00-4C50-90CA-35E04EA870D1}" presName="linear" presStyleCnt="0">
        <dgm:presLayoutVars>
          <dgm:animLvl val="lvl"/>
          <dgm:resizeHandles val="exact"/>
        </dgm:presLayoutVars>
      </dgm:prSet>
      <dgm:spPr/>
    </dgm:pt>
    <dgm:pt modelId="{15D0E401-B176-7042-B0D6-5BAF3E161CD3}" type="pres">
      <dgm:prSet presAssocID="{BCE93546-41F7-4497-A24B-A616F15E58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08987A-79C3-FF41-A59D-2DDAAE17F4E3}" type="pres">
      <dgm:prSet presAssocID="{99922C70-3022-45FF-AD96-F6D3EBE43188}" presName="spacer" presStyleCnt="0"/>
      <dgm:spPr/>
    </dgm:pt>
    <dgm:pt modelId="{4F8B054A-A03E-4246-8356-055D32DB1783}" type="pres">
      <dgm:prSet presAssocID="{52019EF1-5756-4408-A0BB-2771C43878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DF3C626-F9B4-C645-A457-1DB9F528A2A5}" type="presOf" srcId="{52019EF1-5756-4408-A0BB-2771C4387816}" destId="{4F8B054A-A03E-4246-8356-055D32DB1783}" srcOrd="0" destOrd="0" presId="urn:microsoft.com/office/officeart/2005/8/layout/vList2"/>
    <dgm:cxn modelId="{01422969-47B9-4F84-8BBA-7A116306680A}" srcId="{458B153E-9F00-4C50-90CA-35E04EA870D1}" destId="{52019EF1-5756-4408-A0BB-2771C4387816}" srcOrd="1" destOrd="0" parTransId="{B02D423E-894F-4D34-840D-3B2560006C9C}" sibTransId="{A04DAB77-D0D0-4CCB-A990-6FA9F5F53A46}"/>
    <dgm:cxn modelId="{77B87FA4-4053-6741-A6C7-6636F1AE66B9}" type="presOf" srcId="{458B153E-9F00-4C50-90CA-35E04EA870D1}" destId="{40496CCF-4603-0F4F-A07F-76BBB076BBE7}" srcOrd="0" destOrd="0" presId="urn:microsoft.com/office/officeart/2005/8/layout/vList2"/>
    <dgm:cxn modelId="{8892AEAF-B3B9-4C73-A4F4-EDE73E35E6AA}" srcId="{458B153E-9F00-4C50-90CA-35E04EA870D1}" destId="{BCE93546-41F7-4497-A24B-A616F15E580B}" srcOrd="0" destOrd="0" parTransId="{D05B353F-B187-4121-89D3-5AFC3D9FADCB}" sibTransId="{99922C70-3022-45FF-AD96-F6D3EBE43188}"/>
    <dgm:cxn modelId="{C0C4D0F7-3B24-1F4A-8065-3FFCE2C1F67F}" type="presOf" srcId="{BCE93546-41F7-4497-A24B-A616F15E580B}" destId="{15D0E401-B176-7042-B0D6-5BAF3E161CD3}" srcOrd="0" destOrd="0" presId="urn:microsoft.com/office/officeart/2005/8/layout/vList2"/>
    <dgm:cxn modelId="{4556C959-308E-3F45-9474-7C05F502CE6B}" type="presParOf" srcId="{40496CCF-4603-0F4F-A07F-76BBB076BBE7}" destId="{15D0E401-B176-7042-B0D6-5BAF3E161CD3}" srcOrd="0" destOrd="0" presId="urn:microsoft.com/office/officeart/2005/8/layout/vList2"/>
    <dgm:cxn modelId="{1F26539F-43EA-1847-AB2D-B57DFFADDE7F}" type="presParOf" srcId="{40496CCF-4603-0F4F-A07F-76BBB076BBE7}" destId="{DD08987A-79C3-FF41-A59D-2DDAAE17F4E3}" srcOrd="1" destOrd="0" presId="urn:microsoft.com/office/officeart/2005/8/layout/vList2"/>
    <dgm:cxn modelId="{8F35C8E6-42D0-E946-B586-EC95CFCDC8F2}" type="presParOf" srcId="{40496CCF-4603-0F4F-A07F-76BBB076BBE7}" destId="{4F8B054A-A03E-4246-8356-055D32DB17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8FBA-1A1F-40EA-B93E-3FBC99F015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E942B0-174D-4E66-9B8C-A099CA08D983}">
      <dgm:prSet/>
      <dgm:spPr/>
      <dgm:t>
        <a:bodyPr/>
        <a:lstStyle/>
        <a:p>
          <a:r>
            <a:rPr lang="en-US" b="0" i="0"/>
            <a:t>Take multiple random splits to generate training and test data</a:t>
          </a:r>
          <a:endParaRPr lang="en-US"/>
        </a:p>
      </dgm:t>
    </dgm:pt>
    <dgm:pt modelId="{5463E600-3676-46B6-968F-F54C90C25B9A}" type="parTrans" cxnId="{42A97F7A-C416-410C-BB59-42C0ACEA07C2}">
      <dgm:prSet/>
      <dgm:spPr/>
      <dgm:t>
        <a:bodyPr/>
        <a:lstStyle/>
        <a:p>
          <a:endParaRPr lang="en-US"/>
        </a:p>
      </dgm:t>
    </dgm:pt>
    <dgm:pt modelId="{6E611870-B959-4109-9602-B6905E62F10C}" type="sibTrans" cxnId="{42A97F7A-C416-410C-BB59-42C0ACEA07C2}">
      <dgm:prSet/>
      <dgm:spPr/>
      <dgm:t>
        <a:bodyPr/>
        <a:lstStyle/>
        <a:p>
          <a:endParaRPr lang="en-US"/>
        </a:p>
      </dgm:t>
    </dgm:pt>
    <dgm:pt modelId="{0ABA9E9C-5940-4ACC-9549-F8923A1137A5}">
      <dgm:prSet/>
      <dgm:spPr/>
      <dgm:t>
        <a:bodyPr/>
        <a:lstStyle/>
        <a:p>
          <a:r>
            <a:rPr lang="en-US" b="0" i="0"/>
            <a:t>See overall performance across different splits </a:t>
          </a:r>
          <a:endParaRPr lang="en-US"/>
        </a:p>
      </dgm:t>
    </dgm:pt>
    <dgm:pt modelId="{329181C7-F14D-432C-8CB4-92ECD61DC0CB}" type="parTrans" cxnId="{847328C8-EBB3-46B4-8492-0FDC37BCD094}">
      <dgm:prSet/>
      <dgm:spPr/>
      <dgm:t>
        <a:bodyPr/>
        <a:lstStyle/>
        <a:p>
          <a:endParaRPr lang="en-US"/>
        </a:p>
      </dgm:t>
    </dgm:pt>
    <dgm:pt modelId="{185A7C3C-8E44-42EC-B23B-FA9ABBBA5EED}" type="sibTrans" cxnId="{847328C8-EBB3-46B4-8492-0FDC37BCD094}">
      <dgm:prSet/>
      <dgm:spPr/>
      <dgm:t>
        <a:bodyPr/>
        <a:lstStyle/>
        <a:p>
          <a:endParaRPr lang="en-US"/>
        </a:p>
      </dgm:t>
    </dgm:pt>
    <dgm:pt modelId="{20A93FBC-344B-41FA-8AF4-FB7097FEA9E8}">
      <dgm:prSet/>
      <dgm:spPr/>
      <dgm:t>
        <a:bodyPr/>
        <a:lstStyle/>
        <a:p>
          <a:r>
            <a:rPr lang="en-US" b="0" i="0"/>
            <a:t>This is called: cross-validation </a:t>
          </a:r>
          <a:endParaRPr lang="en-US"/>
        </a:p>
      </dgm:t>
    </dgm:pt>
    <dgm:pt modelId="{5C10F61F-D344-4032-9C1E-003AF341A12D}" type="parTrans" cxnId="{30C7D680-0728-4431-9F92-0E85DFE6BB51}">
      <dgm:prSet/>
      <dgm:spPr/>
      <dgm:t>
        <a:bodyPr/>
        <a:lstStyle/>
        <a:p>
          <a:endParaRPr lang="en-US"/>
        </a:p>
      </dgm:t>
    </dgm:pt>
    <dgm:pt modelId="{1F3A97F2-39C8-4FB2-A2E9-92747010F722}" type="sibTrans" cxnId="{30C7D680-0728-4431-9F92-0E85DFE6BB51}">
      <dgm:prSet/>
      <dgm:spPr/>
      <dgm:t>
        <a:bodyPr/>
        <a:lstStyle/>
        <a:p>
          <a:endParaRPr lang="en-US"/>
        </a:p>
      </dgm:t>
    </dgm:pt>
    <dgm:pt modelId="{0DEDEA2C-3EA7-EB44-8044-9F16DB565FAD}" type="pres">
      <dgm:prSet presAssocID="{D9F18FBA-1A1F-40EA-B93E-3FBC99F01518}" presName="linear" presStyleCnt="0">
        <dgm:presLayoutVars>
          <dgm:animLvl val="lvl"/>
          <dgm:resizeHandles val="exact"/>
        </dgm:presLayoutVars>
      </dgm:prSet>
      <dgm:spPr/>
    </dgm:pt>
    <dgm:pt modelId="{50C79DED-8299-934D-93CE-FC945A102A6F}" type="pres">
      <dgm:prSet presAssocID="{D9E942B0-174D-4E66-9B8C-A099CA08D9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6892E7-DD6E-7141-8BC0-5E5A9D77495E}" type="pres">
      <dgm:prSet presAssocID="{6E611870-B959-4109-9602-B6905E62F10C}" presName="spacer" presStyleCnt="0"/>
      <dgm:spPr/>
    </dgm:pt>
    <dgm:pt modelId="{4B0343FC-D944-764F-B4F7-9F84025FC488}" type="pres">
      <dgm:prSet presAssocID="{0ABA9E9C-5940-4ACC-9549-F8923A1137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3FB010-0B52-DC43-A596-A408FA126AAB}" type="pres">
      <dgm:prSet presAssocID="{185A7C3C-8E44-42EC-B23B-FA9ABBBA5EED}" presName="spacer" presStyleCnt="0"/>
      <dgm:spPr/>
    </dgm:pt>
    <dgm:pt modelId="{8592AADA-582A-A246-B0B4-8880116FB7BE}" type="pres">
      <dgm:prSet presAssocID="{20A93FBC-344B-41FA-8AF4-FB7097FEA9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F7240A-E310-3144-BD1C-B3F430CBCA74}" type="presOf" srcId="{D9F18FBA-1A1F-40EA-B93E-3FBC99F01518}" destId="{0DEDEA2C-3EA7-EB44-8044-9F16DB565FAD}" srcOrd="0" destOrd="0" presId="urn:microsoft.com/office/officeart/2005/8/layout/vList2"/>
    <dgm:cxn modelId="{F81E6A49-076C-4543-B83E-A2B9BD7516E3}" type="presOf" srcId="{D9E942B0-174D-4E66-9B8C-A099CA08D983}" destId="{50C79DED-8299-934D-93CE-FC945A102A6F}" srcOrd="0" destOrd="0" presId="urn:microsoft.com/office/officeart/2005/8/layout/vList2"/>
    <dgm:cxn modelId="{42A97F7A-C416-410C-BB59-42C0ACEA07C2}" srcId="{D9F18FBA-1A1F-40EA-B93E-3FBC99F01518}" destId="{D9E942B0-174D-4E66-9B8C-A099CA08D983}" srcOrd="0" destOrd="0" parTransId="{5463E600-3676-46B6-968F-F54C90C25B9A}" sibTransId="{6E611870-B959-4109-9602-B6905E62F10C}"/>
    <dgm:cxn modelId="{30C7D680-0728-4431-9F92-0E85DFE6BB51}" srcId="{D9F18FBA-1A1F-40EA-B93E-3FBC99F01518}" destId="{20A93FBC-344B-41FA-8AF4-FB7097FEA9E8}" srcOrd="2" destOrd="0" parTransId="{5C10F61F-D344-4032-9C1E-003AF341A12D}" sibTransId="{1F3A97F2-39C8-4FB2-A2E9-92747010F722}"/>
    <dgm:cxn modelId="{2B5C16AF-5544-2448-958F-C7426B718578}" type="presOf" srcId="{20A93FBC-344B-41FA-8AF4-FB7097FEA9E8}" destId="{8592AADA-582A-A246-B0B4-8880116FB7BE}" srcOrd="0" destOrd="0" presId="urn:microsoft.com/office/officeart/2005/8/layout/vList2"/>
    <dgm:cxn modelId="{847328C8-EBB3-46B4-8492-0FDC37BCD094}" srcId="{D9F18FBA-1A1F-40EA-B93E-3FBC99F01518}" destId="{0ABA9E9C-5940-4ACC-9549-F8923A1137A5}" srcOrd="1" destOrd="0" parTransId="{329181C7-F14D-432C-8CB4-92ECD61DC0CB}" sibTransId="{185A7C3C-8E44-42EC-B23B-FA9ABBBA5EED}"/>
    <dgm:cxn modelId="{33297FC8-CC05-954D-928F-28BDBEA687F4}" type="presOf" srcId="{0ABA9E9C-5940-4ACC-9549-F8923A1137A5}" destId="{4B0343FC-D944-764F-B4F7-9F84025FC488}" srcOrd="0" destOrd="0" presId="urn:microsoft.com/office/officeart/2005/8/layout/vList2"/>
    <dgm:cxn modelId="{ACEF89F5-30E0-4C4F-9DA9-6F1ABFB7C89E}" type="presParOf" srcId="{0DEDEA2C-3EA7-EB44-8044-9F16DB565FAD}" destId="{50C79DED-8299-934D-93CE-FC945A102A6F}" srcOrd="0" destOrd="0" presId="urn:microsoft.com/office/officeart/2005/8/layout/vList2"/>
    <dgm:cxn modelId="{0240DCFA-D5EA-D142-8A58-1F54F53630CC}" type="presParOf" srcId="{0DEDEA2C-3EA7-EB44-8044-9F16DB565FAD}" destId="{456892E7-DD6E-7141-8BC0-5E5A9D77495E}" srcOrd="1" destOrd="0" presId="urn:microsoft.com/office/officeart/2005/8/layout/vList2"/>
    <dgm:cxn modelId="{8E815021-2ED4-A143-8CAC-DAB8F1B277BE}" type="presParOf" srcId="{0DEDEA2C-3EA7-EB44-8044-9F16DB565FAD}" destId="{4B0343FC-D944-764F-B4F7-9F84025FC488}" srcOrd="2" destOrd="0" presId="urn:microsoft.com/office/officeart/2005/8/layout/vList2"/>
    <dgm:cxn modelId="{D5EC6F1B-0472-5A45-A9AB-850A0C916B58}" type="presParOf" srcId="{0DEDEA2C-3EA7-EB44-8044-9F16DB565FAD}" destId="{F73FB010-0B52-DC43-A596-A408FA126AAB}" srcOrd="3" destOrd="0" presId="urn:microsoft.com/office/officeart/2005/8/layout/vList2"/>
    <dgm:cxn modelId="{0EB4EE11-8B48-294D-8CE4-6403D01B78B0}" type="presParOf" srcId="{0DEDEA2C-3EA7-EB44-8044-9F16DB565FAD}" destId="{8592AADA-582A-A246-B0B4-8880116FB7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DCCE4-E062-4127-9A6F-AC446600C0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F5844B-9DCF-4D6D-8CBE-26259F128729}">
      <dgm:prSet/>
      <dgm:spPr/>
      <dgm:t>
        <a:bodyPr/>
        <a:lstStyle/>
        <a:p>
          <a:r>
            <a:rPr lang="en-US"/>
            <a:t>K- nearest Neighbors </a:t>
          </a:r>
        </a:p>
      </dgm:t>
    </dgm:pt>
    <dgm:pt modelId="{5D3E1526-D6F6-46A4-8261-01DB3FD4B183}" type="parTrans" cxnId="{88948424-AECB-41F7-9AB8-554C12E2F334}">
      <dgm:prSet/>
      <dgm:spPr/>
      <dgm:t>
        <a:bodyPr/>
        <a:lstStyle/>
        <a:p>
          <a:endParaRPr lang="en-US"/>
        </a:p>
      </dgm:t>
    </dgm:pt>
    <dgm:pt modelId="{B23C57DD-2AB9-4BAD-9D6B-7FC1FB5B3396}" type="sibTrans" cxnId="{88948424-AECB-41F7-9AB8-554C12E2F334}">
      <dgm:prSet/>
      <dgm:spPr/>
      <dgm:t>
        <a:bodyPr/>
        <a:lstStyle/>
        <a:p>
          <a:endParaRPr lang="en-US"/>
        </a:p>
      </dgm:t>
    </dgm:pt>
    <dgm:pt modelId="{68C8E1B6-2B3F-4A7A-9CFD-25E42E44EAE2}">
      <dgm:prSet/>
      <dgm:spPr/>
      <dgm:t>
        <a:bodyPr/>
        <a:lstStyle/>
        <a:p>
          <a:r>
            <a:rPr lang="en-US"/>
            <a:t>Decision trees </a:t>
          </a:r>
        </a:p>
      </dgm:t>
    </dgm:pt>
    <dgm:pt modelId="{2EC5D5AA-213E-413E-B9A8-F174CEB8E08D}" type="parTrans" cxnId="{AC0C7664-53FF-4400-BDA2-F8CFD538AD52}">
      <dgm:prSet/>
      <dgm:spPr/>
      <dgm:t>
        <a:bodyPr/>
        <a:lstStyle/>
        <a:p>
          <a:endParaRPr lang="en-US"/>
        </a:p>
      </dgm:t>
    </dgm:pt>
    <dgm:pt modelId="{A0E76B0A-844A-49FC-8A26-C22580DFF485}" type="sibTrans" cxnId="{AC0C7664-53FF-4400-BDA2-F8CFD538AD52}">
      <dgm:prSet/>
      <dgm:spPr/>
      <dgm:t>
        <a:bodyPr/>
        <a:lstStyle/>
        <a:p>
          <a:endParaRPr lang="en-US"/>
        </a:p>
      </dgm:t>
    </dgm:pt>
    <dgm:pt modelId="{232F6C2C-7B92-473E-A49C-18CD294A7E6E}">
      <dgm:prSet/>
      <dgm:spPr/>
      <dgm:t>
        <a:bodyPr/>
        <a:lstStyle/>
        <a:p>
          <a:r>
            <a:rPr lang="en-US"/>
            <a:t>Ensemble methods </a:t>
          </a:r>
        </a:p>
      </dgm:t>
    </dgm:pt>
    <dgm:pt modelId="{8F9E3599-C61F-49AA-A434-53498F0FC569}" type="parTrans" cxnId="{F68C55E2-CC2C-4663-9B1F-159D950F8DFE}">
      <dgm:prSet/>
      <dgm:spPr/>
      <dgm:t>
        <a:bodyPr/>
        <a:lstStyle/>
        <a:p>
          <a:endParaRPr lang="en-US"/>
        </a:p>
      </dgm:t>
    </dgm:pt>
    <dgm:pt modelId="{CBCF7F67-B43A-4778-B436-B637E9C42559}" type="sibTrans" cxnId="{F68C55E2-CC2C-4663-9B1F-159D950F8DFE}">
      <dgm:prSet/>
      <dgm:spPr/>
      <dgm:t>
        <a:bodyPr/>
        <a:lstStyle/>
        <a:p>
          <a:endParaRPr lang="en-US"/>
        </a:p>
      </dgm:t>
    </dgm:pt>
    <dgm:pt modelId="{9E7A7FE7-B679-435E-A7F0-63EBAA811A5F}">
      <dgm:prSet/>
      <dgm:spPr/>
      <dgm:t>
        <a:bodyPr/>
        <a:lstStyle/>
        <a:p>
          <a:r>
            <a:rPr lang="en-US"/>
            <a:t>Random forests </a:t>
          </a:r>
        </a:p>
      </dgm:t>
    </dgm:pt>
    <dgm:pt modelId="{4F8ADC31-DB8D-45F9-929B-9182992A79D7}" type="parTrans" cxnId="{FB2D8982-3768-4F4A-891C-DF142361F0F1}">
      <dgm:prSet/>
      <dgm:spPr/>
      <dgm:t>
        <a:bodyPr/>
        <a:lstStyle/>
        <a:p>
          <a:endParaRPr lang="en-US"/>
        </a:p>
      </dgm:t>
    </dgm:pt>
    <dgm:pt modelId="{A4CDEDAB-B405-42ED-9B9B-DD720AA0983C}" type="sibTrans" cxnId="{FB2D8982-3768-4F4A-891C-DF142361F0F1}">
      <dgm:prSet/>
      <dgm:spPr/>
      <dgm:t>
        <a:bodyPr/>
        <a:lstStyle/>
        <a:p>
          <a:endParaRPr lang="en-US"/>
        </a:p>
      </dgm:t>
    </dgm:pt>
    <dgm:pt modelId="{C1FA77F0-0B4C-45E0-B0F9-F92DA65AFFD2}">
      <dgm:prSet/>
      <dgm:spPr/>
      <dgm:t>
        <a:bodyPr/>
        <a:lstStyle/>
        <a:p>
          <a:r>
            <a:rPr lang="en-US"/>
            <a:t>Boosted trees</a:t>
          </a:r>
        </a:p>
      </dgm:t>
    </dgm:pt>
    <dgm:pt modelId="{74749594-AE09-484B-9BED-A56FBB428E7C}" type="parTrans" cxnId="{30DA7210-CFFA-4B88-920B-A8F6E8A0CA9F}">
      <dgm:prSet/>
      <dgm:spPr/>
      <dgm:t>
        <a:bodyPr/>
        <a:lstStyle/>
        <a:p>
          <a:endParaRPr lang="en-US"/>
        </a:p>
      </dgm:t>
    </dgm:pt>
    <dgm:pt modelId="{5BCF29B2-E86F-4164-BB96-025248B91A55}" type="sibTrans" cxnId="{30DA7210-CFFA-4B88-920B-A8F6E8A0CA9F}">
      <dgm:prSet/>
      <dgm:spPr/>
      <dgm:t>
        <a:bodyPr/>
        <a:lstStyle/>
        <a:p>
          <a:endParaRPr lang="en-US"/>
        </a:p>
      </dgm:t>
    </dgm:pt>
    <dgm:pt modelId="{65CC2C86-6E1F-4676-8C17-16C6A376A3CD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D41AC33C-2E82-439A-8CB7-76CCA28B0BA1}" type="parTrans" cxnId="{6DC1F4E8-6498-435B-B2B4-583C894C25CD}">
      <dgm:prSet/>
      <dgm:spPr/>
      <dgm:t>
        <a:bodyPr/>
        <a:lstStyle/>
        <a:p>
          <a:endParaRPr lang="en-US"/>
        </a:p>
      </dgm:t>
    </dgm:pt>
    <dgm:pt modelId="{8772A543-5A44-4E78-8571-40D781485C84}" type="sibTrans" cxnId="{6DC1F4E8-6498-435B-B2B4-583C894C25CD}">
      <dgm:prSet/>
      <dgm:spPr/>
      <dgm:t>
        <a:bodyPr/>
        <a:lstStyle/>
        <a:p>
          <a:endParaRPr lang="en-US"/>
        </a:p>
      </dgm:t>
    </dgm:pt>
    <dgm:pt modelId="{81764B56-92E2-E648-8B52-077C41901578}" type="pres">
      <dgm:prSet presAssocID="{336DCCE4-E062-4127-9A6F-AC446600C050}" presName="linear" presStyleCnt="0">
        <dgm:presLayoutVars>
          <dgm:dir/>
          <dgm:animLvl val="lvl"/>
          <dgm:resizeHandles val="exact"/>
        </dgm:presLayoutVars>
      </dgm:prSet>
      <dgm:spPr/>
    </dgm:pt>
    <dgm:pt modelId="{08633052-4C55-EE41-81FE-87132A3BC8D7}" type="pres">
      <dgm:prSet presAssocID="{6CF5844B-9DCF-4D6D-8CBE-26259F128729}" presName="parentLin" presStyleCnt="0"/>
      <dgm:spPr/>
    </dgm:pt>
    <dgm:pt modelId="{6D1CAC25-0DAC-AD47-83BA-374BE3E8F6C2}" type="pres">
      <dgm:prSet presAssocID="{6CF5844B-9DCF-4D6D-8CBE-26259F128729}" presName="parentLeftMargin" presStyleLbl="node1" presStyleIdx="0" presStyleCnt="4"/>
      <dgm:spPr/>
    </dgm:pt>
    <dgm:pt modelId="{A04E9DB3-CC36-9E43-9087-39CA8F17A93F}" type="pres">
      <dgm:prSet presAssocID="{6CF5844B-9DCF-4D6D-8CBE-26259F1287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82C2BD-88EB-1C47-A877-1F7B04258F96}" type="pres">
      <dgm:prSet presAssocID="{6CF5844B-9DCF-4D6D-8CBE-26259F128729}" presName="negativeSpace" presStyleCnt="0"/>
      <dgm:spPr/>
    </dgm:pt>
    <dgm:pt modelId="{5991E706-8AF4-5648-AB3A-32D21ECEB9EC}" type="pres">
      <dgm:prSet presAssocID="{6CF5844B-9DCF-4D6D-8CBE-26259F128729}" presName="childText" presStyleLbl="conFgAcc1" presStyleIdx="0" presStyleCnt="4">
        <dgm:presLayoutVars>
          <dgm:bulletEnabled val="1"/>
        </dgm:presLayoutVars>
      </dgm:prSet>
      <dgm:spPr/>
    </dgm:pt>
    <dgm:pt modelId="{133C2517-354E-D046-814F-58CEF6CEA1DA}" type="pres">
      <dgm:prSet presAssocID="{B23C57DD-2AB9-4BAD-9D6B-7FC1FB5B3396}" presName="spaceBetweenRectangles" presStyleCnt="0"/>
      <dgm:spPr/>
    </dgm:pt>
    <dgm:pt modelId="{99F0DD65-992D-CE4F-9CE6-EC158AA3602D}" type="pres">
      <dgm:prSet presAssocID="{68C8E1B6-2B3F-4A7A-9CFD-25E42E44EAE2}" presName="parentLin" presStyleCnt="0"/>
      <dgm:spPr/>
    </dgm:pt>
    <dgm:pt modelId="{1134709D-9F07-6F46-8CD7-3A47FC468E45}" type="pres">
      <dgm:prSet presAssocID="{68C8E1B6-2B3F-4A7A-9CFD-25E42E44EAE2}" presName="parentLeftMargin" presStyleLbl="node1" presStyleIdx="0" presStyleCnt="4"/>
      <dgm:spPr/>
    </dgm:pt>
    <dgm:pt modelId="{FAEF705E-1714-6A48-AD93-C4D6A701AFF4}" type="pres">
      <dgm:prSet presAssocID="{68C8E1B6-2B3F-4A7A-9CFD-25E42E44EA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A7CD30-9DE6-2C48-AEE9-6832FB6D63AF}" type="pres">
      <dgm:prSet presAssocID="{68C8E1B6-2B3F-4A7A-9CFD-25E42E44EAE2}" presName="negativeSpace" presStyleCnt="0"/>
      <dgm:spPr/>
    </dgm:pt>
    <dgm:pt modelId="{B0AC147A-CD7F-8E44-91BE-C9988DD003CF}" type="pres">
      <dgm:prSet presAssocID="{68C8E1B6-2B3F-4A7A-9CFD-25E42E44EAE2}" presName="childText" presStyleLbl="conFgAcc1" presStyleIdx="1" presStyleCnt="4">
        <dgm:presLayoutVars>
          <dgm:bulletEnabled val="1"/>
        </dgm:presLayoutVars>
      </dgm:prSet>
      <dgm:spPr/>
    </dgm:pt>
    <dgm:pt modelId="{B3515713-C625-804E-A8C5-6573E1BE3FAF}" type="pres">
      <dgm:prSet presAssocID="{A0E76B0A-844A-49FC-8A26-C22580DFF485}" presName="spaceBetweenRectangles" presStyleCnt="0"/>
      <dgm:spPr/>
    </dgm:pt>
    <dgm:pt modelId="{8791CBEF-9C84-284E-8D7B-F61A0CF1CCDC}" type="pres">
      <dgm:prSet presAssocID="{232F6C2C-7B92-473E-A49C-18CD294A7E6E}" presName="parentLin" presStyleCnt="0"/>
      <dgm:spPr/>
    </dgm:pt>
    <dgm:pt modelId="{2960A28F-FCC9-BA4A-8FFB-2653C9ABB665}" type="pres">
      <dgm:prSet presAssocID="{232F6C2C-7B92-473E-A49C-18CD294A7E6E}" presName="parentLeftMargin" presStyleLbl="node1" presStyleIdx="1" presStyleCnt="4"/>
      <dgm:spPr/>
    </dgm:pt>
    <dgm:pt modelId="{1F60E3E6-D4F1-8643-A611-AC3C7F836DAA}" type="pres">
      <dgm:prSet presAssocID="{232F6C2C-7B92-473E-A49C-18CD294A7E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2E10A7-32D7-8340-AC1F-FB8AB9E88FF3}" type="pres">
      <dgm:prSet presAssocID="{232F6C2C-7B92-473E-A49C-18CD294A7E6E}" presName="negativeSpace" presStyleCnt="0"/>
      <dgm:spPr/>
    </dgm:pt>
    <dgm:pt modelId="{0CD57D78-D835-FF40-A83F-FC41F0C4534F}" type="pres">
      <dgm:prSet presAssocID="{232F6C2C-7B92-473E-A49C-18CD294A7E6E}" presName="childText" presStyleLbl="conFgAcc1" presStyleIdx="2" presStyleCnt="4">
        <dgm:presLayoutVars>
          <dgm:bulletEnabled val="1"/>
        </dgm:presLayoutVars>
      </dgm:prSet>
      <dgm:spPr/>
    </dgm:pt>
    <dgm:pt modelId="{E00E7AE9-9780-DE4F-BBAE-A9D701CF4036}" type="pres">
      <dgm:prSet presAssocID="{CBCF7F67-B43A-4778-B436-B637E9C42559}" presName="spaceBetweenRectangles" presStyleCnt="0"/>
      <dgm:spPr/>
    </dgm:pt>
    <dgm:pt modelId="{5B1700F1-7025-A242-A030-459DB3F85C3F}" type="pres">
      <dgm:prSet presAssocID="{65CC2C86-6E1F-4676-8C17-16C6A376A3CD}" presName="parentLin" presStyleCnt="0"/>
      <dgm:spPr/>
    </dgm:pt>
    <dgm:pt modelId="{16B9AB52-D276-5541-B6A4-8E240F0D7FBF}" type="pres">
      <dgm:prSet presAssocID="{65CC2C86-6E1F-4676-8C17-16C6A376A3CD}" presName="parentLeftMargin" presStyleLbl="node1" presStyleIdx="2" presStyleCnt="4"/>
      <dgm:spPr/>
    </dgm:pt>
    <dgm:pt modelId="{63C32D2E-9BCB-E74C-B48E-56580F7901A8}" type="pres">
      <dgm:prSet presAssocID="{65CC2C86-6E1F-4676-8C17-16C6A376A3C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34013A-2F0B-334E-B661-1C1975656573}" type="pres">
      <dgm:prSet presAssocID="{65CC2C86-6E1F-4676-8C17-16C6A376A3CD}" presName="negativeSpace" presStyleCnt="0"/>
      <dgm:spPr/>
    </dgm:pt>
    <dgm:pt modelId="{F37DACB6-1F6C-7E48-8AB8-10983EA0D56E}" type="pres">
      <dgm:prSet presAssocID="{65CC2C86-6E1F-4676-8C17-16C6A376A3C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D63003-F39D-5F41-BFA3-5FA1021BC201}" type="presOf" srcId="{336DCCE4-E062-4127-9A6F-AC446600C050}" destId="{81764B56-92E2-E648-8B52-077C41901578}" srcOrd="0" destOrd="0" presId="urn:microsoft.com/office/officeart/2005/8/layout/list1"/>
    <dgm:cxn modelId="{30DA7210-CFFA-4B88-920B-A8F6E8A0CA9F}" srcId="{232F6C2C-7B92-473E-A49C-18CD294A7E6E}" destId="{C1FA77F0-0B4C-45E0-B0F9-F92DA65AFFD2}" srcOrd="1" destOrd="0" parTransId="{74749594-AE09-484B-9BED-A56FBB428E7C}" sibTransId="{5BCF29B2-E86F-4164-BB96-025248B91A55}"/>
    <dgm:cxn modelId="{97ED2415-E0BC-C04B-84CC-CFBA71E226DA}" type="presOf" srcId="{68C8E1B6-2B3F-4A7A-9CFD-25E42E44EAE2}" destId="{FAEF705E-1714-6A48-AD93-C4D6A701AFF4}" srcOrd="1" destOrd="0" presId="urn:microsoft.com/office/officeart/2005/8/layout/list1"/>
    <dgm:cxn modelId="{88948424-AECB-41F7-9AB8-554C12E2F334}" srcId="{336DCCE4-E062-4127-9A6F-AC446600C050}" destId="{6CF5844B-9DCF-4D6D-8CBE-26259F128729}" srcOrd="0" destOrd="0" parTransId="{5D3E1526-D6F6-46A4-8261-01DB3FD4B183}" sibTransId="{B23C57DD-2AB9-4BAD-9D6B-7FC1FB5B3396}"/>
    <dgm:cxn modelId="{66045225-06E7-2044-AE96-BC05D90FEC2A}" type="presOf" srcId="{232F6C2C-7B92-473E-A49C-18CD294A7E6E}" destId="{1F60E3E6-D4F1-8643-A611-AC3C7F836DAA}" srcOrd="1" destOrd="0" presId="urn:microsoft.com/office/officeart/2005/8/layout/list1"/>
    <dgm:cxn modelId="{AC0C7664-53FF-4400-BDA2-F8CFD538AD52}" srcId="{336DCCE4-E062-4127-9A6F-AC446600C050}" destId="{68C8E1B6-2B3F-4A7A-9CFD-25E42E44EAE2}" srcOrd="1" destOrd="0" parTransId="{2EC5D5AA-213E-413E-B9A8-F174CEB8E08D}" sibTransId="{A0E76B0A-844A-49FC-8A26-C22580DFF485}"/>
    <dgm:cxn modelId="{BE15377F-F86A-0640-B11E-7954ECD0C5F3}" type="presOf" srcId="{6CF5844B-9DCF-4D6D-8CBE-26259F128729}" destId="{A04E9DB3-CC36-9E43-9087-39CA8F17A93F}" srcOrd="1" destOrd="0" presId="urn:microsoft.com/office/officeart/2005/8/layout/list1"/>
    <dgm:cxn modelId="{FB2D8982-3768-4F4A-891C-DF142361F0F1}" srcId="{232F6C2C-7B92-473E-A49C-18CD294A7E6E}" destId="{9E7A7FE7-B679-435E-A7F0-63EBAA811A5F}" srcOrd="0" destOrd="0" parTransId="{4F8ADC31-DB8D-45F9-929B-9182992A79D7}" sibTransId="{A4CDEDAB-B405-42ED-9B9B-DD720AA0983C}"/>
    <dgm:cxn modelId="{9184918E-00DE-A04F-BCF5-4792EDF6A654}" type="presOf" srcId="{65CC2C86-6E1F-4676-8C17-16C6A376A3CD}" destId="{63C32D2E-9BCB-E74C-B48E-56580F7901A8}" srcOrd="1" destOrd="0" presId="urn:microsoft.com/office/officeart/2005/8/layout/list1"/>
    <dgm:cxn modelId="{83A22E94-1320-5042-8DD1-643F505BBD4C}" type="presOf" srcId="{232F6C2C-7B92-473E-A49C-18CD294A7E6E}" destId="{2960A28F-FCC9-BA4A-8FFB-2653C9ABB665}" srcOrd="0" destOrd="0" presId="urn:microsoft.com/office/officeart/2005/8/layout/list1"/>
    <dgm:cxn modelId="{D62EAFA1-D7EB-3045-B669-C6CF21842DA6}" type="presOf" srcId="{68C8E1B6-2B3F-4A7A-9CFD-25E42E44EAE2}" destId="{1134709D-9F07-6F46-8CD7-3A47FC468E45}" srcOrd="0" destOrd="0" presId="urn:microsoft.com/office/officeart/2005/8/layout/list1"/>
    <dgm:cxn modelId="{87E1CAA5-62B8-4145-98AB-46C97A192790}" type="presOf" srcId="{65CC2C86-6E1F-4676-8C17-16C6A376A3CD}" destId="{16B9AB52-D276-5541-B6A4-8E240F0D7FBF}" srcOrd="0" destOrd="0" presId="urn:microsoft.com/office/officeart/2005/8/layout/list1"/>
    <dgm:cxn modelId="{F68C55E2-CC2C-4663-9B1F-159D950F8DFE}" srcId="{336DCCE4-E062-4127-9A6F-AC446600C050}" destId="{232F6C2C-7B92-473E-A49C-18CD294A7E6E}" srcOrd="2" destOrd="0" parTransId="{8F9E3599-C61F-49AA-A434-53498F0FC569}" sibTransId="{CBCF7F67-B43A-4778-B436-B637E9C42559}"/>
    <dgm:cxn modelId="{6DC1F4E8-6498-435B-B2B4-583C894C25CD}" srcId="{336DCCE4-E062-4127-9A6F-AC446600C050}" destId="{65CC2C86-6E1F-4676-8C17-16C6A376A3CD}" srcOrd="3" destOrd="0" parTransId="{D41AC33C-2E82-439A-8CB7-76CCA28B0BA1}" sibTransId="{8772A543-5A44-4E78-8571-40D781485C84}"/>
    <dgm:cxn modelId="{BBF36DEE-3AD4-0744-81C6-1BBE48F4DAE9}" type="presOf" srcId="{9E7A7FE7-B679-435E-A7F0-63EBAA811A5F}" destId="{0CD57D78-D835-FF40-A83F-FC41F0C4534F}" srcOrd="0" destOrd="0" presId="urn:microsoft.com/office/officeart/2005/8/layout/list1"/>
    <dgm:cxn modelId="{F53B55F7-8FFD-FA41-B820-D20D64174997}" type="presOf" srcId="{6CF5844B-9DCF-4D6D-8CBE-26259F128729}" destId="{6D1CAC25-0DAC-AD47-83BA-374BE3E8F6C2}" srcOrd="0" destOrd="0" presId="urn:microsoft.com/office/officeart/2005/8/layout/list1"/>
    <dgm:cxn modelId="{06076BFB-2FEB-1243-9E0D-E0E8F125EA99}" type="presOf" srcId="{C1FA77F0-0B4C-45E0-B0F9-F92DA65AFFD2}" destId="{0CD57D78-D835-FF40-A83F-FC41F0C4534F}" srcOrd="0" destOrd="1" presId="urn:microsoft.com/office/officeart/2005/8/layout/list1"/>
    <dgm:cxn modelId="{0B9B9A92-8939-574B-A259-ADF1B4A71688}" type="presParOf" srcId="{81764B56-92E2-E648-8B52-077C41901578}" destId="{08633052-4C55-EE41-81FE-87132A3BC8D7}" srcOrd="0" destOrd="0" presId="urn:microsoft.com/office/officeart/2005/8/layout/list1"/>
    <dgm:cxn modelId="{86F253BF-3C55-114F-A04C-E1343AAACFAD}" type="presParOf" srcId="{08633052-4C55-EE41-81FE-87132A3BC8D7}" destId="{6D1CAC25-0DAC-AD47-83BA-374BE3E8F6C2}" srcOrd="0" destOrd="0" presId="urn:microsoft.com/office/officeart/2005/8/layout/list1"/>
    <dgm:cxn modelId="{4104AA96-2F2A-0D44-A736-8898BE669738}" type="presParOf" srcId="{08633052-4C55-EE41-81FE-87132A3BC8D7}" destId="{A04E9DB3-CC36-9E43-9087-39CA8F17A93F}" srcOrd="1" destOrd="0" presId="urn:microsoft.com/office/officeart/2005/8/layout/list1"/>
    <dgm:cxn modelId="{4466CCA6-FCFA-2740-9857-8AE86E1E4F76}" type="presParOf" srcId="{81764B56-92E2-E648-8B52-077C41901578}" destId="{7982C2BD-88EB-1C47-A877-1F7B04258F96}" srcOrd="1" destOrd="0" presId="urn:microsoft.com/office/officeart/2005/8/layout/list1"/>
    <dgm:cxn modelId="{F7110FE0-CE92-5F4F-9EB8-F2B3EAC5EE06}" type="presParOf" srcId="{81764B56-92E2-E648-8B52-077C41901578}" destId="{5991E706-8AF4-5648-AB3A-32D21ECEB9EC}" srcOrd="2" destOrd="0" presId="urn:microsoft.com/office/officeart/2005/8/layout/list1"/>
    <dgm:cxn modelId="{9BD2467D-0B81-F844-8308-64B4FCCE854E}" type="presParOf" srcId="{81764B56-92E2-E648-8B52-077C41901578}" destId="{133C2517-354E-D046-814F-58CEF6CEA1DA}" srcOrd="3" destOrd="0" presId="urn:microsoft.com/office/officeart/2005/8/layout/list1"/>
    <dgm:cxn modelId="{108A8F5C-0E29-0845-B832-82161B7A586A}" type="presParOf" srcId="{81764B56-92E2-E648-8B52-077C41901578}" destId="{99F0DD65-992D-CE4F-9CE6-EC158AA3602D}" srcOrd="4" destOrd="0" presId="urn:microsoft.com/office/officeart/2005/8/layout/list1"/>
    <dgm:cxn modelId="{ED5D4771-CE59-1E43-9742-8C252B9222D9}" type="presParOf" srcId="{99F0DD65-992D-CE4F-9CE6-EC158AA3602D}" destId="{1134709D-9F07-6F46-8CD7-3A47FC468E45}" srcOrd="0" destOrd="0" presId="urn:microsoft.com/office/officeart/2005/8/layout/list1"/>
    <dgm:cxn modelId="{B437392D-D909-F342-B575-C31A455215E4}" type="presParOf" srcId="{99F0DD65-992D-CE4F-9CE6-EC158AA3602D}" destId="{FAEF705E-1714-6A48-AD93-C4D6A701AFF4}" srcOrd="1" destOrd="0" presId="urn:microsoft.com/office/officeart/2005/8/layout/list1"/>
    <dgm:cxn modelId="{C29E7197-A308-9749-8698-DF112C5D05CE}" type="presParOf" srcId="{81764B56-92E2-E648-8B52-077C41901578}" destId="{4CA7CD30-9DE6-2C48-AEE9-6832FB6D63AF}" srcOrd="5" destOrd="0" presId="urn:microsoft.com/office/officeart/2005/8/layout/list1"/>
    <dgm:cxn modelId="{4D41BD88-0E5B-D047-BFCE-4497141D7629}" type="presParOf" srcId="{81764B56-92E2-E648-8B52-077C41901578}" destId="{B0AC147A-CD7F-8E44-91BE-C9988DD003CF}" srcOrd="6" destOrd="0" presId="urn:microsoft.com/office/officeart/2005/8/layout/list1"/>
    <dgm:cxn modelId="{0A1B7029-EDB5-7A44-92EA-0F152515DE5D}" type="presParOf" srcId="{81764B56-92E2-E648-8B52-077C41901578}" destId="{B3515713-C625-804E-A8C5-6573E1BE3FAF}" srcOrd="7" destOrd="0" presId="urn:microsoft.com/office/officeart/2005/8/layout/list1"/>
    <dgm:cxn modelId="{97E431B8-FD75-E24C-864C-6401603B10A2}" type="presParOf" srcId="{81764B56-92E2-E648-8B52-077C41901578}" destId="{8791CBEF-9C84-284E-8D7B-F61A0CF1CCDC}" srcOrd="8" destOrd="0" presId="urn:microsoft.com/office/officeart/2005/8/layout/list1"/>
    <dgm:cxn modelId="{ED50855D-DC53-E843-A17B-C2874AB90701}" type="presParOf" srcId="{8791CBEF-9C84-284E-8D7B-F61A0CF1CCDC}" destId="{2960A28F-FCC9-BA4A-8FFB-2653C9ABB665}" srcOrd="0" destOrd="0" presId="urn:microsoft.com/office/officeart/2005/8/layout/list1"/>
    <dgm:cxn modelId="{2705906B-FCC1-314C-8EFA-3B4336CF1542}" type="presParOf" srcId="{8791CBEF-9C84-284E-8D7B-F61A0CF1CCDC}" destId="{1F60E3E6-D4F1-8643-A611-AC3C7F836DAA}" srcOrd="1" destOrd="0" presId="urn:microsoft.com/office/officeart/2005/8/layout/list1"/>
    <dgm:cxn modelId="{B41551B6-C5B2-3D45-997A-1D209537FF4D}" type="presParOf" srcId="{81764B56-92E2-E648-8B52-077C41901578}" destId="{7F2E10A7-32D7-8340-AC1F-FB8AB9E88FF3}" srcOrd="9" destOrd="0" presId="urn:microsoft.com/office/officeart/2005/8/layout/list1"/>
    <dgm:cxn modelId="{777CD773-746D-B24F-AB7A-930725FF8535}" type="presParOf" srcId="{81764B56-92E2-E648-8B52-077C41901578}" destId="{0CD57D78-D835-FF40-A83F-FC41F0C4534F}" srcOrd="10" destOrd="0" presId="urn:microsoft.com/office/officeart/2005/8/layout/list1"/>
    <dgm:cxn modelId="{B51F8C8B-8EF6-EF4A-BE12-9A92CB9236B6}" type="presParOf" srcId="{81764B56-92E2-E648-8B52-077C41901578}" destId="{E00E7AE9-9780-DE4F-BBAE-A9D701CF4036}" srcOrd="11" destOrd="0" presId="urn:microsoft.com/office/officeart/2005/8/layout/list1"/>
    <dgm:cxn modelId="{3C2C9B43-4920-884F-97D8-A8E81BE6938F}" type="presParOf" srcId="{81764B56-92E2-E648-8B52-077C41901578}" destId="{5B1700F1-7025-A242-A030-459DB3F85C3F}" srcOrd="12" destOrd="0" presId="urn:microsoft.com/office/officeart/2005/8/layout/list1"/>
    <dgm:cxn modelId="{5B0B28C3-52CD-A049-AB42-70650C09AC22}" type="presParOf" srcId="{5B1700F1-7025-A242-A030-459DB3F85C3F}" destId="{16B9AB52-D276-5541-B6A4-8E240F0D7FBF}" srcOrd="0" destOrd="0" presId="urn:microsoft.com/office/officeart/2005/8/layout/list1"/>
    <dgm:cxn modelId="{DEFBC8FE-CEFF-A740-8933-D51E02FB2861}" type="presParOf" srcId="{5B1700F1-7025-A242-A030-459DB3F85C3F}" destId="{63C32D2E-9BCB-E74C-B48E-56580F7901A8}" srcOrd="1" destOrd="0" presId="urn:microsoft.com/office/officeart/2005/8/layout/list1"/>
    <dgm:cxn modelId="{B05F1D36-C03D-664D-BE27-B5D0954BAF3F}" type="presParOf" srcId="{81764B56-92E2-E648-8B52-077C41901578}" destId="{3834013A-2F0B-334E-B661-1C1975656573}" srcOrd="13" destOrd="0" presId="urn:microsoft.com/office/officeart/2005/8/layout/list1"/>
    <dgm:cxn modelId="{E7FA9FC7-D555-564D-A17B-2DCEBE28FCAB}" type="presParOf" srcId="{81764B56-92E2-E648-8B52-077C41901578}" destId="{F37DACB6-1F6C-7E48-8AB8-10983EA0D5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0E401-B176-7042-B0D6-5BAF3E161CD3}">
      <dsp:nvSpPr>
        <dsp:cNvPr id="0" name=""/>
        <dsp:cNvSpPr/>
      </dsp:nvSpPr>
      <dsp:spPr>
        <a:xfrm>
          <a:off x="0" y="389999"/>
          <a:ext cx="6492875" cy="208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/>
            <a:t>Metric to see how well a model works </a:t>
          </a:r>
          <a:endParaRPr lang="en-US" sz="5400" kern="1200"/>
        </a:p>
      </dsp:txBody>
      <dsp:txXfrm>
        <a:off x="101778" y="491777"/>
        <a:ext cx="6289319" cy="1881384"/>
      </dsp:txXfrm>
    </dsp:sp>
    <dsp:sp modelId="{4F8B054A-A03E-4246-8356-055D32DB1783}">
      <dsp:nvSpPr>
        <dsp:cNvPr id="0" name=""/>
        <dsp:cNvSpPr/>
      </dsp:nvSpPr>
      <dsp:spPr>
        <a:xfrm>
          <a:off x="0" y="2630459"/>
          <a:ext cx="6492875" cy="20849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/>
            <a:t>Can’t just rely on the one test set </a:t>
          </a:r>
          <a:endParaRPr lang="en-US" sz="5400" kern="1200"/>
        </a:p>
      </dsp:txBody>
      <dsp:txXfrm>
        <a:off x="101778" y="2732237"/>
        <a:ext cx="6289319" cy="188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9DED-8299-934D-93CE-FC945A102A6F}">
      <dsp:nvSpPr>
        <dsp:cNvPr id="0" name=""/>
        <dsp:cNvSpPr/>
      </dsp:nvSpPr>
      <dsp:spPr>
        <a:xfrm>
          <a:off x="0" y="424875"/>
          <a:ext cx="6492875" cy="13513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Take multiple random splits to generate training and test data</a:t>
          </a:r>
          <a:endParaRPr lang="en-US" sz="3500" kern="1200"/>
        </a:p>
      </dsp:txBody>
      <dsp:txXfrm>
        <a:off x="65967" y="490842"/>
        <a:ext cx="6360941" cy="1219415"/>
      </dsp:txXfrm>
    </dsp:sp>
    <dsp:sp modelId="{4B0343FC-D944-764F-B4F7-9F84025FC488}">
      <dsp:nvSpPr>
        <dsp:cNvPr id="0" name=""/>
        <dsp:cNvSpPr/>
      </dsp:nvSpPr>
      <dsp:spPr>
        <a:xfrm>
          <a:off x="0" y="1877025"/>
          <a:ext cx="6492875" cy="13513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See overall performance across different splits </a:t>
          </a:r>
          <a:endParaRPr lang="en-US" sz="3500" kern="1200"/>
        </a:p>
      </dsp:txBody>
      <dsp:txXfrm>
        <a:off x="65967" y="1942992"/>
        <a:ext cx="6360941" cy="1219415"/>
      </dsp:txXfrm>
    </dsp:sp>
    <dsp:sp modelId="{8592AADA-582A-A246-B0B4-8880116FB7BE}">
      <dsp:nvSpPr>
        <dsp:cNvPr id="0" name=""/>
        <dsp:cNvSpPr/>
      </dsp:nvSpPr>
      <dsp:spPr>
        <a:xfrm>
          <a:off x="0" y="3329174"/>
          <a:ext cx="6492875" cy="13513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This is called: cross-validation </a:t>
          </a:r>
          <a:endParaRPr lang="en-US" sz="3500" kern="1200"/>
        </a:p>
      </dsp:txBody>
      <dsp:txXfrm>
        <a:off x="65967" y="3395141"/>
        <a:ext cx="6360941" cy="121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E706-8AF4-5648-AB3A-32D21ECEB9EC}">
      <dsp:nvSpPr>
        <dsp:cNvPr id="0" name=""/>
        <dsp:cNvSpPr/>
      </dsp:nvSpPr>
      <dsp:spPr>
        <a:xfrm>
          <a:off x="0" y="41645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9DB3-CC36-9E43-9087-39CA8F17A93F}">
      <dsp:nvSpPr>
        <dsp:cNvPr id="0" name=""/>
        <dsp:cNvSpPr/>
      </dsp:nvSpPr>
      <dsp:spPr>
        <a:xfrm>
          <a:off x="324643" y="62219"/>
          <a:ext cx="4545012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K- nearest Neighbors </a:t>
          </a:r>
        </a:p>
      </dsp:txBody>
      <dsp:txXfrm>
        <a:off x="359228" y="96804"/>
        <a:ext cx="4475842" cy="639310"/>
      </dsp:txXfrm>
    </dsp:sp>
    <dsp:sp modelId="{B0AC147A-CD7F-8E44-91BE-C9988DD003CF}">
      <dsp:nvSpPr>
        <dsp:cNvPr id="0" name=""/>
        <dsp:cNvSpPr/>
      </dsp:nvSpPr>
      <dsp:spPr>
        <a:xfrm>
          <a:off x="0" y="1505099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F705E-1714-6A48-AD93-C4D6A701AFF4}">
      <dsp:nvSpPr>
        <dsp:cNvPr id="0" name=""/>
        <dsp:cNvSpPr/>
      </dsp:nvSpPr>
      <dsp:spPr>
        <a:xfrm>
          <a:off x="324643" y="1150859"/>
          <a:ext cx="4545012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 trees </a:t>
          </a:r>
        </a:p>
      </dsp:txBody>
      <dsp:txXfrm>
        <a:off x="359228" y="1185444"/>
        <a:ext cx="4475842" cy="639310"/>
      </dsp:txXfrm>
    </dsp:sp>
    <dsp:sp modelId="{0CD57D78-D835-FF40-A83F-FC41F0C4534F}">
      <dsp:nvSpPr>
        <dsp:cNvPr id="0" name=""/>
        <dsp:cNvSpPr/>
      </dsp:nvSpPr>
      <dsp:spPr>
        <a:xfrm>
          <a:off x="0" y="2593739"/>
          <a:ext cx="64928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99872" rIns="5039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Random forests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Boosted trees</a:t>
          </a:r>
        </a:p>
      </dsp:txBody>
      <dsp:txXfrm>
        <a:off x="0" y="2593739"/>
        <a:ext cx="6492875" cy="1360800"/>
      </dsp:txXfrm>
    </dsp:sp>
    <dsp:sp modelId="{1F60E3E6-D4F1-8643-A611-AC3C7F836DAA}">
      <dsp:nvSpPr>
        <dsp:cNvPr id="0" name=""/>
        <dsp:cNvSpPr/>
      </dsp:nvSpPr>
      <dsp:spPr>
        <a:xfrm>
          <a:off x="324643" y="2239499"/>
          <a:ext cx="4545012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Ensemble methods </a:t>
          </a:r>
        </a:p>
      </dsp:txBody>
      <dsp:txXfrm>
        <a:off x="359228" y="2274084"/>
        <a:ext cx="4475842" cy="639310"/>
      </dsp:txXfrm>
    </dsp:sp>
    <dsp:sp modelId="{F37DACB6-1F6C-7E48-8AB8-10983EA0D56E}">
      <dsp:nvSpPr>
        <dsp:cNvPr id="0" name=""/>
        <dsp:cNvSpPr/>
      </dsp:nvSpPr>
      <dsp:spPr>
        <a:xfrm>
          <a:off x="0" y="4438380"/>
          <a:ext cx="6492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32D2E-9BCB-E74C-B48E-56580F7901A8}">
      <dsp:nvSpPr>
        <dsp:cNvPr id="0" name=""/>
        <dsp:cNvSpPr/>
      </dsp:nvSpPr>
      <dsp:spPr>
        <a:xfrm>
          <a:off x="324643" y="4084140"/>
          <a:ext cx="4545012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 Vector Machines</a:t>
          </a:r>
        </a:p>
      </dsp:txBody>
      <dsp:txXfrm>
        <a:off x="359228" y="4118725"/>
        <a:ext cx="447584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77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90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565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687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some joke about it being a black box</a:t>
            </a: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lliant.org/wiki/k-means-clusterin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200/1*_7OPgojau8hkiPUiHoGK_w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200/1*_7OPgojau8hkiPUiHoGK_w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k-nearest-neighbor-python-2fccc47d2a55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some-practical-business-uses-of-decision-tre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quantinsti.com/random-forest-algorithm-in-pyth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dpi.com/2078-2489/9/1/5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2781BE1-DF34-D044-B631-506498EAF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There are two very broad categories	</a:t>
            </a: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Supervised learning 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Unsupervised learning </a:t>
            </a:r>
          </a:p>
          <a:p>
            <a:pPr marL="514350" lvl="0" indent="-3365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en-US" sz="3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Both are valuable and are applied at different times to different data 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7BFFD-4AEE-F047-BECC-23B95AA395E8}"/>
              </a:ext>
            </a:extLst>
          </p:cNvPr>
          <p:cNvSpPr txBox="1"/>
          <p:nvPr/>
        </p:nvSpPr>
        <p:spPr>
          <a:xfrm>
            <a:off x="736780" y="4701748"/>
            <a:ext cx="453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What do you think makes something Supervised? </a:t>
            </a:r>
          </a:p>
        </p:txBody>
      </p:sp>
    </p:spTree>
    <p:extLst>
      <p:ext uri="{BB962C8B-B14F-4D97-AF65-F5344CB8AC3E}">
        <p14:creationId xmlns:p14="http://schemas.microsoft.com/office/powerpoint/2010/main" val="321134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</a:t>
            </a: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One of the variables is labeled, so we know the “truth”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Class labels –categorical - (high risk/ low risk, normal/tumor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Continuous labels (income, age)</a:t>
            </a:r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Objective: predict the label from other variables – called features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000" dirty="0"/>
              <a:t>Ex. Given a person’s age, weight, height, gender can you predict if they play football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</a:t>
            </a:r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If labels are discrete -&gt; classification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If labels are continuous -&gt; regression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Unsupervised learning</a:t>
            </a:r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Learning without a teacher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There is no labeled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The computer is supposed to learn general patterns in the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Typically some form of cluster analysis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Goal: identify homogeneous subgroups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Unsupervised learning examples – Clustering</a:t>
            </a:r>
            <a:endParaRPr/>
          </a:p>
        </p:txBody>
      </p:sp>
      <p:pic>
        <p:nvPicPr>
          <p:cNvPr id="162" name="Google Shape;162;p11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38903" y="2260340"/>
            <a:ext cx="718401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2788170" y="1558977"/>
            <a:ext cx="26262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similar things: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Clustering methods</a:t>
            </a:r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clustering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Hierarchical clustering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Mixture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a lot of these …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very briefly 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8080"/>
            <a:ext cx="12192000" cy="491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/>
        </p:nvSpPr>
        <p:spPr>
          <a:xfrm>
            <a:off x="10436277" y="6337743"/>
            <a:ext cx="1835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brilliant.org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1012371" y="24334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Do we know if our clusters will be applicable to future data? </a:t>
            </a:r>
            <a:endParaRPr dirty="0"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Something different: Reserve a test set 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 method: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Split your data set into training set and test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Train your data on the training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See how well it works on the test set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Take the model that does the best on the test 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simple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Under-fit the data, are not capturing all the available information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equally well (or bad) on training and test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lang="en-US" i="1"/>
              <a:t>high-bias </a:t>
            </a:r>
            <a:r>
              <a:rPr lang="en-US"/>
              <a:t>models </a:t>
            </a:r>
            <a:endParaRPr/>
          </a:p>
        </p:txBody>
      </p:sp>
      <p:pic>
        <p:nvPicPr>
          <p:cNvPr id="202" name="Google Shape;202;p17" descr="What is underfitting and overfitting in machine learning ..."/>
          <p:cNvPicPr preferRelativeResize="0"/>
          <p:nvPr/>
        </p:nvPicPr>
        <p:blipFill rotWithShape="1">
          <a:blip r:embed="rId4">
            <a:alphaModFix/>
          </a:blip>
          <a:srcRect r="66895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Abstract background of data">
            <a:extLst>
              <a:ext uri="{FF2B5EF4-FFF2-40B4-BE49-F238E27FC236}">
                <a16:creationId xmlns:a16="http://schemas.microsoft.com/office/drawing/2014/main" id="{F02AFE31-F322-4D32-9570-64C092A7E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Machine Learning Introduction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520284" y="265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Variance-Bias Trade-off </a:t>
            </a: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1250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models are too complex  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Overfit the training data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badly on test/new data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</a:t>
            </a:r>
            <a:r>
              <a:rPr lang="en-US" i="1"/>
              <a:t>high-variance  </a:t>
            </a:r>
            <a:r>
              <a:rPr lang="en-US"/>
              <a:t>models </a:t>
            </a:r>
            <a:endParaRPr/>
          </a:p>
        </p:txBody>
      </p:sp>
      <p:pic>
        <p:nvPicPr>
          <p:cNvPr id="210" name="Google Shape;210;p18" descr="What is underfitting and overfitting in machine learning ..."/>
          <p:cNvPicPr preferRelativeResize="0"/>
          <p:nvPr/>
        </p:nvPicPr>
        <p:blipFill rotWithShape="1">
          <a:blip r:embed="rId4">
            <a:alphaModFix/>
          </a:blip>
          <a:srcRect l="66895"/>
          <a:stretch/>
        </p:blipFill>
        <p:spPr>
          <a:xfrm>
            <a:off x="6827868" y="1425694"/>
            <a:ext cx="4525932" cy="47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Goal: Land in the middle (low-variance, low-bias)  </a:t>
            </a:r>
            <a:endParaRPr/>
          </a:p>
        </p:txBody>
      </p:sp>
      <p:pic>
        <p:nvPicPr>
          <p:cNvPr id="216" name="Google Shape;216;p19" descr="What is underfitting and overfitting in machine learning ..."/>
          <p:cNvPicPr preferRelativeResize="0"/>
          <p:nvPr/>
        </p:nvPicPr>
        <p:blipFill rotWithShape="1">
          <a:blip r:embed="rId3">
            <a:alphaModFix/>
          </a:blip>
          <a:srcRect l="-2017" r="1"/>
          <a:stretch/>
        </p:blipFill>
        <p:spPr>
          <a:xfrm>
            <a:off x="838200" y="1870570"/>
            <a:ext cx="10702083" cy="3645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9"/>
          <p:cNvCxnSpPr/>
          <p:nvPr/>
        </p:nvCxnSpPr>
        <p:spPr>
          <a:xfrm rot="10800000">
            <a:off x="3043004" y="6011055"/>
            <a:ext cx="5651292" cy="0"/>
          </a:xfrm>
          <a:prstGeom prst="straightConnector1">
            <a:avLst/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19"/>
          <p:cNvSpPr txBox="1"/>
          <p:nvPr/>
        </p:nvSpPr>
        <p:spPr>
          <a:xfrm>
            <a:off x="5661285" y="5545152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endParaRPr/>
          </a:p>
        </p:txBody>
      </p:sp>
      <p:cxnSp>
        <p:nvCxnSpPr>
          <p:cNvPr id="219" name="Google Shape;219;p19"/>
          <p:cNvCxnSpPr/>
          <p:nvPr/>
        </p:nvCxnSpPr>
        <p:spPr>
          <a:xfrm>
            <a:off x="2878111" y="1971662"/>
            <a:ext cx="5606322" cy="0"/>
          </a:xfrm>
          <a:prstGeom prst="straightConnector1">
            <a:avLst/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0" name="Google Shape;220;p19"/>
          <p:cNvSpPr txBox="1"/>
          <p:nvPr/>
        </p:nvSpPr>
        <p:spPr>
          <a:xfrm>
            <a:off x="5156616" y="1494608"/>
            <a:ext cx="251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Model Performance</a:t>
            </a:r>
          </a:p>
        </p:txBody>
      </p:sp>
      <p:graphicFrame>
        <p:nvGraphicFramePr>
          <p:cNvPr id="228" name="Google Shape;226;p20">
            <a:extLst>
              <a:ext uri="{FF2B5EF4-FFF2-40B4-BE49-F238E27FC236}">
                <a16:creationId xmlns:a16="http://schemas.microsoft.com/office/drawing/2014/main" id="{662B1D48-26CB-4FC9-9B28-242558695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8019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of Performance depends on model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Accuracy (misclassification)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Regression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 Square error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How can we make more test data?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How can we make more test data? </a:t>
            </a:r>
          </a:p>
        </p:txBody>
      </p:sp>
      <p:graphicFrame>
        <p:nvGraphicFramePr>
          <p:cNvPr id="240" name="Google Shape;238;p22">
            <a:extLst>
              <a:ext uri="{FF2B5EF4-FFF2-40B4-BE49-F238E27FC236}">
                <a16:creationId xmlns:a16="http://schemas.microsoft.com/office/drawing/2014/main" id="{3414AC3F-F052-4C87-9B9E-ACA9AB9431B3}"/>
              </a:ext>
            </a:extLst>
          </p:cNvPr>
          <p:cNvGraphicFramePr/>
          <p:nvPr/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872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838200" y="1896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l="8222"/>
          <a:stretch/>
        </p:blipFill>
        <p:spPr>
          <a:xfrm>
            <a:off x="970256" y="1015116"/>
            <a:ext cx="8634335" cy="565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Supervised learning methods</a:t>
            </a:r>
          </a:p>
        </p:txBody>
      </p:sp>
      <p:graphicFrame>
        <p:nvGraphicFramePr>
          <p:cNvPr id="253" name="Google Shape;251;p24">
            <a:extLst>
              <a:ext uri="{FF2B5EF4-FFF2-40B4-BE49-F238E27FC236}">
                <a16:creationId xmlns:a16="http://schemas.microsoft.com/office/drawing/2014/main" id="{2A6667D9-5DDF-437F-8D8A-5FD91D2A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2902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055" y="1432287"/>
            <a:ext cx="9037889" cy="53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200525" y="6446101"/>
            <a:ext cx="5895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towardsdatascience.com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199" y="543927"/>
            <a:ext cx="7497089" cy="88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data point, find its k nearest neighbors in the predictor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Decide on a distance metric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Prediction of that data point is the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of the labels (regression)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most prevalent of the labels (classification)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Observed in those neighbors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What is Machine Learning?	</a:t>
            </a:r>
          </a:p>
        </p:txBody>
      </p:sp>
    </p:spTree>
    <p:extLst>
      <p:ext uri="{BB962C8B-B14F-4D97-AF65-F5344CB8AC3E}">
        <p14:creationId xmlns:p14="http://schemas.microsoft.com/office/powerpoint/2010/main" val="37334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Trees </a:t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886" y="365125"/>
            <a:ext cx="5808914" cy="614258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85011" y="5919537"/>
            <a:ext cx="2069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quora.com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28474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 </a:t>
            </a:r>
            <a:endParaRPr/>
          </a:p>
        </p:txBody>
      </p:sp>
      <p:pic>
        <p:nvPicPr>
          <p:cNvPr id="278" name="Google Shape;278;p28" descr="Random Forest Algorithm In Trading Using Py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653" y="1325563"/>
            <a:ext cx="9178460" cy="516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609600" y="6289964"/>
            <a:ext cx="20503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blog.quantinsti.com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 Vector Machines 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303" y="1288473"/>
            <a:ext cx="5849292" cy="5569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692727" y="1690687"/>
            <a:ext cx="45173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higher importance to the points near the boundary 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4231995" y="6456052"/>
            <a:ext cx="11253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mdpi.com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Learning Methods 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Tend to focus on local solution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be focusing on decision trees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The Scikit-learn Package </a:t>
            </a:r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Does lots of the python machine learning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We will use this extensively in fitting machine learning models to data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b="1" dirty="0"/>
              <a:t>General method: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Import an ML algorithm from </a:t>
            </a:r>
            <a:r>
              <a:rPr lang="en-US" sz="3000" dirty="0" err="1"/>
              <a:t>sklearn</a:t>
            </a:r>
            <a:endParaRPr lang="en-US" sz="3000" dirty="0"/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Define the characteristics of the model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Fit training data to the model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Predict on test fata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Compute performance metrics and cross-validation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What is Machine Learning?	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Easy part: Machine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Harder: learning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/>
              <a:t>Short answer: Methods that can help generalize information from the observed data so that it can be used to make better decisions in the future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4636" y="3072981"/>
            <a:ext cx="2833141" cy="14990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379655" y="3552666"/>
            <a:ext cx="944380" cy="53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79429" y="3072981"/>
            <a:ext cx="2833141" cy="14990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Algorithms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806988" y="3533927"/>
            <a:ext cx="944380" cy="53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982537" y="3054241"/>
            <a:ext cx="2833141" cy="14990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Knowledge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machine learning? 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3429000"/>
            <a:ext cx="10515600" cy="295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Algorithms that improve their knowledge towards some task with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is the relationship with AI, Data Science, Data Mining?</a:t>
            </a:r>
            <a:endParaRPr dirty="0"/>
          </a:p>
        </p:txBody>
      </p:sp>
      <p:grpSp>
        <p:nvGrpSpPr>
          <p:cNvPr id="115" name="Google Shape;115;p4"/>
          <p:cNvGrpSpPr/>
          <p:nvPr/>
        </p:nvGrpSpPr>
        <p:grpSpPr>
          <a:xfrm>
            <a:off x="305430" y="1450293"/>
            <a:ext cx="11581140" cy="1517757"/>
            <a:chOff x="234538" y="3054241"/>
            <a:chExt cx="11581140" cy="1517757"/>
          </a:xfrm>
        </p:grpSpPr>
        <p:sp>
          <p:nvSpPr>
            <p:cNvPr id="116" name="Google Shape;116;p4"/>
            <p:cNvSpPr/>
            <p:nvPr/>
          </p:nvSpPr>
          <p:spPr>
            <a:xfrm>
              <a:off x="234538" y="3072981"/>
              <a:ext cx="2833141" cy="14990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54606" y="3552666"/>
              <a:ext cx="944380" cy="5396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829331" y="3072981"/>
              <a:ext cx="2833141" cy="149901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Algorithms </a:t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881939" y="3533927"/>
              <a:ext cx="944380" cy="5396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982537" y="3054241"/>
              <a:ext cx="2833141" cy="14990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Knowledge 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Can differentiate fields by their goals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Machine Learning: Learn from one dataset and be applicable to </a:t>
            </a:r>
            <a:r>
              <a:rPr lang="en-US" sz="2400" b="1" dirty="0"/>
              <a:t>more in the future </a:t>
            </a:r>
            <a:endParaRPr lang="en-US" sz="24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Statistics: understanding the data </a:t>
            </a:r>
            <a:r>
              <a:rPr lang="en-US" sz="2400" b="1" dirty="0"/>
              <a:t>at hand </a:t>
            </a:r>
            <a:endParaRPr lang="en-US" sz="24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AI: build an intelligent agent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Data Mining: extract patterns from large-scale data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Data Science: the science encompassing collection, analysis and interpretation of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Machine learning in action</a:t>
            </a:r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The spam filters in your email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Self driving cars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Google translate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Determining which part of a genome sequence encodes a gene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And….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Natural language processing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Computer vision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Medical outcomes analysis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Protein sequence -&gt; protein structure </a:t>
            </a:r>
          </a:p>
        </p:txBody>
      </p:sp>
      <p:pic>
        <p:nvPicPr>
          <p:cNvPr id="72" name="Graphic 71" descr="Email">
            <a:extLst>
              <a:ext uri="{FF2B5EF4-FFF2-40B4-BE49-F238E27FC236}">
                <a16:creationId xmlns:a16="http://schemas.microsoft.com/office/drawing/2014/main" id="{B84DD938-BD49-43FA-A51E-F5FF38412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There are two very broad categories	</a:t>
            </a: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Supervised learning 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3000" dirty="0"/>
              <a:t>Unsupervised learning </a:t>
            </a:r>
          </a:p>
          <a:p>
            <a:pPr marL="514350" lvl="0" indent="-3365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en-US" sz="3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000" dirty="0"/>
              <a:t>Both are valuable and are applied at different times to different data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778</Words>
  <Application>Microsoft Macintosh PowerPoint</Application>
  <PresentationFormat>Widescreen</PresentationFormat>
  <Paragraphs>147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PowerPoint Presentation</vt:lpstr>
      <vt:lpstr>Machine Learning Introduction</vt:lpstr>
      <vt:lpstr>What is Machine Learning? </vt:lpstr>
      <vt:lpstr>What is Machine Learning? </vt:lpstr>
      <vt:lpstr>What is machine learning? </vt:lpstr>
      <vt:lpstr>What is machine learning? </vt:lpstr>
      <vt:lpstr>Can differentiate fields by their goals</vt:lpstr>
      <vt:lpstr>Machine learning in action</vt:lpstr>
      <vt:lpstr>There are two very broad categories </vt:lpstr>
      <vt:lpstr>There are two very broad categories </vt:lpstr>
      <vt:lpstr>Supervised learning </vt:lpstr>
      <vt:lpstr>Supervised learning </vt:lpstr>
      <vt:lpstr>Unsupervised learning</vt:lpstr>
      <vt:lpstr>Unsupervised learning examples – Clustering</vt:lpstr>
      <vt:lpstr>Clustering methods</vt:lpstr>
      <vt:lpstr>K-means very briefly </vt:lpstr>
      <vt:lpstr>Do we know if our clusters will be applicable to future data? </vt:lpstr>
      <vt:lpstr>Something different: Reserve a test set </vt:lpstr>
      <vt:lpstr>The Variance-Bias Trade-off </vt:lpstr>
      <vt:lpstr>The Variance-Bias Trade-off </vt:lpstr>
      <vt:lpstr>Goal: Land in the middle (low-variance, low-bias)  </vt:lpstr>
      <vt:lpstr>Model Performance</vt:lpstr>
      <vt:lpstr>Metric of Performance depends on model</vt:lpstr>
      <vt:lpstr>How can we make more test data? </vt:lpstr>
      <vt:lpstr>How can we make more test data? </vt:lpstr>
      <vt:lpstr>Cross validation</vt:lpstr>
      <vt:lpstr>Supervised learning methods</vt:lpstr>
      <vt:lpstr>K-nearest neighbor</vt:lpstr>
      <vt:lpstr>K-nearest neighbor</vt:lpstr>
      <vt:lpstr>Decision Trees </vt:lpstr>
      <vt:lpstr>Random Forest </vt:lpstr>
      <vt:lpstr>Support Vector Machines </vt:lpstr>
      <vt:lpstr>Supervised Learning Methods </vt:lpstr>
      <vt:lpstr>The Scikit-learn Package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Gerlach, Gabriella Joanna</dc:creator>
  <cp:lastModifiedBy>Gerlach, Gabriella Joanna</cp:lastModifiedBy>
  <cp:revision>5</cp:revision>
  <dcterms:created xsi:type="dcterms:W3CDTF">2020-09-06T13:50:05Z</dcterms:created>
  <dcterms:modified xsi:type="dcterms:W3CDTF">2021-05-18T15:13:51Z</dcterms:modified>
</cp:coreProperties>
</file>