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wK0YCmhOXLv/tKLFCIIcQ0wG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89CF2-5B3D-42B9-B6F5-01EC46F6E823}">
  <a:tblStyle styleId="{BDC89CF2-5B3D-42B9-B6F5-01EC46F6E8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10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– code formatting, ect. </a:t>
            </a:r>
            <a:endParaRPr/>
          </a:p>
        </p:txBody>
      </p:sp>
      <p:sp>
        <p:nvSpPr>
          <p:cNvPr id="147" name="Google Shape;1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How many of you use mostly excel to do analysis??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alone is useless, it needs to be turned into something informative, actionable with context (knowledge)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 about data science generally as a tool to learn something about a topic that you care about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Broadly applicable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 fire story – Charlie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Spans a huge spectrum of a</a:t>
            </a:r>
            <a:endParaRPr/>
          </a:p>
        </p:txBody>
      </p:sp>
      <p:sp>
        <p:nvSpPr>
          <p:cNvPr id="169" name="Google Shape;16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programing tools </a:t>
            </a:r>
            <a:endParaRPr/>
          </a:p>
        </p:txBody>
      </p:sp>
      <p:sp>
        <p:nvSpPr>
          <p:cNvPr id="192" name="Google Shape;1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are great because they are open source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Unlike matlab, Excel 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runs a lot of the 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runs a lot of bioinformatics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– you can do more than just data science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Natural language like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Faster than R slower than C/C++ but it is pretty easy to write in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well with other languages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 stack -&gt; goal to create a free version of matlab started in the 90s</a:t>
            </a:r>
            <a:endParaRPr/>
          </a:p>
        </p:txBody>
      </p:sp>
      <p:sp>
        <p:nvSpPr>
          <p:cNvPr id="206" name="Google Shape;20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getting better though </a:t>
            </a:r>
            <a:endParaRPr/>
          </a:p>
        </p:txBody>
      </p:sp>
      <p:sp>
        <p:nvSpPr>
          <p:cNvPr id="213" name="Google Shape;21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the pandas guy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 little bit more about the other packages </a:t>
            </a:r>
            <a:endParaRPr/>
          </a:p>
        </p:txBody>
      </p:sp>
      <p:sp>
        <p:nvSpPr>
          <p:cNvPr id="220" name="Google Shape;22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Going to talk about some of these not all of them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Nltk – really good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Tensorflow- google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Pytorch –python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Bayesain MCMC </a:t>
            </a:r>
            <a:endParaRPr/>
          </a:p>
        </p:txBody>
      </p:sp>
      <p:sp>
        <p:nvSpPr>
          <p:cNvPr id="227" name="Google Shape;22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canvas and explain the idea and outline then progress through it – explain the PDFs, Data files, Live notebooks</a:t>
            </a: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ab726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ab726bc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a7ab726bc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9db86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9db86ae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a79db86ae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questions in the group chat is very helpful as then people can learn from each others questions </a:t>
            </a: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>
            <a:extLst>
              <a:ext uri="{FF2B5EF4-FFF2-40B4-BE49-F238E27FC236}">
                <a16:creationId xmlns:a16="http://schemas.microsoft.com/office/drawing/2014/main" id="{A456D824-1A72-44C8-9349-2F1744137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43748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BIOF 085 Introduction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>
                <a:solidFill>
                  <a:srgbClr val="FFFFFF"/>
                </a:solidFill>
              </a:rPr>
              <a:t>Instructors: Gaby Gerlach and Roshni Bhatt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77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the communication method will be available from ~8-6 each day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question is asked outside of these hours there may be a delay in response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use the #class-communications_dec2020 for questions during “lecture” so that everyone can benefit from your question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independent work you are encouraged to also use this chat, but are welcome to DM the instructors.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about you!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838200" y="1863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 are you?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are you here?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your background?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there anything specific you came to learn about?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type of data are you interested in?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data science? 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5" name="Google Shape;165;p10" descr="Data science concepts you need to know! Part 1 – Toward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3767" y="1606606"/>
            <a:ext cx="5497869" cy="498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scientist?</a:t>
            </a:r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Statistician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scientist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engineer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Mathematician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know good ones who are physics and geoscientists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data science involves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1196788" y="2205318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3639670" y="2454088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5053853" y="2205317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munging and wrangling 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 rot="10800000" flipH="1">
            <a:off x="7552765" y="2557903"/>
            <a:ext cx="1762624" cy="111610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071536" y="3803015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Computation and analyses 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 rot="-5400000" flipH="1">
            <a:off x="7777376" y="4543435"/>
            <a:ext cx="1313402" cy="1953654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159188" y="5235669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and Application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 rot="10800000">
            <a:off x="3639670" y="5578802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1355380" y="5301178"/>
            <a:ext cx="2084294" cy="9412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Reporting and visualization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 rot="-5400000">
            <a:off x="1546412" y="3969256"/>
            <a:ext cx="1169894" cy="4437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does it involve 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Managing and cleaning data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Interest in exploring relationships between things, informed by domain knowledge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Statistical know-how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Computational skills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Tools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goal here is the tools!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two major tools: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(https://www.python.org)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https://www.r-project.org</a:t>
            </a:r>
            <a:r>
              <a:rPr lang="en-US"/>
              <a:t>)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Obviously here we are using Python.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Popular general-purpose programming language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Strong ecosystem through packages (230K+)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Succinct, readable syntax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balance between computational time and developer time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Self-documenting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Easier to integrate into production pipelines that already use 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Increasingly strong Data science stack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 of Python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places where the ecosystem is not rich enough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computer science-y, less statistical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Poorer frameworks for display and dissemination of information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 tends to shine here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Matlab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Numpy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Scipy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Matplotlib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emulate Maple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Sympy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statistics/data science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Pandas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Various visualization packages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Seaborn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plotly</a:t>
            </a:r>
            <a:endParaRPr/>
          </a:p>
          <a:p>
            <a:pPr marL="68580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 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PhD students in CMU-Pitt program in Computational Biology (CPCB)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python to perform most of our analysis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Interested mostly in Structural Biology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Excited to be teaching this course!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Data Science Stack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Philosophy has been to concentrate on a few large comprehensive packages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Statsmodels (statistics)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Scikit-learn (machine learning)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Pillow (image analysis)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Nltk (natural language processing)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Tensorflow &amp; PyTorch (Deep learning)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PyMC3 (Bayesian learning)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Content </a:t>
            </a: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primer to get the basics of the language (day 1) 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Pandas for data I/O, manipulation, cleaning and munging (day 1)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matplotlib and seaborn for data visualization (day 2)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pandas, scipy and statsmodels for statistics (day 2)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scikit-learn for basic machine learning (day 3)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Applications (day3)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General examples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bioinformatics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High-level string manipulation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 of Plan – Hybrid approach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Face to face (about 50% of the time via Zoom)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Lecturing and Q&amp;A</a:t>
            </a: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Online Material (do this sequentially)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Videos of screencasts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Progress check assignments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971550" lvl="1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ab726bc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material </a:t>
            </a:r>
            <a:endParaRPr/>
          </a:p>
        </p:txBody>
      </p:sp>
      <p:sp>
        <p:nvSpPr>
          <p:cNvPr id="109" name="Google Shape;109;ga7ab726bc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While we are live coding in either Spyder or Jupyter Notebooks 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encouraged to follow along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be pulling information from Jupyter Notebooks which have more explanation than we plan on saying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PDF versions of this are on Canvas and may be helpful to have open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run the notebooks you can download them from the Google Drive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9db86ae9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0/Pre-work </a:t>
            </a:r>
            <a:endParaRPr/>
          </a:p>
        </p:txBody>
      </p:sp>
      <p:sp>
        <p:nvSpPr>
          <p:cNvPr id="116" name="Google Shape;116;ga79db86ae9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Quick introduction and making sure all required materials are available and ready to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downloaded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1</a:t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 11am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Why python?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python primer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00_python_primer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 am - noon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01_python_tools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1pm-2pm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Python tools for data science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wrangling, cleaning, summarizing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02_python_pandas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2pm -4:30pm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Munging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1 independent work videos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4:30pm -5:00pm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on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 &amp; 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2</a:t>
            </a:r>
            <a:endParaRPr/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–10am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03_python_vis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10am-noon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Data Visualization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independent work videos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~2:30pm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04_python_stat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~2:30-4:30pm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Statistical Analysis using Python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 and Gaby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2 05_stats_python_practice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4:30pm-5:00pm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Q&amp;A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Roshni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Day 3</a:t>
            </a:r>
            <a:endParaRPr/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{BDC89CF2-5B3D-42B9-B6F5-01EC46F6E823}</a:tableStyleId>
              </a:tblPr>
              <a:tblGrid>
                <a:gridCol w="210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Topic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Instructor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Resource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9am –10am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06_python_learning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10am – noon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analytics: Machine Learning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independent work videos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1pm -2:00pm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String manipulation, RegEx, intro to bioinformatics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2:00-3:30pm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Asynchronous material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Use of skills learned in ML/bio application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 and Roshni available via Slack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Day 3 Project - 08_genomics_project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4:00 – 4:30 pm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In-person via zoom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 of tools, Q&amp;A, miscellaneous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Gaby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07_python_appl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Adaptability	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will likely be a range of abilities in this course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likely there will be some people for who this is very quick and some for who it is a little slow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are doing our best to land in the middle, but this is just the reality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1207</Words>
  <Application>Microsoft Macintosh PowerPoint</Application>
  <PresentationFormat>Widescreen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BIOF 085 Introduction</vt:lpstr>
      <vt:lpstr>Background </vt:lpstr>
      <vt:lpstr>Outline of Plan – Hybrid approach</vt:lpstr>
      <vt:lpstr>Available material </vt:lpstr>
      <vt:lpstr>Day 0/Pre-work </vt:lpstr>
      <vt:lpstr>Day 1</vt:lpstr>
      <vt:lpstr>Day 2</vt:lpstr>
      <vt:lpstr>Day 3</vt:lpstr>
      <vt:lpstr>Adaptability </vt:lpstr>
      <vt:lpstr>Slack</vt:lpstr>
      <vt:lpstr>Now about you!</vt:lpstr>
      <vt:lpstr>What is data science? </vt:lpstr>
      <vt:lpstr>Data scientist?</vt:lpstr>
      <vt:lpstr>What data science involves</vt:lpstr>
      <vt:lpstr>What does it involve </vt:lpstr>
      <vt:lpstr>The goal here is the tools!</vt:lpstr>
      <vt:lpstr>Why Python?</vt:lpstr>
      <vt:lpstr>Cons of Python</vt:lpstr>
      <vt:lpstr>Python Data Science Stack</vt:lpstr>
      <vt:lpstr>Python Data Science Stack</vt:lpstr>
      <vt:lpstr>Outline of Content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BIOF 085 Introduction</dc:title>
  <dc:creator>Gerlach, Gabriella Joanna</dc:creator>
  <cp:lastModifiedBy>Gerlach, Gabriella Joanna</cp:lastModifiedBy>
  <cp:revision>2</cp:revision>
  <dcterms:created xsi:type="dcterms:W3CDTF">2020-09-05T17:23:20Z</dcterms:created>
  <dcterms:modified xsi:type="dcterms:W3CDTF">2021-01-18T17:32:28Z</dcterms:modified>
</cp:coreProperties>
</file>