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77" r:id="rId2"/>
    <p:sldId id="257" r:id="rId3"/>
    <p:sldId id="258" r:id="rId4"/>
    <p:sldId id="259" r:id="rId5"/>
    <p:sldId id="279" r:id="rId6"/>
    <p:sldId id="27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wK0YCmhOXLv/tKLFCIIcQ0wGS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C89CF2-5B3D-42B9-B6F5-01EC46F6E823}">
  <a:tblStyle styleId="{BDC89CF2-5B3D-42B9-B6F5-01EC46F6E82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6E6E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E6E6E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/>
    <p:restoredTop sz="94750"/>
  </p:normalViewPr>
  <p:slideViewPr>
    <p:cSldViewPr snapToGrid="0" snapToObjects="1">
      <p:cViewPr varScale="1">
        <p:scale>
          <a:sx n="102" d="100"/>
          <a:sy n="102" d="100"/>
        </p:scale>
        <p:origin x="21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1103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How many of you use mostly excel to do analysis??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alone is useless, it needs to be turned into something informative, actionable with context (knowledge)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Care about data science generally as a tool to learn something about a topic that you care about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Broadly applicable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Wild fire story – Charlie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Spans a huge spectrum of a</a:t>
            </a:r>
            <a:endParaRPr/>
          </a:p>
        </p:txBody>
      </p:sp>
      <p:sp>
        <p:nvSpPr>
          <p:cNvPr id="169" name="Google Shape;169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Tools – programing tools </a:t>
            </a:r>
            <a:endParaRPr/>
          </a:p>
        </p:txBody>
      </p:sp>
      <p:sp>
        <p:nvSpPr>
          <p:cNvPr id="192" name="Google Shape;192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They are great because they are open source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Unlike matlab, Excel ect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runs a lot of the web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 runs a lot of bioinformatics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– you can do more than just data science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Natural language like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Faster than R slower than C/C++ but it is pretty easy to write in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Works well with other languages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science stack -&gt; goal to create a free version of matlab started in the 90s</a:t>
            </a:r>
            <a:endParaRPr/>
          </a:p>
        </p:txBody>
      </p:sp>
      <p:sp>
        <p:nvSpPr>
          <p:cNvPr id="206" name="Google Shape;206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getting better though </a:t>
            </a:r>
            <a:endParaRPr/>
          </a:p>
        </p:txBody>
      </p:sp>
      <p:sp>
        <p:nvSpPr>
          <p:cNvPr id="213" name="Google Shape;213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Talk about the pandas guy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a little bit more about the other packages </a:t>
            </a:r>
            <a:endParaRPr/>
          </a:p>
        </p:txBody>
      </p:sp>
      <p:sp>
        <p:nvSpPr>
          <p:cNvPr id="220" name="Google Shape;220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Going to talk about some of these not all of them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Nltk – really good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Tensorflow- google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Pytorch –python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Bayesain MCMC </a:t>
            </a:r>
            <a:endParaRPr/>
          </a:p>
        </p:txBody>
      </p:sp>
      <p:sp>
        <p:nvSpPr>
          <p:cNvPr id="227" name="Google Shape;227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 to canvas and explain the idea and outline then progress through it – explain the PDFs, Data files, Live notebooks</a:t>
            </a:r>
            <a:endParaRPr/>
          </a:p>
        </p:txBody>
      </p:sp>
      <p:sp>
        <p:nvSpPr>
          <p:cNvPr id="99" name="Google Shape;9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7ab726b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7ab726bc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a7ab726bc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Asking questions in the group chat is very helpful as then people can learn from each others questions </a:t>
            </a:r>
            <a:endParaRPr/>
          </a:p>
        </p:txBody>
      </p:sp>
      <p:sp>
        <p:nvSpPr>
          <p:cNvPr id="120" name="Google Shape;12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Asking questions in the group chat is very helpful as then people can learn from each others questions </a:t>
            </a:r>
            <a:endParaRPr/>
          </a:p>
        </p:txBody>
      </p:sp>
      <p:sp>
        <p:nvSpPr>
          <p:cNvPr id="127" name="Google Shape;12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 – code formatting, ect. </a:t>
            </a:r>
            <a:endParaRPr/>
          </a:p>
        </p:txBody>
      </p:sp>
      <p:sp>
        <p:nvSpPr>
          <p:cNvPr id="147" name="Google Shape;14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">
            <a:extLst>
              <a:ext uri="{FF2B5EF4-FFF2-40B4-BE49-F238E27FC236}">
                <a16:creationId xmlns:a16="http://schemas.microsoft.com/office/drawing/2014/main" id="{A456D824-1A72-44C8-9349-2F1744137E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43748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5200">
                <a:solidFill>
                  <a:srgbClr val="FFFFFF"/>
                </a:solidFill>
              </a:rPr>
              <a:t>BIOF 085 Introduction</a:t>
            </a: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200">
                <a:solidFill>
                  <a:srgbClr val="FFFFFF"/>
                </a:solidFill>
              </a:rPr>
              <a:t>Instructors: Gaby Gerlach and Roshni Bhatt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977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Adaptability	</a:t>
            </a:r>
            <a:endParaRPr/>
          </a:p>
        </p:txBody>
      </p:sp>
      <p:sp>
        <p:nvSpPr>
          <p:cNvPr id="143" name="Google Shape;14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will likely be a range of abilities in this course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likely there will be some people for who this is very quick and some for who it is a little slow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are doing our best to land in the middle, but this is just the reality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Slack</a:t>
            </a:r>
            <a:endParaRPr/>
          </a:p>
        </p:txBody>
      </p:sp>
      <p:sp>
        <p:nvSpPr>
          <p:cNvPr id="150" name="Google Shape;150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This is the communication method will be available from ~8-6 each day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If a question is asked outside of these hours there may be a delay in response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Please use the #class-communications_mar2021 for questions during “lecture” so that everyone can benefit from your question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Also feel free to interrupt us while we are talking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During independent work you are encouraged to also use this chat, but are welcome to DM the instructors. 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Now about you!</a:t>
            </a:r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body" idx="1"/>
          </p:nvPr>
        </p:nvSpPr>
        <p:spPr>
          <a:xfrm>
            <a:off x="838200" y="18635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Who are you?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Why are you here?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is your background?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Is there anything specific you came to learn about?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type of data are you interested in?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data science? </a:t>
            </a:r>
            <a:endParaRPr/>
          </a:p>
        </p:txBody>
      </p:sp>
      <p:sp>
        <p:nvSpPr>
          <p:cNvPr id="164" name="Google Shape;164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65" name="Google Shape;165;p10" descr="Data science concepts you need to know! Part 1 – Towards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63767" y="1606606"/>
            <a:ext cx="5497869" cy="4983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scientist?</a:t>
            </a:r>
            <a:endParaRPr/>
          </a:p>
        </p:txBody>
      </p:sp>
      <p:sp>
        <p:nvSpPr>
          <p:cNvPr id="172" name="Google Shape;172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Statistician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Computer scientist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Database engineer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Software engineer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Mathematician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 know good ones who are physics and geoscientists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data science involves</a:t>
            </a:r>
            <a:endParaRPr/>
          </a:p>
        </p:txBody>
      </p:sp>
      <p:sp>
        <p:nvSpPr>
          <p:cNvPr id="178" name="Google Shape;178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79" name="Google Shape;179;p12"/>
          <p:cNvSpPr/>
          <p:nvPr/>
        </p:nvSpPr>
        <p:spPr>
          <a:xfrm>
            <a:off x="1196788" y="2205318"/>
            <a:ext cx="2084294" cy="94129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180" name="Google Shape;180;p12"/>
          <p:cNvSpPr/>
          <p:nvPr/>
        </p:nvSpPr>
        <p:spPr>
          <a:xfrm>
            <a:off x="3639670" y="2454088"/>
            <a:ext cx="1169894" cy="44375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2"/>
          <p:cNvSpPr/>
          <p:nvPr/>
        </p:nvSpPr>
        <p:spPr>
          <a:xfrm>
            <a:off x="5053853" y="2205317"/>
            <a:ext cx="2084294" cy="94129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munging and wrangling </a:t>
            </a:r>
            <a:endParaRPr/>
          </a:p>
        </p:txBody>
      </p:sp>
      <p:sp>
        <p:nvSpPr>
          <p:cNvPr id="182" name="Google Shape;182;p12"/>
          <p:cNvSpPr/>
          <p:nvPr/>
        </p:nvSpPr>
        <p:spPr>
          <a:xfrm rot="10800000" flipH="1">
            <a:off x="7552765" y="2557903"/>
            <a:ext cx="1762624" cy="1116105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2"/>
          <p:cNvSpPr/>
          <p:nvPr/>
        </p:nvSpPr>
        <p:spPr>
          <a:xfrm>
            <a:off x="8071536" y="3803015"/>
            <a:ext cx="2084294" cy="94129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Computation and analyses </a:t>
            </a:r>
            <a:endParaRPr/>
          </a:p>
        </p:txBody>
      </p:sp>
      <p:sp>
        <p:nvSpPr>
          <p:cNvPr id="184" name="Google Shape;184;p12"/>
          <p:cNvSpPr/>
          <p:nvPr/>
        </p:nvSpPr>
        <p:spPr>
          <a:xfrm rot="-5400000" flipH="1">
            <a:off x="7777376" y="4543435"/>
            <a:ext cx="1313402" cy="1953654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2"/>
          <p:cNvSpPr/>
          <p:nvPr/>
        </p:nvSpPr>
        <p:spPr>
          <a:xfrm>
            <a:off x="5159188" y="5235669"/>
            <a:ext cx="2084294" cy="94129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Modeling and Application</a:t>
            </a:r>
            <a:endParaRPr/>
          </a:p>
        </p:txBody>
      </p:sp>
      <p:sp>
        <p:nvSpPr>
          <p:cNvPr id="186" name="Google Shape;186;p12"/>
          <p:cNvSpPr/>
          <p:nvPr/>
        </p:nvSpPr>
        <p:spPr>
          <a:xfrm rot="10800000">
            <a:off x="3639670" y="5578802"/>
            <a:ext cx="1169894" cy="44375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2"/>
          <p:cNvSpPr/>
          <p:nvPr/>
        </p:nvSpPr>
        <p:spPr>
          <a:xfrm>
            <a:off x="1355380" y="5301178"/>
            <a:ext cx="2084294" cy="94129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Reporting and visualization</a:t>
            </a:r>
            <a:endParaRPr/>
          </a:p>
        </p:txBody>
      </p:sp>
      <p:sp>
        <p:nvSpPr>
          <p:cNvPr id="188" name="Google Shape;188;p12"/>
          <p:cNvSpPr/>
          <p:nvPr/>
        </p:nvSpPr>
        <p:spPr>
          <a:xfrm rot="-5400000">
            <a:off x="1546412" y="3969256"/>
            <a:ext cx="1169894" cy="44375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0CEC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does it involve </a:t>
            </a:r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Managing and cleaning data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Interest in exploring relationships between things, informed by domain knowledge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Statistical know-how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Computational skills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Tools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goal here is the tools!</a:t>
            </a:r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There are two major tools: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Python (https://www.python.org)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R (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https://www.r-project.org</a:t>
            </a:r>
            <a:r>
              <a:rPr lang="en-US"/>
              <a:t>)</a:t>
            </a:r>
            <a:endParaRPr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Obviously here we are using Python.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Python?</a:t>
            </a:r>
            <a:endParaRPr/>
          </a:p>
        </p:txBody>
      </p:sp>
      <p:sp>
        <p:nvSpPr>
          <p:cNvPr id="209" name="Google Shape;20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Popular general-purpose programming language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Strong ecosystem through packages (230K+)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Succinct, readable syntax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Good balance between computational time and developer time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Self-documenting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Easier to integrate into production pipelines that already use python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Increasingly strong Data science stack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Cons of Python</a:t>
            </a:r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Some places where the ecosystem is not rich enough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More computer science-y, less statistical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Version compatibility issues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Poorer frameworks for display and dissemination of information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R tends to shine here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Background </a:t>
            </a:r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PhD students in CMU-Pitt program in Computational Biology (CPCB)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python to perform most of our analysis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Interested mostly in Structural Biology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Excited to be teaching this course!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Python Data Science Stack</a:t>
            </a:r>
            <a:endParaRPr/>
          </a:p>
        </p:txBody>
      </p:sp>
      <p:sp>
        <p:nvSpPr>
          <p:cNvPr id="223" name="Google Shape;223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emulate Matlab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Numpy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Scipy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Matplotlib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emulate Maple 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Sympy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add statistics/data science 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Pandas 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Various visualization packages 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Seaborn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plotly</a:t>
            </a:r>
            <a:endParaRPr/>
          </a:p>
          <a:p>
            <a:pPr marL="685800" lvl="1" indent="-762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Python Data Science Stack</a:t>
            </a:r>
            <a:endParaRPr/>
          </a:p>
        </p:txBody>
      </p:sp>
      <p:sp>
        <p:nvSpPr>
          <p:cNvPr id="230" name="Google Shape;230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Philosophy has been to concentrate on a few large comprehensive packages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Statsmodels (statistics)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Scikit-learn (machine learning)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Pillow (image analysis)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Nltk (natural language processing)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Tensorflow &amp; PyTorch (Deep learning)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PyMC3 (Bayesian learning)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 of Content </a:t>
            </a:r>
            <a:endParaRPr/>
          </a:p>
        </p:txBody>
      </p:sp>
      <p:sp>
        <p:nvSpPr>
          <p:cNvPr id="237" name="Google Shape;237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Python primer to get the basics of the language (day 1)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Pandas for data I/O, manipulation, cleaning and munging (day 1)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Using matplotlib and seaborn for data visualization (day 2)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Using pandas, scipy and statsmodels for statistics (day 2)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Using scikit-learn for basic machine learning (day 3)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Applications (day3) 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General examples 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High-level bioinformatics 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High-level string manipulation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 of Plan – Hybrid approach</a:t>
            </a:r>
            <a:endParaRPr/>
          </a:p>
        </p:txBody>
      </p:sp>
      <p:sp>
        <p:nvSpPr>
          <p:cNvPr id="102" name="Google Shape;10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Face to face (about 50% of the time via Zoom)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Lecturing and Q&amp;A</a:t>
            </a:r>
            <a:endParaRPr/>
          </a:p>
          <a:p>
            <a:pPr marL="971550" lvl="1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Online Material (do this sequentially)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Videos of screencasts 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Progress check assignments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971550" lvl="1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7ab726bc7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Available material </a:t>
            </a:r>
            <a:endParaRPr/>
          </a:p>
        </p:txBody>
      </p:sp>
      <p:sp>
        <p:nvSpPr>
          <p:cNvPr id="109" name="Google Shape;109;ga7ab726bc7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While we are live coding in either Spyder or </a:t>
            </a:r>
            <a:r>
              <a:rPr lang="en-US" dirty="0" err="1"/>
              <a:t>Jupyter</a:t>
            </a:r>
            <a:r>
              <a:rPr lang="en-US" dirty="0"/>
              <a:t> Notebooks </a:t>
            </a:r>
            <a:endParaRPr dirty="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You are encouraged to follow along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PDF versions of this are on Canvas and may be helpful to have open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dirty="0"/>
              <a:t>We will be pulling information from </a:t>
            </a:r>
            <a:r>
              <a:rPr lang="en-US" dirty="0" err="1"/>
              <a:t>Jupyter</a:t>
            </a:r>
            <a:r>
              <a:rPr lang="en-US" dirty="0"/>
              <a:t> Notebooks which have more explanation than we plan on saying 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63273-DD86-344E-9659-5A9139E9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Effective work environment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8C564C0-790D-7D41-9ED2-81433345F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70" y="1495937"/>
            <a:ext cx="10302748" cy="524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BD6D70-BA72-4B48-AEC9-E525D4293BFC}"/>
              </a:ext>
            </a:extLst>
          </p:cNvPr>
          <p:cNvSpPr txBox="1"/>
          <p:nvPr/>
        </p:nvSpPr>
        <p:spPr>
          <a:xfrm>
            <a:off x="2237391" y="263864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Spyder 		Folder with data and code files	    PDF for section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49E400-D390-5945-9FDD-C59C12E3303A}"/>
              </a:ext>
            </a:extLst>
          </p:cNvPr>
          <p:cNvSpPr txBox="1"/>
          <p:nvPr/>
        </p:nvSpPr>
        <p:spPr>
          <a:xfrm>
            <a:off x="4127944" y="2177458"/>
            <a:ext cx="3429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Path to your working directory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076E0B-BD04-5D4A-890E-37AE9205764F}"/>
              </a:ext>
            </a:extLst>
          </p:cNvPr>
          <p:cNvCxnSpPr/>
          <p:nvPr/>
        </p:nvCxnSpPr>
        <p:spPr>
          <a:xfrm flipH="1" flipV="1">
            <a:off x="6350000" y="1674040"/>
            <a:ext cx="330200" cy="42401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E43CB2-7D3D-1440-B59E-AAE94D6EBC41}"/>
              </a:ext>
            </a:extLst>
          </p:cNvPr>
          <p:cNvSpPr txBox="1"/>
          <p:nvPr/>
        </p:nvSpPr>
        <p:spPr>
          <a:xfrm>
            <a:off x="1336230" y="5803900"/>
            <a:ext cx="643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Ideally Zoom will be on another monitor/</a:t>
            </a:r>
            <a:r>
              <a:rPr lang="en-US" dirty="0" err="1"/>
              <a:t>Ipad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0921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BC1E-1AA6-7349-ADE5-B9B70093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quick notes: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3B3C7-9CC6-F846-8684-D9A0E797D3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indent="-514350">
              <a:buFont typeface="+mj-lt"/>
              <a:buAutoNum type="arabicPeriod"/>
            </a:pPr>
            <a:r>
              <a:rPr lang="en-US" dirty="0"/>
              <a:t>We are here to answer your questions, and provide the guidance the goal is for you to be coding in a guided manner not just listening to us talk</a:t>
            </a:r>
          </a:p>
          <a:p>
            <a:pPr marL="628650" indent="-514350">
              <a:buFont typeface="+mj-lt"/>
              <a:buAutoNum type="arabicPeriod"/>
            </a:pPr>
            <a:r>
              <a:rPr lang="en-US" dirty="0"/>
              <a:t>Feel free to interrupt us at any time</a:t>
            </a:r>
          </a:p>
          <a:p>
            <a:pPr marL="628650" indent="-514350">
              <a:buFont typeface="+mj-lt"/>
              <a:buAutoNum type="arabicPeriod"/>
            </a:pPr>
            <a:r>
              <a:rPr lang="en-US" dirty="0"/>
              <a:t>There is a lot of material in the notebooks we are not going to go through all of it – but it is all there for you too continue learning</a:t>
            </a:r>
          </a:p>
        </p:txBody>
      </p:sp>
    </p:spTree>
    <p:extLst>
      <p:ext uri="{BB962C8B-B14F-4D97-AF65-F5344CB8AC3E}">
        <p14:creationId xmlns:p14="http://schemas.microsoft.com/office/powerpoint/2010/main" val="3626286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Day 1</a:t>
            </a:r>
            <a:endParaRPr/>
          </a:p>
        </p:txBody>
      </p:sp>
      <p:graphicFrame>
        <p:nvGraphicFramePr>
          <p:cNvPr id="123" name="Google Shape;123;p4"/>
          <p:cNvGraphicFramePr/>
          <p:nvPr>
            <p:extLst>
              <p:ext uri="{D42A27DB-BD31-4B8C-83A1-F6EECF244321}">
                <p14:modId xmlns:p14="http://schemas.microsoft.com/office/powerpoint/2010/main" val="3798218153"/>
              </p:ext>
            </p:extLst>
          </p:nvPr>
        </p:nvGraphicFramePr>
        <p:xfrm>
          <a:off x="838200" y="1825625"/>
          <a:ext cx="10515625" cy="3754170"/>
        </p:xfrm>
        <a:graphic>
          <a:graphicData uri="http://schemas.openxmlformats.org/drawingml/2006/table">
            <a:tbl>
              <a:tblPr firstRow="1" bandRow="1">
                <a:noFill/>
                <a:tableStyleId>{BDC89CF2-5B3D-42B9-B6F5-01EC46F6E823}</a:tableStyleId>
              </a:tblPr>
              <a:tblGrid>
                <a:gridCol w="210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3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Time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Format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Topic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Instructor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Resource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9am – 11am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In-person via zoom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Why python?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 python primer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Gaby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00_python_primer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 am - noon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In-person via zoom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Python tools for data science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Roshni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01_python_tools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1pm-2pm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In-person via zoom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Python tools for data science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Data wrangling, cleaning, summarizing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Gaby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02_python_pandas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2pm -5pm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Asynchronous material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Data Munging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Gaby available via Slack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Day 1 independent work videos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Day 2</a:t>
            </a:r>
            <a:endParaRPr/>
          </a:p>
        </p:txBody>
      </p:sp>
      <p:graphicFrame>
        <p:nvGraphicFramePr>
          <p:cNvPr id="130" name="Google Shape;130;p5"/>
          <p:cNvGraphicFramePr/>
          <p:nvPr>
            <p:extLst>
              <p:ext uri="{D42A27DB-BD31-4B8C-83A1-F6EECF244321}">
                <p14:modId xmlns:p14="http://schemas.microsoft.com/office/powerpoint/2010/main" val="127455157"/>
              </p:ext>
            </p:extLst>
          </p:nvPr>
        </p:nvGraphicFramePr>
        <p:xfrm>
          <a:off x="838200" y="1825625"/>
          <a:ext cx="10515625" cy="3677990"/>
        </p:xfrm>
        <a:graphic>
          <a:graphicData uri="http://schemas.openxmlformats.org/drawingml/2006/table">
            <a:tbl>
              <a:tblPr firstRow="1" bandRow="1">
                <a:noFill/>
                <a:tableStyleId>{BDC89CF2-5B3D-42B9-B6F5-01EC46F6E823}</a:tableStyleId>
              </a:tblPr>
              <a:tblGrid>
                <a:gridCol w="210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3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Time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Format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Topic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Instructor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Resource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9831317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9am –10am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In-person via zoom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Data Visualization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Roshni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03_python_vis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10am-noon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Asynchronous material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Data Visualization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Roshni and Gaby available via Slack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Day 2 independent work videos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1pm ~2:30pm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In-person via zoom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Statistical Analysis using Python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Roshni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04_python_stat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~2:30-4:30pm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Asynchronous material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Statistical Analysis using Python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Roshni and Gaby available via Slack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Day 2 05_stats_python_practice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4:30pm-5:00pm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In-person via zoom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Q&amp;A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Roshni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Day 3</a:t>
            </a:r>
            <a:endParaRPr/>
          </a:p>
        </p:txBody>
      </p:sp>
      <p:graphicFrame>
        <p:nvGraphicFramePr>
          <p:cNvPr id="137" name="Google Shape;137;p6"/>
          <p:cNvGraphicFramePr/>
          <p:nvPr/>
        </p:nvGraphicFramePr>
        <p:xfrm>
          <a:off x="838200" y="1825625"/>
          <a:ext cx="10515625" cy="4119940"/>
        </p:xfrm>
        <a:graphic>
          <a:graphicData uri="http://schemas.openxmlformats.org/drawingml/2006/table">
            <a:tbl>
              <a:tblPr firstRow="1" bandRow="1">
                <a:noFill/>
                <a:tableStyleId>{BDC89CF2-5B3D-42B9-B6F5-01EC46F6E823}</a:tableStyleId>
              </a:tblPr>
              <a:tblGrid>
                <a:gridCol w="210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3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Time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Format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Topic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Instructor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Resource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9am –10am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In-person via zoom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Data analytics: Machine Learning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Gaby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06_python_learning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10am – noon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Asynchronous material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Data analytics: Machine Learning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Gaby and Roshni available via Slack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Day 3 independent work videos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1pm -2:00pm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In-person via zoom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String manipulation, RegEx, intro to bioinformatics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Gaby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07_python_appl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2:00-3:30pm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Asynchronous material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Use of skills learned in ML/bio application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Gaby and Roshni available via Slack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Day 3 Project - 08_genomics_project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4:00 – 4:30 pm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In-person via zoom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Explanation of tools, Q&amp;A, miscellaneous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Gaby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07_python_appl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1279</Words>
  <Application>Microsoft Macintosh PowerPoint</Application>
  <PresentationFormat>Widescreen</PresentationFormat>
  <Paragraphs>256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BIOF 085 Introduction</vt:lpstr>
      <vt:lpstr>Background </vt:lpstr>
      <vt:lpstr>Outline of Plan – Hybrid approach</vt:lpstr>
      <vt:lpstr>Available material </vt:lpstr>
      <vt:lpstr>Effective work environment</vt:lpstr>
      <vt:lpstr>Some quick notes: </vt:lpstr>
      <vt:lpstr>Day 1</vt:lpstr>
      <vt:lpstr>Day 2</vt:lpstr>
      <vt:lpstr>Day 3</vt:lpstr>
      <vt:lpstr>Adaptability </vt:lpstr>
      <vt:lpstr>Slack</vt:lpstr>
      <vt:lpstr>Now about you!</vt:lpstr>
      <vt:lpstr>What is data science? </vt:lpstr>
      <vt:lpstr>Data scientist?</vt:lpstr>
      <vt:lpstr>What data science involves</vt:lpstr>
      <vt:lpstr>What does it involve </vt:lpstr>
      <vt:lpstr>The goal here is the tools!</vt:lpstr>
      <vt:lpstr>Why Python?</vt:lpstr>
      <vt:lpstr>Cons of Python</vt:lpstr>
      <vt:lpstr>Python Data Science Stack</vt:lpstr>
      <vt:lpstr>Python Data Science Stack</vt:lpstr>
      <vt:lpstr>Outline of Content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BIOF 085 Introduction</dc:title>
  <dc:creator>Gerlach, Gabriella Joanna</dc:creator>
  <cp:lastModifiedBy>Gerlach, Gabriella Joanna</cp:lastModifiedBy>
  <cp:revision>3</cp:revision>
  <dcterms:created xsi:type="dcterms:W3CDTF">2020-09-05T17:23:20Z</dcterms:created>
  <dcterms:modified xsi:type="dcterms:W3CDTF">2021-01-18T18:30:55Z</dcterms:modified>
</cp:coreProperties>
</file>