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ригорий Гермашев" initials="ГГ" lastIdx="1" clrIdx="0">
    <p:extLst>
      <p:ext uri="{19B8F6BF-5375-455C-9EA6-DF929625EA0E}">
        <p15:presenceInfo xmlns:p15="http://schemas.microsoft.com/office/powerpoint/2012/main" userId="3020963b4c01b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3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01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65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8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9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86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69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7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4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2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78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83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4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2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B828-53CA-42AA-B82D-52AD8D88F8F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BCA6-3A28-41F4-909E-214F570D0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92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6CBD1-1541-45F6-A9C6-D3E752059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номер 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37BDD-D144-4E3C-93C7-AC9C8584A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Тема: Сайт с рецептами и корзиной покупок</a:t>
            </a:r>
          </a:p>
        </p:txBody>
      </p:sp>
    </p:spTree>
    <p:extLst>
      <p:ext uri="{BB962C8B-B14F-4D97-AF65-F5344CB8AC3E}">
        <p14:creationId xmlns:p14="http://schemas.microsoft.com/office/powerpoint/2010/main" val="62373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729A-291D-4F38-8132-DE5A776D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командой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35581-FAC0-439F-ABF4-5040B63C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Катаева Анастасия – </a:t>
            </a:r>
            <a:r>
              <a:rPr lang="en-US" dirty="0"/>
              <a:t>frontend</a:t>
            </a:r>
            <a:r>
              <a:rPr lang="ru-RU" dirty="0"/>
              <a:t> </a:t>
            </a:r>
          </a:p>
          <a:p>
            <a:r>
              <a:rPr lang="ru-RU" dirty="0"/>
              <a:t>Борисов Никита – </a:t>
            </a:r>
            <a:r>
              <a:rPr lang="en-US" dirty="0"/>
              <a:t>frontend, </a:t>
            </a:r>
            <a:r>
              <a:rPr lang="ru-RU" dirty="0"/>
              <a:t>дизайнер</a:t>
            </a:r>
          </a:p>
          <a:p>
            <a:r>
              <a:rPr lang="ru-RU" dirty="0"/>
              <a:t>Ершов Александр – </a:t>
            </a:r>
            <a:r>
              <a:rPr lang="en-US" dirty="0"/>
              <a:t>frontend</a:t>
            </a:r>
            <a:endParaRPr lang="ru-RU" dirty="0"/>
          </a:p>
          <a:p>
            <a:r>
              <a:rPr lang="ru-RU" dirty="0"/>
              <a:t>Гермашев Григорий – капитан, </a:t>
            </a:r>
            <a:r>
              <a:rPr lang="en-US" dirty="0"/>
              <a:t>full stack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8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C2FFB-954F-4B84-841D-6005BDF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проекта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032974B-D1F7-418F-8A82-8FBCA859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65" y="2057401"/>
            <a:ext cx="5737104" cy="402431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F6DA63-9263-425E-A5F2-F9FCDA4B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4" y="2056068"/>
            <a:ext cx="533912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B278B-D68F-4C11-BCBB-78306F03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E6A1B-40C8-412F-A1F7-0A7D3909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Определились с дизайном, набором страниц и их содержимым.</a:t>
            </a:r>
          </a:p>
          <a:p>
            <a:r>
              <a:rPr lang="ru-RU" dirty="0"/>
              <a:t>Определились со </a:t>
            </a:r>
            <a:r>
              <a:rPr lang="ru-RU" dirty="0" err="1"/>
              <a:t>стэком</a:t>
            </a:r>
            <a:r>
              <a:rPr lang="ru-RU" dirty="0"/>
              <a:t> технологий. </a:t>
            </a:r>
            <a:r>
              <a:rPr lang="en-US" dirty="0"/>
              <a:t>Frontend – Type Script , React, Bootstrap; Backend – Python, Django-rest, SQLite </a:t>
            </a:r>
            <a:endParaRPr lang="ru-RU" dirty="0"/>
          </a:p>
          <a:p>
            <a:r>
              <a:rPr lang="ru-RU" dirty="0"/>
              <a:t>Изучили предметную область, предварительно заполнили базу данных.</a:t>
            </a:r>
          </a:p>
          <a:p>
            <a:r>
              <a:rPr lang="ru-RU" dirty="0"/>
              <a:t>Распределили страницы сайта</a:t>
            </a:r>
            <a:r>
              <a:rPr lang="en-US" dirty="0"/>
              <a:t>;</a:t>
            </a:r>
            <a:r>
              <a:rPr lang="ru-RU" dirty="0"/>
              <a:t> а также продумали, как  объединить результаты нашей работы.</a:t>
            </a:r>
          </a:p>
          <a:p>
            <a:r>
              <a:rPr lang="ru-RU" dirty="0"/>
              <a:t>Написали </a:t>
            </a:r>
            <a:r>
              <a:rPr lang="en-US" dirty="0"/>
              <a:t>API </a:t>
            </a:r>
            <a:r>
              <a:rPr lang="ru-RU" dirty="0"/>
              <a:t>для взаимодействия фронта с бэком.</a:t>
            </a:r>
          </a:p>
          <a:p>
            <a:r>
              <a:rPr lang="ru-RU" dirty="0"/>
              <a:t>В настоящий момент все участники заняты разработкой страничек. Активно обсуждается взаимодействие с </a:t>
            </a:r>
            <a:r>
              <a:rPr lang="en-US" dirty="0"/>
              <a:t>API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28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833EDC-1447-4284-84E5-B7A2A93A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7536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0E4B3-302D-4302-900B-92EC1BEBBFC3}"/>
              </a:ext>
            </a:extLst>
          </p:cNvPr>
          <p:cNvSpPr txBox="1"/>
          <p:nvPr/>
        </p:nvSpPr>
        <p:spPr>
          <a:xfrm>
            <a:off x="9941168" y="2967335"/>
            <a:ext cx="208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Физическая 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248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2131A-A1A3-44CA-89C8-9DB8C540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Элементы дизайна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9E3548-4F94-40ED-B87D-7E69D3DD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0764"/>
            <a:ext cx="5033108" cy="27103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A8F9F4-4F59-43A4-B17F-BD0F4E61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3" y="219152"/>
            <a:ext cx="5201253" cy="27661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62291-C0BF-4B6F-AB9D-2C801FE78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3" y="3500764"/>
            <a:ext cx="5201253" cy="27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2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3CEFC-7B9D-4A69-B1EE-0D746918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дальше???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C4E5-950D-4A01-B411-FCE7AF84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Планируется рекомендовать пользователю магазины, где товары в его списке продуктов продаются по выгодной цене</a:t>
            </a:r>
          </a:p>
          <a:p>
            <a:r>
              <a:rPr lang="ru-RU" dirty="0"/>
              <a:t>Внедрение функции вызова курьера, где заказ – список продуктов в корзине</a:t>
            </a:r>
          </a:p>
          <a:p>
            <a:r>
              <a:rPr lang="ru-RU" dirty="0"/>
              <a:t>Добавление калькулятора калорий, который будет рассчитывать, насколько калорийные продукты потребляют пользователи и давать соответствующие рекомендации.</a:t>
            </a:r>
          </a:p>
        </p:txBody>
      </p:sp>
    </p:spTree>
    <p:extLst>
      <p:ext uri="{BB962C8B-B14F-4D97-AF65-F5344CB8AC3E}">
        <p14:creationId xmlns:p14="http://schemas.microsoft.com/office/powerpoint/2010/main" val="245262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38BBE-F19F-4525-ABDC-BA35BAB2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39" y="2046097"/>
            <a:ext cx="8610600" cy="1293028"/>
          </a:xfrm>
        </p:spPr>
        <p:txBody>
          <a:bodyPr/>
          <a:lstStyle/>
          <a:p>
            <a:r>
              <a:rPr lang="ru-RU" dirty="0"/>
              <a:t>Спасибо за внимание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br>
              <a:rPr lang="ru-RU" dirty="0">
                <a:sym typeface="Wingdings" panose="05000000000000000000" pitchFamily="2" charset="2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C367D-08BE-4E80-AEF1-8BC832B31240}"/>
              </a:ext>
            </a:extLst>
          </p:cNvPr>
          <p:cNvSpPr txBox="1"/>
          <p:nvPr/>
        </p:nvSpPr>
        <p:spPr>
          <a:xfrm>
            <a:off x="7963877" y="575212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Продолжение следует…</a:t>
            </a:r>
          </a:p>
        </p:txBody>
      </p:sp>
    </p:spTree>
    <p:extLst>
      <p:ext uri="{BB962C8B-B14F-4D97-AF65-F5344CB8AC3E}">
        <p14:creationId xmlns:p14="http://schemas.microsoft.com/office/powerpoint/2010/main" val="180411698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88</TotalTime>
  <Words>178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Команда номер 7</vt:lpstr>
      <vt:lpstr>Знакомство с командой</vt:lpstr>
      <vt:lpstr>Тема проекта</vt:lpstr>
      <vt:lpstr>Этапы работы</vt:lpstr>
      <vt:lpstr>Презентация PowerPoint</vt:lpstr>
      <vt:lpstr>Элементы дизайна</vt:lpstr>
      <vt:lpstr>Что дальше???</vt:lpstr>
      <vt:lpstr>Спасибо за внимание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номер 7</dc:title>
  <dc:creator>Григорий Гермашев</dc:creator>
  <cp:lastModifiedBy>Григорий Гермашев</cp:lastModifiedBy>
  <cp:revision>6</cp:revision>
  <dcterms:created xsi:type="dcterms:W3CDTF">2022-11-26T12:46:18Z</dcterms:created>
  <dcterms:modified xsi:type="dcterms:W3CDTF">2022-11-26T14:14:54Z</dcterms:modified>
</cp:coreProperties>
</file>