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7"/>
  </p:notesMasterIdLst>
  <p:sldIdLst>
    <p:sldId id="262" r:id="rId2"/>
    <p:sldId id="268" r:id="rId3"/>
    <p:sldId id="274" r:id="rId4"/>
    <p:sldId id="282" r:id="rId5"/>
    <p:sldId id="290" r:id="rId6"/>
    <p:sldId id="284" r:id="rId7"/>
    <p:sldId id="259" r:id="rId8"/>
    <p:sldId id="266" r:id="rId9"/>
    <p:sldId id="271" r:id="rId10"/>
    <p:sldId id="272" r:id="rId11"/>
    <p:sldId id="276" r:id="rId12"/>
    <p:sldId id="288" r:id="rId13"/>
    <p:sldId id="256" r:id="rId14"/>
    <p:sldId id="285" r:id="rId15"/>
    <p:sldId id="286"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38"/>
    <p:restoredTop sz="96024"/>
  </p:normalViewPr>
  <p:slideViewPr>
    <p:cSldViewPr snapToGrid="0" snapToObjects="1">
      <p:cViewPr>
        <p:scale>
          <a:sx n="112" d="100"/>
          <a:sy n="112" d="100"/>
        </p:scale>
        <p:origin x="448"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037ECA-5F89-9740-A7CF-10665958A7F9}" type="datetimeFigureOut">
              <a:rPr lang="en-US" smtClean="0"/>
              <a:t>6/5/17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FE1EB-FDD5-FE4E-A00F-C3FC1B323AA1}" type="slidenum">
              <a:rPr lang="en-US" smtClean="0"/>
              <a:t>‹#›</a:t>
            </a:fld>
            <a:endParaRPr lang="en-US"/>
          </a:p>
        </p:txBody>
      </p:sp>
    </p:spTree>
    <p:extLst>
      <p:ext uri="{BB962C8B-B14F-4D97-AF65-F5344CB8AC3E}">
        <p14:creationId xmlns:p14="http://schemas.microsoft.com/office/powerpoint/2010/main" val="1699722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FE1EB-FDD5-FE4E-A00F-C3FC1B323AA1}" type="slidenum">
              <a:rPr lang="en-US" smtClean="0"/>
              <a:t>1</a:t>
            </a:fld>
            <a:endParaRPr lang="en-US"/>
          </a:p>
        </p:txBody>
      </p:sp>
    </p:spTree>
    <p:extLst>
      <p:ext uri="{BB962C8B-B14F-4D97-AF65-F5344CB8AC3E}">
        <p14:creationId xmlns:p14="http://schemas.microsoft.com/office/powerpoint/2010/main" val="1717052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FE1EB-FDD5-FE4E-A00F-C3FC1B323AA1}" type="slidenum">
              <a:rPr lang="en-US" smtClean="0"/>
              <a:t>2</a:t>
            </a:fld>
            <a:endParaRPr lang="en-US"/>
          </a:p>
        </p:txBody>
      </p:sp>
    </p:spTree>
    <p:extLst>
      <p:ext uri="{BB962C8B-B14F-4D97-AF65-F5344CB8AC3E}">
        <p14:creationId xmlns:p14="http://schemas.microsoft.com/office/powerpoint/2010/main" val="1051750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3</a:t>
            </a:fld>
            <a:endParaRPr lang="en-US" dirty="0"/>
          </a:p>
        </p:txBody>
      </p:sp>
    </p:spTree>
    <p:extLst>
      <p:ext uri="{BB962C8B-B14F-4D97-AF65-F5344CB8AC3E}">
        <p14:creationId xmlns:p14="http://schemas.microsoft.com/office/powerpoint/2010/main" val="1942485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Arial" charset="0"/>
                <a:ea typeface="+mn-ea"/>
                <a:cs typeface="Arial" charset="0"/>
              </a:rPr>
              <a:t>Summary:   </a:t>
            </a:r>
            <a:r>
              <a:rPr lang="en-US" sz="1200" dirty="0" smtClean="0">
                <a:solidFill>
                  <a:schemeClr val="bg1">
                    <a:lumMod val="50000"/>
                  </a:schemeClr>
                </a:solidFill>
                <a:latin typeface="Arial" charset="0"/>
                <a:ea typeface="Arial" charset="0"/>
                <a:cs typeface="Arial" charset="0"/>
              </a:rPr>
              <a:t>Powerful new Salesforce integration options for IT &amp; Business Professionals.</a:t>
            </a:r>
          </a:p>
          <a:p>
            <a:r>
              <a:rPr lang="en-US" sz="1200" b="0" i="0" kern="1200" dirty="0" smtClean="0">
                <a:solidFill>
                  <a:schemeClr val="tx1"/>
                </a:solidFill>
                <a:effectLst/>
                <a:latin typeface="Arial" charset="0"/>
                <a:ea typeface="+mn-ea"/>
                <a:cs typeface="Arial" charset="0"/>
              </a:rPr>
              <a:t> </a:t>
            </a:r>
          </a:p>
          <a:p>
            <a:r>
              <a:rPr lang="en-US" sz="1200" b="0" i="0" kern="1200" dirty="0" smtClean="0">
                <a:solidFill>
                  <a:schemeClr val="tx1"/>
                </a:solidFill>
                <a:effectLst/>
                <a:latin typeface="Arial" charset="0"/>
                <a:ea typeface="+mn-ea"/>
                <a:cs typeface="Arial" charset="0"/>
              </a:rPr>
              <a:t>Primary elements for this announce</a:t>
            </a:r>
            <a:r>
              <a:rPr lang="en-US" sz="1200" b="1" i="0" kern="1200" dirty="0" smtClean="0">
                <a:solidFill>
                  <a:schemeClr val="tx1"/>
                </a:solidFill>
                <a:effectLst/>
                <a:latin typeface="Arial" charset="0"/>
                <a:ea typeface="+mn-ea"/>
                <a:cs typeface="Arial" charset="0"/>
              </a:rPr>
              <a:t>:   New:   </a:t>
            </a:r>
            <a:r>
              <a:rPr lang="en-US" sz="1200" b="0" i="0" kern="1200" dirty="0" smtClean="0">
                <a:solidFill>
                  <a:schemeClr val="tx1"/>
                </a:solidFill>
                <a:effectLst/>
                <a:latin typeface="Arial" charset="0"/>
                <a:ea typeface="+mn-ea"/>
                <a:cs typeface="Arial" charset="0"/>
              </a:rPr>
              <a:t>Salesforce end to end messaging event support and OData 4.0 support ;   </a:t>
            </a:r>
            <a:r>
              <a:rPr lang="en-US" sz="1200" b="1" i="0" kern="1200" dirty="0" smtClean="0">
                <a:solidFill>
                  <a:schemeClr val="tx1"/>
                </a:solidFill>
                <a:effectLst/>
                <a:latin typeface="Arial" charset="0"/>
                <a:ea typeface="+mn-ea"/>
                <a:cs typeface="Arial" charset="0"/>
              </a:rPr>
              <a:t>Plus</a:t>
            </a:r>
            <a:r>
              <a:rPr lang="en-US" sz="1200" b="0" i="0" kern="1200" dirty="0" smtClean="0">
                <a:solidFill>
                  <a:schemeClr val="tx1"/>
                </a:solidFill>
                <a:effectLst/>
                <a:latin typeface="Arial" charset="0"/>
                <a:ea typeface="+mn-ea"/>
                <a:cs typeface="Arial" charset="0"/>
              </a:rPr>
              <a:t> simplified integration options for IT &amp; Business professional and the fact that we will be announcing additional technology and market collaborations in the coming months.</a:t>
            </a:r>
            <a:r>
              <a:rPr lang="en-US" dirty="0" smtClean="0"/>
              <a:t>  </a:t>
            </a:r>
          </a:p>
          <a:p>
            <a:r>
              <a:rPr lang="en-US" dirty="0" smtClean="0"/>
              <a:t> </a:t>
            </a:r>
          </a:p>
          <a:p>
            <a:r>
              <a:rPr lang="en-US" dirty="0" smtClean="0"/>
              <a:t>Talking points:  </a:t>
            </a:r>
          </a:p>
          <a:p>
            <a:pPr marL="115888" indent="-115888">
              <a:buFont typeface="Arial" panose="020B0604020202020204" pitchFamily="34" charset="0"/>
              <a:buChar char="•"/>
            </a:pPr>
            <a:r>
              <a:rPr lang="en-US" sz="1200" dirty="0" smtClean="0">
                <a:solidFill>
                  <a:schemeClr val="bg1">
                    <a:lumMod val="50000"/>
                  </a:schemeClr>
                </a:solidFill>
                <a:latin typeface="Arial" charset="0"/>
                <a:ea typeface="Arial" charset="0"/>
                <a:cs typeface="Arial" charset="0"/>
              </a:rPr>
              <a:t>Salesforce message event support provides ability to broadcast events to Enterprise Applications (including mainframe) for real time updates.  </a:t>
            </a:r>
            <a:r>
              <a:rPr lang="en-US" dirty="0" smtClean="0"/>
              <a:t>IBM is the only messaging vendor that supports the Salesforce messaging event format directly.</a:t>
            </a:r>
            <a:endParaRPr lang="en-US" sz="1200" dirty="0" smtClean="0">
              <a:solidFill>
                <a:schemeClr val="bg1">
                  <a:lumMod val="50000"/>
                </a:schemeClr>
              </a:solidFill>
              <a:latin typeface="Arial" charset="0"/>
              <a:ea typeface="Arial" charset="0"/>
              <a:cs typeface="Arial" charset="0"/>
            </a:endParaRPr>
          </a:p>
          <a:p>
            <a:pPr marL="115888" indent="-115888">
              <a:buFont typeface="Arial" panose="020B0604020202020204" pitchFamily="34" charset="0"/>
              <a:buChar char="•"/>
            </a:pPr>
            <a:r>
              <a:rPr lang="en-US" sz="1200" dirty="0" err="1" smtClean="0">
                <a:solidFill>
                  <a:schemeClr val="bg1">
                    <a:lumMod val="50000"/>
                  </a:schemeClr>
                </a:solidFill>
                <a:latin typeface="Arial" charset="0"/>
                <a:ea typeface="Arial" charset="0"/>
                <a:cs typeface="Arial" charset="0"/>
              </a:rPr>
              <a:t>Odata</a:t>
            </a:r>
            <a:r>
              <a:rPr lang="en-US" sz="1200" dirty="0" smtClean="0">
                <a:solidFill>
                  <a:schemeClr val="bg1">
                    <a:lumMod val="50000"/>
                  </a:schemeClr>
                </a:solidFill>
                <a:latin typeface="Arial" charset="0"/>
                <a:ea typeface="Arial" charset="0"/>
                <a:cs typeface="Arial" charset="0"/>
              </a:rPr>
              <a:t> 4.0 support easily connecting enterprise applications to Salesforce Lightning applications</a:t>
            </a:r>
          </a:p>
          <a:p>
            <a:pPr marL="115888" indent="-115888">
              <a:buFont typeface="Arial" panose="020B0604020202020204" pitchFamily="34" charset="0"/>
              <a:buChar char="•"/>
            </a:pPr>
            <a:r>
              <a:rPr lang="en-US" sz="1200" dirty="0" err="1" smtClean="0">
                <a:solidFill>
                  <a:schemeClr val="bg1">
                    <a:lumMod val="50000"/>
                  </a:schemeClr>
                </a:solidFill>
                <a:latin typeface="Arial" charset="0"/>
                <a:ea typeface="Arial" charset="0"/>
                <a:cs typeface="Arial" charset="0"/>
              </a:rPr>
              <a:t>iPaaS</a:t>
            </a:r>
            <a:r>
              <a:rPr lang="en-US" sz="1200" dirty="0" smtClean="0">
                <a:solidFill>
                  <a:schemeClr val="bg1">
                    <a:lumMod val="50000"/>
                  </a:schemeClr>
                </a:solidFill>
                <a:latin typeface="Arial" charset="0"/>
                <a:ea typeface="Arial" charset="0"/>
                <a:cs typeface="Arial" charset="0"/>
              </a:rPr>
              <a:t> extensions for seamless API based integration with </a:t>
            </a:r>
            <a:r>
              <a:rPr lang="en-US" sz="1200" u="sng" dirty="0" smtClean="0">
                <a:solidFill>
                  <a:schemeClr val="bg1">
                    <a:lumMod val="50000"/>
                  </a:schemeClr>
                </a:solidFill>
                <a:latin typeface="Arial" charset="0"/>
                <a:ea typeface="Arial" charset="0"/>
                <a:cs typeface="Arial" charset="0"/>
              </a:rPr>
              <a:t>new</a:t>
            </a:r>
            <a:r>
              <a:rPr lang="en-US" sz="1200" dirty="0" smtClean="0">
                <a:solidFill>
                  <a:schemeClr val="bg1">
                    <a:lumMod val="50000"/>
                  </a:schemeClr>
                </a:solidFill>
                <a:latin typeface="Arial" charset="0"/>
                <a:ea typeface="Arial" charset="0"/>
                <a:cs typeface="Arial" charset="0"/>
              </a:rPr>
              <a:t> simplified UI. </a:t>
            </a:r>
          </a:p>
          <a:p>
            <a:pPr marL="115888" indent="-115888">
              <a:buFont typeface="Arial" panose="020B0604020202020204" pitchFamily="34" charset="0"/>
              <a:buChar char="•"/>
            </a:pPr>
            <a:r>
              <a:rPr lang="en-US" sz="1200" dirty="0" smtClean="0">
                <a:solidFill>
                  <a:schemeClr val="bg1">
                    <a:lumMod val="50000"/>
                  </a:schemeClr>
                </a:solidFill>
                <a:latin typeface="Arial" charset="0"/>
                <a:ea typeface="Arial" charset="0"/>
                <a:cs typeface="Arial" charset="0"/>
              </a:rPr>
              <a:t>Business Professionals easily integrate Salesforce with a range of applications in seconds.   Support for a growing list of SaaS and on-</a:t>
            </a:r>
            <a:r>
              <a:rPr lang="en-US" sz="1200" dirty="0" err="1" smtClean="0">
                <a:solidFill>
                  <a:schemeClr val="bg1">
                    <a:lumMod val="50000"/>
                  </a:schemeClr>
                </a:solidFill>
                <a:latin typeface="Arial" charset="0"/>
                <a:ea typeface="Arial" charset="0"/>
                <a:cs typeface="Arial" charset="0"/>
              </a:rPr>
              <a:t>prem</a:t>
            </a:r>
            <a:r>
              <a:rPr lang="en-US" sz="1200" dirty="0" smtClean="0">
                <a:solidFill>
                  <a:schemeClr val="bg1">
                    <a:lumMod val="50000"/>
                  </a:schemeClr>
                </a:solidFill>
                <a:latin typeface="Arial" charset="0"/>
                <a:ea typeface="Arial" charset="0"/>
                <a:cs typeface="Arial" charset="0"/>
              </a:rPr>
              <a:t> applications including SAP. </a:t>
            </a:r>
            <a:r>
              <a:rPr lang="en-US" dirty="0" smtClean="0"/>
              <a:t> </a:t>
            </a:r>
          </a:p>
          <a:p>
            <a:pPr marL="115888" indent="-115888">
              <a:buFont typeface="Arial" panose="020B0604020202020204" pitchFamily="34" charset="0"/>
              <a:buChar char="•"/>
            </a:pPr>
            <a:endParaRPr lang="en-US" dirty="0" smtClean="0"/>
          </a:p>
          <a:p>
            <a:r>
              <a:rPr lang="en-US" sz="1200" b="0" i="0" kern="1200" dirty="0" smtClean="0">
                <a:solidFill>
                  <a:schemeClr val="tx1"/>
                </a:solidFill>
                <a:effectLst/>
                <a:latin typeface="Arial" charset="0"/>
                <a:ea typeface="+mn-ea"/>
                <a:cs typeface="Arial" charset="0"/>
              </a:rPr>
              <a:t>We will be announcing additional technology and market collaborations in the coming months.</a:t>
            </a:r>
            <a:r>
              <a:rPr lang="en-US" dirty="0" smtClean="0"/>
              <a:t>  </a:t>
            </a:r>
          </a:p>
        </p:txBody>
      </p:sp>
      <p:sp>
        <p:nvSpPr>
          <p:cNvPr id="4" name="Slide Number Placeholder 3"/>
          <p:cNvSpPr>
            <a:spLocks noGrp="1"/>
          </p:cNvSpPr>
          <p:nvPr>
            <p:ph type="sldNum" sz="quarter" idx="10"/>
          </p:nvPr>
        </p:nvSpPr>
        <p:spPr/>
        <p:txBody>
          <a:bodyPr/>
          <a:lstStyle/>
          <a:p>
            <a:fld id="{05C4898A-41A8-49D6-8E48-9D853EBFDD60}" type="slidenum">
              <a:rPr lang="en-US" smtClean="0"/>
              <a:pPr/>
              <a:t>4</a:t>
            </a:fld>
            <a:endParaRPr lang="en-US" dirty="0"/>
          </a:p>
        </p:txBody>
      </p:sp>
    </p:spTree>
    <p:extLst>
      <p:ext uri="{BB962C8B-B14F-4D97-AF65-F5344CB8AC3E}">
        <p14:creationId xmlns:p14="http://schemas.microsoft.com/office/powerpoint/2010/main" val="1505098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5394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A4F41BDB-A728-4469-9433-CFBB491AB0E9}" type="slidenum">
              <a:rPr lang="en-US"/>
              <a:pPr>
                <a:defRPr/>
              </a:pPr>
              <a:t>‹#›</a:t>
            </a:fld>
            <a:endParaRPr lang="en-US" dirty="0"/>
          </a:p>
        </p:txBody>
      </p:sp>
    </p:spTree>
    <p:extLst>
      <p:ext uri="{BB962C8B-B14F-4D97-AF65-F5344CB8AC3E}">
        <p14:creationId xmlns:p14="http://schemas.microsoft.com/office/powerpoint/2010/main" val="2171329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2">
    <p:bg>
      <p:bgPr>
        <a:solidFill>
          <a:srgbClr val="8CC63F"/>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7" name="Title 8"/>
          <p:cNvSpPr>
            <a:spLocks noGrp="1"/>
          </p:cNvSpPr>
          <p:nvPr>
            <p:ph type="title"/>
          </p:nvPr>
        </p:nvSpPr>
        <p:spPr>
          <a:xfrm>
            <a:off x="338328" y="1115568"/>
            <a:ext cx="8558784" cy="1645920"/>
          </a:xfrm>
        </p:spPr>
        <p:txBody>
          <a:bodyPr anchor="b">
            <a:noAutofit/>
          </a:bodyPr>
          <a:lstStyle>
            <a:lvl1pPr>
              <a:defRPr sz="4500">
                <a:solidFill>
                  <a:schemeClr val="bg1"/>
                </a:solidFill>
              </a:defRPr>
            </a:lvl1pPr>
          </a:lstStyle>
          <a:p>
            <a:r>
              <a:rPr lang="en-US" smtClean="0"/>
              <a:t>Click to edit Master title style</a:t>
            </a:r>
            <a:endParaRPr lang="en-US" dirty="0" smtClean="0"/>
          </a:p>
        </p:txBody>
      </p:sp>
      <p:sp>
        <p:nvSpPr>
          <p:cNvPr id="8" name="Text Placeholder 10"/>
          <p:cNvSpPr>
            <a:spLocks noGrp="1"/>
          </p:cNvSpPr>
          <p:nvPr>
            <p:ph type="body" sz="quarter" idx="10"/>
          </p:nvPr>
        </p:nvSpPr>
        <p:spPr>
          <a:xfrm>
            <a:off x="365760" y="2788920"/>
            <a:ext cx="8531352" cy="338554"/>
          </a:xfrm>
        </p:spPr>
        <p:txBody>
          <a:bodyPr anchor="b">
            <a:spAutoFit/>
          </a:bodyPr>
          <a:lstStyle>
            <a:lvl1pPr>
              <a:buNone/>
              <a:defRPr sz="2200">
                <a:solidFill>
                  <a:schemeClr val="bg1">
                    <a:lumMod val="95000"/>
                  </a:schemeClr>
                </a:solidFill>
              </a:defRPr>
            </a:lvl1pPr>
          </a:lstStyle>
          <a:p>
            <a:pPr lvl="0"/>
            <a:r>
              <a:rPr lang="en-US" smtClean="0"/>
              <a:t>Click to edit Master text styles</a:t>
            </a:r>
          </a:p>
        </p:txBody>
      </p:sp>
    </p:spTree>
    <p:extLst>
      <p:ext uri="{BB962C8B-B14F-4D97-AF65-F5344CB8AC3E}">
        <p14:creationId xmlns:p14="http://schemas.microsoft.com/office/powerpoint/2010/main" val="159440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3">
    <p:bg>
      <p:bgPr>
        <a:solidFill>
          <a:srgbClr val="00A6A0"/>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10" name="Title 8"/>
          <p:cNvSpPr>
            <a:spLocks noGrp="1"/>
          </p:cNvSpPr>
          <p:nvPr>
            <p:ph type="title"/>
          </p:nvPr>
        </p:nvSpPr>
        <p:spPr>
          <a:xfrm>
            <a:off x="338328" y="1115568"/>
            <a:ext cx="8558784" cy="1645920"/>
          </a:xfrm>
        </p:spPr>
        <p:txBody>
          <a:bodyPr anchor="b">
            <a:noAutofit/>
          </a:bodyPr>
          <a:lstStyle>
            <a:lvl1pPr>
              <a:defRPr sz="4500">
                <a:solidFill>
                  <a:schemeClr val="bg1"/>
                </a:solidFill>
              </a:defRPr>
            </a:lvl1pPr>
          </a:lstStyle>
          <a:p>
            <a:r>
              <a:rPr lang="en-US" smtClean="0"/>
              <a:t>Click to edit Master title style</a:t>
            </a:r>
            <a:endParaRPr lang="en-US" dirty="0" smtClean="0"/>
          </a:p>
        </p:txBody>
      </p:sp>
      <p:sp>
        <p:nvSpPr>
          <p:cNvPr id="11" name="Text Placeholder 10"/>
          <p:cNvSpPr>
            <a:spLocks noGrp="1"/>
          </p:cNvSpPr>
          <p:nvPr>
            <p:ph type="body" sz="quarter" idx="10"/>
          </p:nvPr>
        </p:nvSpPr>
        <p:spPr>
          <a:xfrm>
            <a:off x="365760" y="2788920"/>
            <a:ext cx="8531352" cy="338554"/>
          </a:xfrm>
        </p:spPr>
        <p:txBody>
          <a:bodyPr anchor="b">
            <a:spAutoFit/>
          </a:bodyPr>
          <a:lstStyle>
            <a:lvl1pPr>
              <a:buNone/>
              <a:defRPr sz="2200">
                <a:solidFill>
                  <a:schemeClr val="bg1">
                    <a:lumMod val="95000"/>
                  </a:schemeClr>
                </a:solidFill>
              </a:defRPr>
            </a:lvl1pPr>
          </a:lstStyle>
          <a:p>
            <a:pPr lvl="0"/>
            <a:r>
              <a:rPr lang="en-US" smtClean="0"/>
              <a:t>Click to edit Master text styles</a:t>
            </a:r>
          </a:p>
        </p:txBody>
      </p:sp>
    </p:spTree>
    <p:extLst>
      <p:ext uri="{BB962C8B-B14F-4D97-AF65-F5344CB8AC3E}">
        <p14:creationId xmlns:p14="http://schemas.microsoft.com/office/powerpoint/2010/main" val="3692423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4">
    <p:bg>
      <p:bgPr>
        <a:solidFill>
          <a:srgbClr val="FDB813"/>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8" name="Title 8"/>
          <p:cNvSpPr>
            <a:spLocks noGrp="1"/>
          </p:cNvSpPr>
          <p:nvPr>
            <p:ph type="title"/>
          </p:nvPr>
        </p:nvSpPr>
        <p:spPr>
          <a:xfrm>
            <a:off x="338328" y="1115568"/>
            <a:ext cx="8558784" cy="1645920"/>
          </a:xfrm>
        </p:spPr>
        <p:txBody>
          <a:bodyPr anchor="b">
            <a:noAutofit/>
          </a:bodyPr>
          <a:lstStyle>
            <a:lvl1pPr>
              <a:defRPr sz="4500">
                <a:solidFill>
                  <a:schemeClr val="bg1"/>
                </a:solidFill>
              </a:defRPr>
            </a:lvl1pPr>
          </a:lstStyle>
          <a:p>
            <a:r>
              <a:rPr lang="en-US" smtClean="0"/>
              <a:t>Click to edit Master title style</a:t>
            </a:r>
            <a:endParaRPr lang="en-US" dirty="0" smtClean="0"/>
          </a:p>
        </p:txBody>
      </p:sp>
      <p:sp>
        <p:nvSpPr>
          <p:cNvPr id="10" name="Text Placeholder 10"/>
          <p:cNvSpPr>
            <a:spLocks noGrp="1"/>
          </p:cNvSpPr>
          <p:nvPr>
            <p:ph type="body" sz="quarter" idx="10"/>
          </p:nvPr>
        </p:nvSpPr>
        <p:spPr>
          <a:xfrm>
            <a:off x="365760" y="2788920"/>
            <a:ext cx="8531352" cy="338554"/>
          </a:xfrm>
        </p:spPr>
        <p:txBody>
          <a:bodyPr anchor="b">
            <a:spAutoFit/>
          </a:bodyPr>
          <a:lstStyle>
            <a:lvl1pPr>
              <a:buNone/>
              <a:defRPr sz="2200">
                <a:solidFill>
                  <a:schemeClr val="bg1">
                    <a:lumMod val="95000"/>
                  </a:schemeClr>
                </a:solidFill>
              </a:defRPr>
            </a:lvl1pPr>
          </a:lstStyle>
          <a:p>
            <a:pPr lvl="0"/>
            <a:r>
              <a:rPr lang="en-US" smtClean="0"/>
              <a:t>Click to edit Master text styles</a:t>
            </a:r>
          </a:p>
        </p:txBody>
      </p:sp>
    </p:spTree>
    <p:extLst>
      <p:ext uri="{BB962C8B-B14F-4D97-AF65-F5344CB8AC3E}">
        <p14:creationId xmlns:p14="http://schemas.microsoft.com/office/powerpoint/2010/main" val="2630109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5">
    <p:bg>
      <p:bgPr>
        <a:solidFill>
          <a:srgbClr val="F19027"/>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8" name="Title 8"/>
          <p:cNvSpPr>
            <a:spLocks noGrp="1"/>
          </p:cNvSpPr>
          <p:nvPr>
            <p:ph type="title"/>
          </p:nvPr>
        </p:nvSpPr>
        <p:spPr>
          <a:xfrm>
            <a:off x="338328" y="1115568"/>
            <a:ext cx="8558784" cy="1645920"/>
          </a:xfrm>
        </p:spPr>
        <p:txBody>
          <a:bodyPr anchor="b">
            <a:noAutofit/>
          </a:bodyPr>
          <a:lstStyle>
            <a:lvl1pPr>
              <a:defRPr sz="4500">
                <a:solidFill>
                  <a:schemeClr val="bg1"/>
                </a:solidFill>
              </a:defRPr>
            </a:lvl1pPr>
          </a:lstStyle>
          <a:p>
            <a:r>
              <a:rPr lang="en-US" smtClean="0"/>
              <a:t>Click to edit Master title style</a:t>
            </a:r>
            <a:endParaRPr lang="en-US" dirty="0" smtClean="0"/>
          </a:p>
        </p:txBody>
      </p:sp>
      <p:sp>
        <p:nvSpPr>
          <p:cNvPr id="10" name="Text Placeholder 10"/>
          <p:cNvSpPr>
            <a:spLocks noGrp="1"/>
          </p:cNvSpPr>
          <p:nvPr>
            <p:ph type="body" sz="quarter" idx="10"/>
          </p:nvPr>
        </p:nvSpPr>
        <p:spPr>
          <a:xfrm>
            <a:off x="365760" y="2788920"/>
            <a:ext cx="8531352" cy="338554"/>
          </a:xfrm>
        </p:spPr>
        <p:txBody>
          <a:bodyPr anchor="b">
            <a:spAutoFit/>
          </a:bodyPr>
          <a:lstStyle>
            <a:lvl1pPr>
              <a:buNone/>
              <a:defRPr sz="2200">
                <a:solidFill>
                  <a:schemeClr val="bg1">
                    <a:lumMod val="95000"/>
                  </a:schemeClr>
                </a:solidFill>
              </a:defRPr>
            </a:lvl1pPr>
          </a:lstStyle>
          <a:p>
            <a:pPr lvl="0"/>
            <a:r>
              <a:rPr lang="en-US" smtClean="0"/>
              <a:t>Click to edit Master text styles</a:t>
            </a:r>
          </a:p>
        </p:txBody>
      </p:sp>
    </p:spTree>
    <p:extLst>
      <p:ext uri="{BB962C8B-B14F-4D97-AF65-F5344CB8AC3E}">
        <p14:creationId xmlns:p14="http://schemas.microsoft.com/office/powerpoint/2010/main" val="2569305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6">
    <p:bg>
      <p:bgPr>
        <a:solidFill>
          <a:srgbClr val="F04E37"/>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10" name="Title 8"/>
          <p:cNvSpPr>
            <a:spLocks noGrp="1"/>
          </p:cNvSpPr>
          <p:nvPr>
            <p:ph type="title"/>
          </p:nvPr>
        </p:nvSpPr>
        <p:spPr>
          <a:xfrm>
            <a:off x="338328" y="1115568"/>
            <a:ext cx="8558784" cy="1645920"/>
          </a:xfrm>
        </p:spPr>
        <p:txBody>
          <a:bodyPr anchor="b">
            <a:noAutofit/>
          </a:bodyPr>
          <a:lstStyle>
            <a:lvl1pPr>
              <a:defRPr sz="4500">
                <a:solidFill>
                  <a:schemeClr val="bg1"/>
                </a:solidFill>
              </a:defRPr>
            </a:lvl1pPr>
          </a:lstStyle>
          <a:p>
            <a:r>
              <a:rPr lang="en-US" smtClean="0"/>
              <a:t>Click to edit Master title style</a:t>
            </a:r>
            <a:endParaRPr lang="en-US" dirty="0" smtClean="0"/>
          </a:p>
        </p:txBody>
      </p:sp>
      <p:sp>
        <p:nvSpPr>
          <p:cNvPr id="11" name="Text Placeholder 10"/>
          <p:cNvSpPr>
            <a:spLocks noGrp="1"/>
          </p:cNvSpPr>
          <p:nvPr>
            <p:ph type="body" sz="quarter" idx="10"/>
          </p:nvPr>
        </p:nvSpPr>
        <p:spPr>
          <a:xfrm>
            <a:off x="365760" y="2788920"/>
            <a:ext cx="8531352" cy="338554"/>
          </a:xfrm>
        </p:spPr>
        <p:txBody>
          <a:bodyPr anchor="b">
            <a:spAutoFit/>
          </a:bodyPr>
          <a:lstStyle>
            <a:lvl1pPr>
              <a:buNone/>
              <a:defRPr sz="2200">
                <a:solidFill>
                  <a:schemeClr val="bg1">
                    <a:lumMod val="95000"/>
                  </a:schemeClr>
                </a:solidFill>
              </a:defRPr>
            </a:lvl1pPr>
          </a:lstStyle>
          <a:p>
            <a:pPr lvl="0"/>
            <a:r>
              <a:rPr lang="en-US" smtClean="0"/>
              <a:t>Click to edit Master text styles</a:t>
            </a:r>
          </a:p>
        </p:txBody>
      </p:sp>
    </p:spTree>
    <p:extLst>
      <p:ext uri="{BB962C8B-B14F-4D97-AF65-F5344CB8AC3E}">
        <p14:creationId xmlns:p14="http://schemas.microsoft.com/office/powerpoint/2010/main" val="4254028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7">
    <p:bg>
      <p:bgPr>
        <a:solidFill>
          <a:srgbClr val="AB1A86"/>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8" name="Title 8"/>
          <p:cNvSpPr>
            <a:spLocks noGrp="1"/>
          </p:cNvSpPr>
          <p:nvPr>
            <p:ph type="title"/>
          </p:nvPr>
        </p:nvSpPr>
        <p:spPr>
          <a:xfrm>
            <a:off x="338328" y="1115568"/>
            <a:ext cx="8558784" cy="1645920"/>
          </a:xfrm>
        </p:spPr>
        <p:txBody>
          <a:bodyPr anchor="b">
            <a:noAutofit/>
          </a:bodyPr>
          <a:lstStyle>
            <a:lvl1pPr>
              <a:defRPr sz="4500">
                <a:solidFill>
                  <a:schemeClr val="bg1"/>
                </a:solidFill>
              </a:defRPr>
            </a:lvl1pPr>
          </a:lstStyle>
          <a:p>
            <a:r>
              <a:rPr lang="en-US" smtClean="0"/>
              <a:t>Click to edit Master title style</a:t>
            </a:r>
            <a:endParaRPr lang="en-US" dirty="0" smtClean="0"/>
          </a:p>
        </p:txBody>
      </p:sp>
      <p:sp>
        <p:nvSpPr>
          <p:cNvPr id="10" name="Text Placeholder 10"/>
          <p:cNvSpPr>
            <a:spLocks noGrp="1"/>
          </p:cNvSpPr>
          <p:nvPr>
            <p:ph type="body" sz="quarter" idx="10"/>
          </p:nvPr>
        </p:nvSpPr>
        <p:spPr>
          <a:xfrm>
            <a:off x="365760" y="2788920"/>
            <a:ext cx="8531352" cy="338554"/>
          </a:xfrm>
        </p:spPr>
        <p:txBody>
          <a:bodyPr anchor="b">
            <a:spAutoFit/>
          </a:bodyPr>
          <a:lstStyle>
            <a:lvl1pPr>
              <a:buNone/>
              <a:defRPr sz="2200">
                <a:solidFill>
                  <a:schemeClr val="bg1">
                    <a:lumMod val="95000"/>
                  </a:schemeClr>
                </a:solidFill>
              </a:defRPr>
            </a:lvl1pPr>
          </a:lstStyle>
          <a:p>
            <a:pPr lvl="0"/>
            <a:r>
              <a:rPr lang="en-US" smtClean="0"/>
              <a:t>Click to edit Master text styles</a:t>
            </a:r>
          </a:p>
        </p:txBody>
      </p:sp>
    </p:spTree>
    <p:extLst>
      <p:ext uri="{BB962C8B-B14F-4D97-AF65-F5344CB8AC3E}">
        <p14:creationId xmlns:p14="http://schemas.microsoft.com/office/powerpoint/2010/main" val="643067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of contents/Agenda">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8686800" cy="394980"/>
          </a:xfrm>
        </p:spPr>
        <p:txBody>
          <a:bodyPr/>
          <a:lstStyle>
            <a:lvl1pPr marL="0" marR="0" indent="0" algn="l" defTabSz="914400" rtl="0" eaLnBrk="1" fontAlgn="base" latinLnBrk="0" hangingPunct="1">
              <a:lnSpc>
                <a:spcPct val="90000"/>
              </a:lnSpc>
              <a:spcBef>
                <a:spcPct val="0"/>
              </a:spcBef>
              <a:spcAft>
                <a:spcPct val="0"/>
              </a:spcAft>
              <a:buClrTx/>
              <a:buSzTx/>
              <a:buFontTx/>
              <a:buNone/>
              <a:tabLst/>
              <a:defRPr/>
            </a:lvl1pPr>
          </a:lstStyle>
          <a:p>
            <a:r>
              <a:rPr lang="en-US" smtClean="0"/>
              <a:t>Click to edit Master title style</a:t>
            </a:r>
            <a:endParaRPr lang="en-US" dirty="0"/>
          </a:p>
        </p:txBody>
      </p:sp>
      <p:sp>
        <p:nvSpPr>
          <p:cNvPr id="8" name="Text Placeholder 6"/>
          <p:cNvSpPr>
            <a:spLocks noGrp="1"/>
          </p:cNvSpPr>
          <p:nvPr>
            <p:ph type="body" sz="quarter" idx="12"/>
          </p:nvPr>
        </p:nvSpPr>
        <p:spPr>
          <a:xfrm>
            <a:off x="3163830" y="1371600"/>
            <a:ext cx="5687845" cy="3086100"/>
          </a:xfrm>
        </p:spPr>
        <p:txBody>
          <a:bodyPr tIns="91440"/>
          <a:lstStyle>
            <a:lvl1pPr marL="0" indent="0">
              <a:lnSpc>
                <a:spcPts val="1300"/>
              </a:lnSpc>
              <a:spcBef>
                <a:spcPts val="1080"/>
              </a:spcBef>
              <a:buNone/>
              <a:defRPr sz="1200"/>
            </a:lvl1pPr>
          </a:lstStyle>
          <a:p>
            <a:pPr lvl="0"/>
            <a:r>
              <a:rPr lang="en-US" smtClean="0"/>
              <a:t>Click to edit Master text styles</a:t>
            </a:r>
          </a:p>
          <a:p>
            <a:pPr lvl="1"/>
            <a:r>
              <a:rPr lang="en-US" smtClean="0"/>
              <a:t>Second level</a:t>
            </a:r>
          </a:p>
          <a:p>
            <a:pPr lvl="2"/>
            <a:r>
              <a:rPr lang="en-US" smtClean="0"/>
              <a:t>Third level</a:t>
            </a:r>
          </a:p>
        </p:txBody>
      </p:sp>
      <p:sp>
        <p:nvSpPr>
          <p:cNvPr id="13" name="Text Placeholder 12"/>
          <p:cNvSpPr>
            <a:spLocks noGrp="1"/>
          </p:cNvSpPr>
          <p:nvPr>
            <p:ph type="body" sz="quarter" idx="13"/>
          </p:nvPr>
        </p:nvSpPr>
        <p:spPr>
          <a:xfrm>
            <a:off x="329184" y="1371600"/>
            <a:ext cx="2743200" cy="3086100"/>
          </a:xfrm>
        </p:spPr>
        <p:txBody>
          <a:bodyPr/>
          <a:lstStyle>
            <a:lvl1pPr marL="0" indent="0">
              <a:buNone/>
              <a:defRPr sz="1800"/>
            </a:lvl1pPr>
          </a:lstStyle>
          <a:p>
            <a:pPr lvl="0"/>
            <a:r>
              <a:rPr lang="en-US" smtClean="0"/>
              <a:t>Click to edit Master text styles</a:t>
            </a:r>
          </a:p>
        </p:txBody>
      </p:sp>
      <p:sp>
        <p:nvSpPr>
          <p:cNvPr id="5" name="Rectangle 52"/>
          <p:cNvSpPr>
            <a:spLocks noGrp="1" noChangeArrowheads="1"/>
          </p:cNvSpPr>
          <p:nvPr>
            <p:ph type="sldNum" sz="quarter" idx="14"/>
          </p:nvPr>
        </p:nvSpPr>
        <p:spPr>
          <a:xfrm>
            <a:off x="328613" y="4894263"/>
            <a:ext cx="2124075" cy="171450"/>
          </a:xfrm>
          <a:prstGeom prst="rect">
            <a:avLst/>
          </a:prstGeom>
          <a:ln/>
        </p:spPr>
        <p:txBody>
          <a:bodyPr/>
          <a:lstStyle>
            <a:lvl1pPr>
              <a:defRPr/>
            </a:lvl1pPr>
          </a:lstStyle>
          <a:p>
            <a:pPr>
              <a:defRPr/>
            </a:pPr>
            <a:fld id="{AC65AD5E-1ADE-4053-BDF7-5B1C9EEDB04F}" type="slidenum">
              <a:rPr lang="en-US"/>
              <a:pPr>
                <a:defRPr/>
              </a:pPr>
              <a:t>‹#›</a:t>
            </a:fld>
            <a:endParaRPr lang="en-US" dirty="0"/>
          </a:p>
        </p:txBody>
      </p:sp>
    </p:spTree>
    <p:extLst>
      <p:ext uri="{BB962C8B-B14F-4D97-AF65-F5344CB8AC3E}">
        <p14:creationId xmlns:p14="http://schemas.microsoft.com/office/powerpoint/2010/main" val="3240801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9144000" cy="5143500"/>
          </a:xfrm>
        </p:spPr>
        <p:txBody>
          <a:bodyPr tIns="914400" anchor="ctr"/>
          <a:lstStyle>
            <a:lvl1pPr algn="ctr">
              <a:buNone/>
              <a:defRPr/>
            </a:lvl1pPr>
          </a:lstStyle>
          <a:p>
            <a:pPr lvl="0"/>
            <a:r>
              <a:rPr lang="en-US" noProof="0" smtClean="0"/>
              <a:t>Drag picture to placeholder or click icon to add</a:t>
            </a:r>
            <a:endParaRPr lang="en-US" noProof="0" dirty="0"/>
          </a:p>
        </p:txBody>
      </p:sp>
      <p:sp>
        <p:nvSpPr>
          <p:cNvPr id="2" name="Title 1"/>
          <p:cNvSpPr>
            <a:spLocks noGrp="1"/>
          </p:cNvSpPr>
          <p:nvPr>
            <p:ph type="title"/>
          </p:nvPr>
        </p:nvSpPr>
        <p:spPr>
          <a:xfrm>
            <a:off x="328613" y="4080510"/>
            <a:ext cx="8503920" cy="394980"/>
          </a:xfrm>
        </p:spPr>
        <p:txBody>
          <a:bodyPr/>
          <a:lstStyle>
            <a:lvl1pPr>
              <a:defRPr>
                <a:solidFill>
                  <a:srgbClr val="FDB813"/>
                </a:solidFill>
              </a:defRPr>
            </a:lvl1pPr>
          </a:lstStyle>
          <a:p>
            <a:r>
              <a:rPr lang="en-US" smtClean="0"/>
              <a:t>Click to edit Master title style</a:t>
            </a:r>
            <a:endParaRPr lang="en-US" dirty="0"/>
          </a:p>
        </p:txBody>
      </p:sp>
      <p:sp>
        <p:nvSpPr>
          <p:cNvPr id="8" name="Text Placeholder 7"/>
          <p:cNvSpPr>
            <a:spLocks noGrp="1"/>
          </p:cNvSpPr>
          <p:nvPr>
            <p:ph type="body" sz="quarter" idx="10"/>
          </p:nvPr>
        </p:nvSpPr>
        <p:spPr>
          <a:xfrm>
            <a:off x="329184" y="4491990"/>
            <a:ext cx="8503920" cy="548640"/>
          </a:xfrm>
        </p:spPr>
        <p:txBody>
          <a:bodyPr/>
          <a:lstStyle>
            <a:lvl1pPr marL="0" indent="0">
              <a:buNone/>
              <a:defRPr lang="en-US" sz="1600" kern="1200" dirty="0" smtClean="0">
                <a:solidFill>
                  <a:srgbClr val="6D6E70"/>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0942390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Sided Bleed Imag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0" y="0"/>
            <a:ext cx="9144000" cy="3394710"/>
          </a:xfrm>
        </p:spPr>
        <p:txBody>
          <a:bodyPr tIns="914400" anchor="ctr"/>
          <a:lstStyle>
            <a:lvl1pPr algn="ctr">
              <a:buNone/>
              <a:defRPr/>
            </a:lvl1pPr>
          </a:lstStyle>
          <a:p>
            <a:pPr lvl="0"/>
            <a:r>
              <a:rPr lang="en-US" noProof="0" smtClean="0"/>
              <a:t>Drag picture to placeholder or click icon to add</a:t>
            </a:r>
            <a:endParaRPr lang="en-US" noProof="0"/>
          </a:p>
        </p:txBody>
      </p:sp>
      <p:sp>
        <p:nvSpPr>
          <p:cNvPr id="2" name="Title 1"/>
          <p:cNvSpPr>
            <a:spLocks noGrp="1"/>
          </p:cNvSpPr>
          <p:nvPr>
            <p:ph type="title"/>
          </p:nvPr>
        </p:nvSpPr>
        <p:spPr>
          <a:xfrm>
            <a:off x="365760" y="3943355"/>
            <a:ext cx="8503920" cy="225703"/>
          </a:xfrm>
        </p:spPr>
        <p:txBody>
          <a:bodyPr/>
          <a:lstStyle>
            <a:lvl1pPr>
              <a:defRPr sz="1600">
                <a:solidFill>
                  <a:srgbClr val="00B0DA"/>
                </a:solidFill>
              </a:defRPr>
            </a:lvl1pPr>
          </a:lstStyle>
          <a:p>
            <a:r>
              <a:rPr lang="en-US" smtClean="0"/>
              <a:t>Click to edit Master title style</a:t>
            </a:r>
            <a:endParaRPr lang="en-US" dirty="0" smtClean="0"/>
          </a:p>
        </p:txBody>
      </p:sp>
      <p:sp>
        <p:nvSpPr>
          <p:cNvPr id="6" name="Text Placeholder 5"/>
          <p:cNvSpPr>
            <a:spLocks noGrp="1"/>
          </p:cNvSpPr>
          <p:nvPr>
            <p:ph type="body" sz="quarter" idx="10"/>
          </p:nvPr>
        </p:nvSpPr>
        <p:spPr>
          <a:xfrm>
            <a:off x="365760" y="4149090"/>
            <a:ext cx="7315200" cy="685800"/>
          </a:xfrm>
        </p:spPr>
        <p:txBody>
          <a:bodyPr/>
          <a:lstStyle>
            <a:lvl1pPr marL="0" indent="0">
              <a:buNone/>
              <a:defRPr kern="1200">
                <a:solidFill>
                  <a:srgbClr val="6D6E70"/>
                </a:solidFill>
              </a:defRPr>
            </a:lvl1pPr>
          </a:lstStyle>
          <a:p>
            <a:pPr lvl="0"/>
            <a:r>
              <a:rPr lang="en-US" smtClean="0"/>
              <a:t>Click to edit Master text styles</a:t>
            </a:r>
          </a:p>
        </p:txBody>
      </p:sp>
      <p:sp>
        <p:nvSpPr>
          <p:cNvPr id="5" name="Rectangle 52"/>
          <p:cNvSpPr>
            <a:spLocks noGrp="1" noChangeArrowheads="1"/>
          </p:cNvSpPr>
          <p:nvPr>
            <p:ph type="sldNum" sz="quarter" idx="13"/>
          </p:nvPr>
        </p:nvSpPr>
        <p:spPr>
          <a:xfrm>
            <a:off x="328613" y="4894263"/>
            <a:ext cx="2124075" cy="171450"/>
          </a:xfrm>
          <a:prstGeom prst="rect">
            <a:avLst/>
          </a:prstGeom>
          <a:ln/>
        </p:spPr>
        <p:txBody>
          <a:bodyPr/>
          <a:lstStyle>
            <a:lvl1pPr>
              <a:defRPr/>
            </a:lvl1pPr>
          </a:lstStyle>
          <a:p>
            <a:pPr>
              <a:defRPr/>
            </a:pPr>
            <a:fld id="{52A51ED7-F086-4C97-8BC1-0A2A87B193CF}" type="slidenum">
              <a:rPr lang="en-US"/>
              <a:pPr>
                <a:defRPr/>
              </a:pPr>
              <a:t>‹#›</a:t>
            </a:fld>
            <a:endParaRPr lang="en-US" dirty="0"/>
          </a:p>
        </p:txBody>
      </p:sp>
    </p:spTree>
    <p:extLst>
      <p:ext uri="{BB962C8B-B14F-4D97-AF65-F5344CB8AC3E}">
        <p14:creationId xmlns:p14="http://schemas.microsoft.com/office/powerpoint/2010/main" val="38912488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8"/>
            <a:ext cx="7772400" cy="1118255"/>
          </a:xfrm>
        </p:spPr>
        <p:txBody>
          <a:bodyPr/>
          <a:lstStyle>
            <a:lvl1pPr algn="l">
              <a:defRPr sz="4000" b="0" cap="all">
                <a:latin typeface="Arial" pitchFamily="34" charset="0"/>
                <a:cs typeface="Arial"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atin typeface="Arial" pitchFamily="34" charset="0"/>
                <a:cs typeface="Arial"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B7AD8E42-FD00-48A5-9160-FBC52EEEBD94}" type="slidenum">
              <a:rPr lang="en-US"/>
              <a:pPr>
                <a:defRPr/>
              </a:pPr>
              <a:t>‹#›</a:t>
            </a:fld>
            <a:endParaRPr lang="en-US" dirty="0"/>
          </a:p>
        </p:txBody>
      </p:sp>
    </p:spTree>
    <p:extLst>
      <p:ext uri="{BB962C8B-B14F-4D97-AF65-F5344CB8AC3E}">
        <p14:creationId xmlns:p14="http://schemas.microsoft.com/office/powerpoint/2010/main" val="3111500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5" name="Picture 44" descr="cover-wallerpaper"/>
          <p:cNvPicPr>
            <a:picLocks noChangeAspect="1" noChangeArrowheads="1"/>
          </p:cNvPicPr>
          <p:nvPr userDrawn="1"/>
        </p:nvPicPr>
        <p:blipFill>
          <a:blip r:embed="rId2"/>
          <a:srcRect/>
          <a:stretch>
            <a:fillRect/>
          </a:stretch>
        </p:blipFill>
        <p:spPr bwMode="auto">
          <a:xfrm>
            <a:off x="0" y="-42863"/>
            <a:ext cx="9144000" cy="4249738"/>
          </a:xfrm>
          <a:prstGeom prst="rect">
            <a:avLst/>
          </a:prstGeom>
          <a:noFill/>
          <a:ln w="9525">
            <a:noFill/>
            <a:miter lim="800000"/>
            <a:headEnd/>
            <a:tailEnd/>
          </a:ln>
        </p:spPr>
      </p:pic>
      <p:sp>
        <p:nvSpPr>
          <p:cNvPr id="6" name="Text Placeholder 5"/>
          <p:cNvSpPr>
            <a:spLocks noGrp="1"/>
          </p:cNvSpPr>
          <p:nvPr>
            <p:ph type="body" sz="quarter" idx="10"/>
          </p:nvPr>
        </p:nvSpPr>
        <p:spPr>
          <a:xfrm>
            <a:off x="365760" y="2777490"/>
            <a:ext cx="8531352" cy="253746"/>
          </a:xfrm>
        </p:spPr>
        <p:txBody>
          <a:bodyPr anchor="b"/>
          <a:lstStyle>
            <a:lvl1pPr marL="0" indent="0">
              <a:spcBef>
                <a:spcPts val="1320"/>
              </a:spcBef>
              <a:buNone/>
              <a:defRPr sz="2200">
                <a:solidFill>
                  <a:schemeClr val="tx2"/>
                </a:solidFill>
              </a:defRPr>
            </a:lvl1pPr>
            <a:lvl5pPr>
              <a:buNone/>
              <a:defRPr/>
            </a:lvl5pPr>
          </a:lstStyle>
          <a:p>
            <a:pPr lvl="0"/>
            <a:r>
              <a:rPr lang="en-US" smtClean="0"/>
              <a:t>Click to edit Master text styles</a:t>
            </a:r>
          </a:p>
        </p:txBody>
      </p:sp>
      <p:sp>
        <p:nvSpPr>
          <p:cNvPr id="8" name="Text Placeholder 7"/>
          <p:cNvSpPr>
            <a:spLocks noGrp="1"/>
          </p:cNvSpPr>
          <p:nvPr>
            <p:ph type="body" sz="quarter" idx="11"/>
          </p:nvPr>
        </p:nvSpPr>
        <p:spPr>
          <a:xfrm>
            <a:off x="365760" y="3840480"/>
            <a:ext cx="8531352"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38328" y="2084380"/>
            <a:ext cx="8558784" cy="677108"/>
          </a:xfrm>
        </p:spPr>
        <p:txBody>
          <a:bodyPr anchor="b"/>
          <a:lstStyle>
            <a:lvl1pPr>
              <a:defRPr sz="4800">
                <a:solidFill>
                  <a:srgbClr val="00B0DA"/>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98317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28613" y="1370411"/>
            <a:ext cx="4151312" cy="2742009"/>
          </a:xfrm>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2331" y="1370411"/>
            <a:ext cx="4151313" cy="2742009"/>
          </a:xfrm>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13D942B4-48CA-4E44-BEC1-BFC6554D6CA0}" type="slidenum">
              <a:rPr lang="en-US"/>
              <a:pPr>
                <a:defRPr/>
              </a:pPr>
              <a:t>‹#›</a:t>
            </a:fld>
            <a:endParaRPr lang="en-US" dirty="0"/>
          </a:p>
        </p:txBody>
      </p:sp>
    </p:spTree>
    <p:extLst>
      <p:ext uri="{BB962C8B-B14F-4D97-AF65-F5344CB8AC3E}">
        <p14:creationId xmlns:p14="http://schemas.microsoft.com/office/powerpoint/2010/main" val="5986292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94980"/>
          </a:xfrm>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2" y="1151335"/>
            <a:ext cx="4041775" cy="479822"/>
          </a:xfrm>
        </p:spPr>
        <p:txBody>
          <a:bodyPr anchor="b"/>
          <a:lstStyle>
            <a:lvl1pPr marL="0" indent="0">
              <a:buNone/>
              <a:defRPr sz="2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2" y="1631156"/>
            <a:ext cx="4041775" cy="2963466"/>
          </a:xfrm>
        </p:spPr>
        <p:txBody>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11686F9E-EC2F-4D1C-B7DF-6632DB8BE6E5}" type="slidenum">
              <a:rPr lang="en-US"/>
              <a:pPr>
                <a:defRPr/>
              </a:pPr>
              <a:t>‹#›</a:t>
            </a:fld>
            <a:endParaRPr lang="en-US" dirty="0"/>
          </a:p>
        </p:txBody>
      </p:sp>
    </p:spTree>
    <p:extLst>
      <p:ext uri="{BB962C8B-B14F-4D97-AF65-F5344CB8AC3E}">
        <p14:creationId xmlns:p14="http://schemas.microsoft.com/office/powerpoint/2010/main" val="168089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980BCFB9-6435-435A-850E-D699DA942B03}" type="slidenum">
              <a:rPr lang="en-US"/>
              <a:pPr>
                <a:defRPr/>
              </a:pPr>
              <a:t>‹#›</a:t>
            </a:fld>
            <a:endParaRPr lang="en-US" dirty="0"/>
          </a:p>
        </p:txBody>
      </p:sp>
    </p:spTree>
    <p:extLst>
      <p:ext uri="{BB962C8B-B14F-4D97-AF65-F5344CB8AC3E}">
        <p14:creationId xmlns:p14="http://schemas.microsoft.com/office/powerpoint/2010/main" val="20462536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61162"/>
            <a:ext cx="3008313" cy="559127"/>
          </a:xfrm>
        </p:spPr>
        <p:txBody>
          <a:bodyPr anchor="b"/>
          <a:lstStyle>
            <a:lvl1pPr algn="l">
              <a:defRPr sz="2000" b="0">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04791"/>
            <a:ext cx="5111750" cy="4389835"/>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7" y="1076328"/>
            <a:ext cx="3008313" cy="3518297"/>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DE3FCDDF-6BD2-4FCA-9EAF-27A2D5EEE41D}" type="slidenum">
              <a:rPr lang="en-US"/>
              <a:pPr>
                <a:defRPr/>
              </a:pPr>
              <a:t>‹#›</a:t>
            </a:fld>
            <a:endParaRPr lang="en-US" dirty="0"/>
          </a:p>
        </p:txBody>
      </p:sp>
    </p:spTree>
    <p:extLst>
      <p:ext uri="{BB962C8B-B14F-4D97-AF65-F5344CB8AC3E}">
        <p14:creationId xmlns:p14="http://schemas.microsoft.com/office/powerpoint/2010/main" val="5368146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413219"/>
            <a:ext cx="5486400" cy="394980"/>
          </a:xfrm>
        </p:spPr>
        <p:txBody>
          <a:bodyPr anchor="b"/>
          <a:lstStyle>
            <a:lvl1pPr algn="l">
              <a:defRPr sz="2800" b="0">
                <a:latin typeface="Arial" pitchFamily="34" charset="0"/>
                <a:cs typeface="Arial" pitchFamily="34"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BC602C7D-A95E-49D8-AA50-6096EDF1AE6F}" type="slidenum">
              <a:rPr lang="en-US"/>
              <a:pPr>
                <a:defRPr/>
              </a:pPr>
              <a:t>‹#›</a:t>
            </a:fld>
            <a:endParaRPr lang="en-US" dirty="0"/>
          </a:p>
        </p:txBody>
      </p:sp>
    </p:spTree>
    <p:extLst>
      <p:ext uri="{BB962C8B-B14F-4D97-AF65-F5344CB8AC3E}">
        <p14:creationId xmlns:p14="http://schemas.microsoft.com/office/powerpoint/2010/main" val="9920035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96577F2E-AD37-4BF3-AF81-4ACA126065DF}" type="slidenum">
              <a:rPr lang="en-US"/>
              <a:pPr>
                <a:defRPr/>
              </a:pPr>
              <a:t>‹#›</a:t>
            </a:fld>
            <a:endParaRPr lang="en-US" dirty="0"/>
          </a:p>
        </p:txBody>
      </p:sp>
    </p:spTree>
    <p:extLst>
      <p:ext uri="{BB962C8B-B14F-4D97-AF65-F5344CB8AC3E}">
        <p14:creationId xmlns:p14="http://schemas.microsoft.com/office/powerpoint/2010/main" val="36608280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32635" y="219075"/>
            <a:ext cx="782778" cy="38933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28613" y="219075"/>
            <a:ext cx="6362700" cy="3893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7B2BB2B9-DFA1-4E9E-8D10-53D2BA0EBB46}" type="slidenum">
              <a:rPr lang="en-US"/>
              <a:pPr>
                <a:defRPr/>
              </a:pPr>
              <a:t>‹#›</a:t>
            </a:fld>
            <a:endParaRPr lang="en-US" dirty="0"/>
          </a:p>
        </p:txBody>
      </p:sp>
    </p:spTree>
    <p:extLst>
      <p:ext uri="{BB962C8B-B14F-4D97-AF65-F5344CB8AC3E}">
        <p14:creationId xmlns:p14="http://schemas.microsoft.com/office/powerpoint/2010/main" val="41923779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ntent - Title 1 Line">
    <p:spTree>
      <p:nvGrpSpPr>
        <p:cNvPr id="1" name=""/>
        <p:cNvGrpSpPr/>
        <p:nvPr/>
      </p:nvGrpSpPr>
      <p:grpSpPr>
        <a:xfrm>
          <a:off x="0" y="0"/>
          <a:ext cx="0" cy="0"/>
          <a:chOff x="0" y="0"/>
          <a:chExt cx="0" cy="0"/>
        </a:xfrm>
      </p:grpSpPr>
      <p:sp>
        <p:nvSpPr>
          <p:cNvPr id="8" name="Slide Number Placeholder 3"/>
          <p:cNvSpPr>
            <a:spLocks noGrp="1"/>
          </p:cNvSpPr>
          <p:nvPr>
            <p:ph type="sldNum" sz="quarter" idx="4"/>
          </p:nvPr>
        </p:nvSpPr>
        <p:spPr>
          <a:xfrm>
            <a:off x="291832" y="4853747"/>
            <a:ext cx="435499" cy="187359"/>
          </a:xfrm>
          <a:prstGeom prst="rect">
            <a:avLst/>
          </a:prstGeom>
        </p:spPr>
        <p:txBody>
          <a:bodyPr vert="horz" lIns="91440" tIns="45720" rIns="91440" bIns="45720" rtlCol="0" anchor="ctr"/>
          <a:lstStyle>
            <a:lvl1pPr algn="l">
              <a:defRPr sz="900" baseline="0">
                <a:solidFill>
                  <a:srgbClr val="655A5B"/>
                </a:solidFill>
              </a:defRPr>
            </a:lvl1pPr>
          </a:lstStyle>
          <a:p>
            <a:fld id="{64A8A213-8E92-D94A-82D7-8578C89CAF17}" type="slidenum">
              <a:rPr lang="en-US" smtClean="0"/>
              <a:pPr/>
              <a:t>‹#›</a:t>
            </a:fld>
            <a:endParaRPr lang="en-US" dirty="0"/>
          </a:p>
        </p:txBody>
      </p:sp>
      <p:sp>
        <p:nvSpPr>
          <p:cNvPr id="9" name="Date Placeholder 4"/>
          <p:cNvSpPr>
            <a:spLocks noGrp="1"/>
          </p:cNvSpPr>
          <p:nvPr>
            <p:ph type="dt" sz="half" idx="2"/>
          </p:nvPr>
        </p:nvSpPr>
        <p:spPr>
          <a:xfrm>
            <a:off x="727241" y="4853747"/>
            <a:ext cx="2057400" cy="187359"/>
          </a:xfrm>
          <a:prstGeom prst="rect">
            <a:avLst/>
          </a:prstGeom>
        </p:spPr>
        <p:txBody>
          <a:bodyPr vert="horz" lIns="91440" tIns="45720" rIns="91440" bIns="45720" rtlCol="0" anchor="ctr"/>
          <a:lstStyle>
            <a:lvl1pPr algn="l">
              <a:defRPr sz="900" baseline="0">
                <a:solidFill>
                  <a:srgbClr val="655A5B"/>
                </a:solidFill>
              </a:defRPr>
            </a:lvl1pPr>
          </a:lstStyle>
          <a:p>
            <a:endParaRPr lang="en-US" dirty="0"/>
          </a:p>
        </p:txBody>
      </p:sp>
      <p:sp>
        <p:nvSpPr>
          <p:cNvPr id="10" name="Text Placeholder 15"/>
          <p:cNvSpPr>
            <a:spLocks noGrp="1"/>
          </p:cNvSpPr>
          <p:nvPr>
            <p:ph type="body" sz="quarter" idx="11" hasCustomPrompt="1"/>
          </p:nvPr>
        </p:nvSpPr>
        <p:spPr>
          <a:xfrm>
            <a:off x="202517" y="290927"/>
            <a:ext cx="3770265" cy="464018"/>
          </a:xfrm>
        </p:spPr>
        <p:txBody>
          <a:bodyPr>
            <a:noAutofit/>
          </a:bodyPr>
          <a:lstStyle>
            <a:lvl1pPr marL="0" indent="0" fontAlgn="t">
              <a:buFontTx/>
              <a:buNone/>
              <a:defRPr sz="2250" baseline="0">
                <a:solidFill>
                  <a:srgbClr val="5498E4"/>
                </a:solidFill>
                <a:latin typeface="Arial" charset="0"/>
              </a:defRPr>
            </a:lvl1pPr>
          </a:lstStyle>
          <a:p>
            <a:r>
              <a:rPr lang="en-US" dirty="0" smtClean="0"/>
              <a:t>One line headline goes here</a:t>
            </a:r>
            <a:endParaRPr lang="en-US" dirty="0"/>
          </a:p>
        </p:txBody>
      </p:sp>
      <p:sp>
        <p:nvSpPr>
          <p:cNvPr id="6" name="Text Placeholder 5"/>
          <p:cNvSpPr>
            <a:spLocks noGrp="1"/>
          </p:cNvSpPr>
          <p:nvPr>
            <p:ph type="body" sz="quarter" idx="13" hasCustomPrompt="1"/>
          </p:nvPr>
        </p:nvSpPr>
        <p:spPr>
          <a:xfrm>
            <a:off x="200026" y="841455"/>
            <a:ext cx="8181975" cy="3229769"/>
          </a:xfrm>
        </p:spPr>
        <p:txBody>
          <a:bodyPr numCol="2" spcCol="822960"/>
          <a:lstStyle>
            <a:lvl1pPr marL="0" marR="0" indent="0" algn="l" defTabSz="685800" rtl="0" eaLnBrk="1" fontAlgn="auto" latinLnBrk="0" hangingPunct="1">
              <a:lnSpc>
                <a:spcPct val="95000"/>
              </a:lnSpc>
              <a:spcBef>
                <a:spcPts val="0"/>
              </a:spcBef>
              <a:spcAft>
                <a:spcPts val="900"/>
              </a:spcAft>
              <a:buClrTx/>
              <a:buSzTx/>
              <a:buFont typeface="Arial"/>
              <a:buNone/>
              <a:tabLst/>
              <a:defRPr lang="en-US" sz="1350" kern="1200" baseline="0">
                <a:effectLst/>
                <a:latin typeface="+mn-lt"/>
              </a:defRPr>
            </a:lvl1pPr>
            <a:lvl2pPr marL="342900" indent="0">
              <a:buNone/>
              <a:defRPr/>
            </a:lvl2pPr>
            <a:lvl3pPr marL="685800" indent="0">
              <a:buNone/>
              <a:defRPr/>
            </a:lvl3pPr>
            <a:lvl4pPr marL="1028700" indent="0">
              <a:buNone/>
              <a:defRPr/>
            </a:lvl4pPr>
            <a:lvl5pPr marL="1371600" indent="0">
              <a:buNone/>
              <a:defRPr/>
            </a:lvl5pPr>
          </a:lstStyle>
          <a:p>
            <a:r>
              <a:rPr lang="en-US" sz="1350" dirty="0" smtClean="0">
                <a:effectLst/>
                <a:latin typeface="+mn-lt"/>
                <a:ea typeface="ＭＳ 明朝"/>
                <a:cs typeface="Times New Roman"/>
              </a:rPr>
              <a:t>Copy goes here for two column </a:t>
            </a:r>
            <a:r>
              <a:rPr lang="en-US" sz="1350" dirty="0" err="1" smtClean="0">
                <a:effectLst/>
                <a:latin typeface="+mn-lt"/>
                <a:ea typeface="ＭＳ 明朝"/>
                <a:cs typeface="Times New Roman"/>
              </a:rPr>
              <a:t>lorem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ipsum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dolar</a:t>
            </a:r>
            <a:r>
              <a:rPr lang="en-US" sz="1350" dirty="0" smtClean="0">
                <a:effectLst/>
                <a:latin typeface="+mn-lt"/>
                <a:ea typeface="ＭＳ 明朝"/>
                <a:cs typeface="Times New Roman"/>
              </a:rPr>
              <a:t> sit </a:t>
            </a:r>
            <a:r>
              <a:rPr lang="en-US" sz="1350" dirty="0" err="1" smtClean="0">
                <a:effectLst/>
                <a:latin typeface="+mn-lt"/>
                <a:ea typeface="ＭＳ 明朝"/>
                <a:cs typeface="Times New Roman"/>
              </a:rPr>
              <a:t>amet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consectetur</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adipiscing</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elit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Donec</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vehicula</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lorem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enim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quis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convallis</a:t>
            </a:r>
            <a:r>
              <a:rPr lang="en-US" sz="1350" dirty="0" smtClean="0">
                <a:effectLst/>
                <a:latin typeface="+mn-lt"/>
                <a:ea typeface="ＭＳ 明朝"/>
                <a:cs typeface="Times New Roman"/>
              </a:rPr>
              <a:t> lacus </a:t>
            </a:r>
            <a:r>
              <a:rPr lang="en-US" sz="1350" dirty="0" err="1" smtClean="0">
                <a:effectLst/>
                <a:latin typeface="+mn-lt"/>
                <a:ea typeface="ＭＳ 明朝"/>
                <a:cs typeface="Times New Roman"/>
              </a:rPr>
              <a:t>sodales</a:t>
            </a:r>
            <a:r>
              <a:rPr lang="en-US" sz="1350" dirty="0" smtClean="0">
                <a:effectLst/>
                <a:latin typeface="+mn-lt"/>
                <a:ea typeface="ＭＳ 明朝"/>
                <a:cs typeface="Times New Roman"/>
              </a:rPr>
              <a:t> in.</a:t>
            </a:r>
            <a:endParaRPr lang="en-US" sz="900" dirty="0" smtClean="0">
              <a:effectLst/>
              <a:latin typeface="Cambria"/>
              <a:ea typeface="ＭＳ 明朝"/>
              <a:cs typeface="Times New Roman"/>
            </a:endParaRPr>
          </a:p>
          <a:p>
            <a:r>
              <a:rPr lang="en-US" sz="1350" dirty="0" smtClean="0">
                <a:effectLst/>
                <a:latin typeface="+mn-lt"/>
                <a:ea typeface="ＭＳ 明朝"/>
                <a:cs typeface="Times New Roman"/>
              </a:rPr>
              <a:t>In </a:t>
            </a:r>
            <a:r>
              <a:rPr lang="en-US" sz="1350" dirty="0" err="1" smtClean="0">
                <a:effectLst/>
                <a:latin typeface="+mn-lt"/>
                <a:ea typeface="ＭＳ 明朝"/>
                <a:cs typeface="Times New Roman"/>
              </a:rPr>
              <a:t>ut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lobortis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neque</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quis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lobortis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velit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Praesent</a:t>
            </a:r>
            <a:r>
              <a:rPr lang="en-US" sz="1350" dirty="0" smtClean="0">
                <a:effectLst/>
                <a:latin typeface="+mn-lt"/>
                <a:ea typeface="ＭＳ 明朝"/>
                <a:cs typeface="Times New Roman"/>
              </a:rPr>
              <a:t> non </a:t>
            </a:r>
            <a:r>
              <a:rPr lang="en-US" sz="1350" dirty="0" err="1" smtClean="0">
                <a:effectLst/>
                <a:latin typeface="+mn-lt"/>
                <a:ea typeface="ＭＳ 明朝"/>
                <a:cs typeface="Times New Roman"/>
              </a:rPr>
              <a:t>feugiat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sapien</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sed</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rhoncus</a:t>
            </a:r>
            <a:r>
              <a:rPr lang="en-US" sz="1350" dirty="0" smtClean="0">
                <a:effectLst/>
                <a:latin typeface="+mn-lt"/>
                <a:ea typeface="ＭＳ 明朝"/>
                <a:cs typeface="Times New Roman"/>
              </a:rPr>
              <a:t>.</a:t>
            </a:r>
            <a:endParaRPr lang="en-US" sz="900" dirty="0" smtClean="0">
              <a:effectLst/>
              <a:latin typeface="Cambria"/>
              <a:ea typeface="ＭＳ 明朝"/>
              <a:cs typeface="Times New Roman"/>
            </a:endParaRPr>
          </a:p>
          <a:p>
            <a:r>
              <a:rPr lang="en-US" sz="1350" dirty="0" err="1" smtClean="0">
                <a:effectLst/>
                <a:latin typeface="+mn-lt"/>
                <a:ea typeface="ＭＳ 明朝"/>
                <a:cs typeface="Times New Roman"/>
              </a:rPr>
              <a:t>Ut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wisi</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enim</a:t>
            </a:r>
            <a:r>
              <a:rPr lang="en-US" sz="1350" dirty="0" smtClean="0">
                <a:effectLst/>
                <a:latin typeface="+mn-lt"/>
                <a:ea typeface="ＭＳ 明朝"/>
                <a:cs typeface="Times New Roman"/>
              </a:rPr>
              <a:t> ad minim </a:t>
            </a:r>
            <a:r>
              <a:rPr lang="en-US" sz="1350" dirty="0" err="1" smtClean="0">
                <a:effectLst/>
                <a:latin typeface="+mn-lt"/>
                <a:ea typeface="ＭＳ 明朝"/>
                <a:cs typeface="Times New Roman"/>
              </a:rPr>
              <a:t>veniam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quis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nostrud</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exerci</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tation</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ullamcorper</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suscipit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lobortis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nisl</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ut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aliquip</a:t>
            </a:r>
            <a:r>
              <a:rPr lang="en-US" sz="1350" dirty="0" smtClean="0">
                <a:effectLst/>
                <a:latin typeface="+mn-lt"/>
                <a:ea typeface="ＭＳ 明朝"/>
                <a:cs typeface="Times New Roman"/>
              </a:rPr>
              <a:t> ex </a:t>
            </a:r>
            <a:r>
              <a:rPr lang="en-US" sz="1350" dirty="0" err="1" smtClean="0">
                <a:effectLst/>
                <a:latin typeface="+mn-lt"/>
                <a:ea typeface="ＭＳ 明朝"/>
                <a:cs typeface="Times New Roman"/>
              </a:rPr>
              <a:t>ea</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commodo</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consequat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Duis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autem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vel</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eum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iriure</a:t>
            </a:r>
            <a:r>
              <a:rPr lang="en-US" sz="1350" dirty="0" smtClean="0">
                <a:effectLst/>
                <a:latin typeface="+mn-lt"/>
                <a:ea typeface="ＭＳ 明朝"/>
                <a:cs typeface="Times New Roman"/>
              </a:rPr>
              <a:t> dolor in </a:t>
            </a:r>
            <a:r>
              <a:rPr lang="en-US" sz="1350" dirty="0" err="1" smtClean="0">
                <a:effectLst/>
                <a:latin typeface="+mn-lt"/>
                <a:ea typeface="ＭＳ 明朝"/>
                <a:cs typeface="Times New Roman"/>
              </a:rPr>
              <a:t>hendrerit</a:t>
            </a:r>
            <a:r>
              <a:rPr lang="en-US" sz="1350" dirty="0" smtClean="0">
                <a:effectLst/>
                <a:latin typeface="+mn-lt"/>
                <a:ea typeface="ＭＳ 明朝"/>
                <a:cs typeface="Times New Roman"/>
              </a:rPr>
              <a:t> in </a:t>
            </a:r>
            <a:r>
              <a:rPr lang="en-US" sz="1350" dirty="0" err="1" smtClean="0">
                <a:effectLst/>
                <a:latin typeface="+mn-lt"/>
                <a:ea typeface="ＭＳ 明朝"/>
                <a:cs typeface="Times New Roman"/>
              </a:rPr>
              <a:t>vulputate</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velit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esse</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molestie</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consequat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vel</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illum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dolore</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eu</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feugiat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nulla</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facilisis</a:t>
            </a:r>
            <a:r>
              <a:rPr lang="en-US" sz="1350" dirty="0" smtClean="0">
                <a:effectLst/>
                <a:latin typeface="+mn-lt"/>
                <a:ea typeface="ＭＳ 明朝"/>
                <a:cs typeface="Times New Roman"/>
              </a:rPr>
              <a:t> at </a:t>
            </a:r>
            <a:r>
              <a:rPr lang="en-US" sz="1350" dirty="0" err="1" smtClean="0">
                <a:effectLst/>
                <a:latin typeface="+mn-lt"/>
                <a:ea typeface="ＭＳ 明朝"/>
                <a:cs typeface="Times New Roman"/>
              </a:rPr>
              <a:t>vero</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eros</a:t>
            </a:r>
            <a:r>
              <a:rPr lang="en-US" sz="1350" dirty="0" smtClean="0">
                <a:effectLst/>
                <a:latin typeface="+mn-lt"/>
                <a:ea typeface="ＭＳ 明朝"/>
                <a:cs typeface="Times New Roman"/>
              </a:rPr>
              <a:t> et </a:t>
            </a:r>
            <a:r>
              <a:rPr lang="en-US" sz="1350" dirty="0" err="1" smtClean="0">
                <a:effectLst/>
                <a:latin typeface="+mn-lt"/>
                <a:ea typeface="ＭＳ 明朝"/>
                <a:cs typeface="Times New Roman"/>
              </a:rPr>
              <a:t>accumsan</a:t>
            </a:r>
            <a:r>
              <a:rPr lang="en-US" sz="1350" dirty="0" smtClean="0">
                <a:effectLst/>
                <a:latin typeface="+mn-lt"/>
                <a:ea typeface="ＭＳ 明朝"/>
                <a:cs typeface="Times New Roman"/>
              </a:rPr>
              <a:t> et </a:t>
            </a:r>
            <a:r>
              <a:rPr lang="en-US" sz="1350" dirty="0" err="1" smtClean="0">
                <a:effectLst/>
                <a:latin typeface="+mn-lt"/>
                <a:ea typeface="ＭＳ 明朝"/>
                <a:cs typeface="Times New Roman"/>
              </a:rPr>
              <a:t>iusto</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odio</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dignissim</a:t>
            </a:r>
            <a:r>
              <a:rPr lang="en-US" sz="1350" dirty="0" smtClean="0">
                <a:effectLst/>
                <a:latin typeface="+mn-lt"/>
                <a:ea typeface="ＭＳ 明朝"/>
                <a:cs typeface="Times New Roman"/>
              </a:rPr>
              <a:t> qui </a:t>
            </a:r>
            <a:r>
              <a:rPr lang="en-US" sz="1350" dirty="0" err="1" smtClean="0">
                <a:effectLst/>
                <a:latin typeface="+mn-lt"/>
                <a:ea typeface="ＭＳ 明朝"/>
                <a:cs typeface="Times New Roman"/>
              </a:rPr>
              <a:t>blandit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praesent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luptatum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zzril</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delenit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augue</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duis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dolore</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te</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feugait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nulla</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facilisi</a:t>
            </a:r>
            <a:r>
              <a:rPr lang="en-US" sz="1350" dirty="0" smtClean="0">
                <a:effectLst/>
                <a:latin typeface="+mn-lt"/>
                <a:ea typeface="ＭＳ 明朝"/>
                <a:cs typeface="Times New Roman"/>
              </a:rPr>
              <a:t>. </a:t>
            </a:r>
          </a:p>
          <a:p>
            <a:r>
              <a:rPr lang="en-US" sz="1350" dirty="0" smtClean="0">
                <a:effectLst/>
                <a:latin typeface="+mn-lt"/>
                <a:ea typeface="ＭＳ 明朝"/>
                <a:cs typeface="Times New Roman"/>
              </a:rPr>
              <a:t>Nam liber </a:t>
            </a:r>
            <a:r>
              <a:rPr lang="en-US" sz="1350" dirty="0" err="1" smtClean="0">
                <a:effectLst/>
                <a:latin typeface="+mn-lt"/>
                <a:ea typeface="ＭＳ 明朝"/>
                <a:cs typeface="Times New Roman"/>
              </a:rPr>
              <a:t>tempor</a:t>
            </a:r>
            <a:r>
              <a:rPr lang="en-US" sz="1350" dirty="0" smtClean="0">
                <a:effectLst/>
                <a:latin typeface="+mn-lt"/>
                <a:ea typeface="ＭＳ 明朝"/>
                <a:cs typeface="Times New Roman"/>
              </a:rPr>
              <a:t> cum </a:t>
            </a:r>
            <a:r>
              <a:rPr lang="en-US" sz="1350" dirty="0" err="1" smtClean="0">
                <a:effectLst/>
                <a:latin typeface="+mn-lt"/>
                <a:ea typeface="ＭＳ 明朝"/>
                <a:cs typeface="Times New Roman"/>
              </a:rPr>
              <a:t>soluta</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nobis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eleifend</a:t>
            </a:r>
            <a:r>
              <a:rPr lang="en-US" sz="1350" dirty="0" smtClean="0">
                <a:effectLst/>
                <a:latin typeface="+mn-lt"/>
                <a:ea typeface="ＭＳ 明朝"/>
                <a:cs typeface="Times New Roman"/>
              </a:rPr>
              <a:t> option </a:t>
            </a:r>
            <a:r>
              <a:rPr lang="en-US" sz="1350" dirty="0" err="1" smtClean="0">
                <a:effectLst/>
                <a:latin typeface="+mn-lt"/>
                <a:ea typeface="ＭＳ 明朝"/>
                <a:cs typeface="Times New Roman"/>
              </a:rPr>
              <a:t>congue</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nihil</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imperdiet</a:t>
            </a:r>
            <a:r>
              <a:rPr lang="en-US" sz="1350" dirty="0" smtClean="0">
                <a:effectLst/>
                <a:latin typeface="+mn-lt"/>
                <a:ea typeface="ＭＳ 明朝"/>
                <a:cs typeface="Times New Roman"/>
              </a:rPr>
              <a:t> doming id quod </a:t>
            </a:r>
            <a:r>
              <a:rPr lang="en-US" sz="1350" dirty="0" err="1" smtClean="0">
                <a:effectLst/>
                <a:latin typeface="+mn-lt"/>
                <a:ea typeface="ＭＳ 明朝"/>
                <a:cs typeface="Times New Roman"/>
              </a:rPr>
              <a:t>mazim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placerat</a:t>
            </a:r>
            <a:r>
              <a:rPr lang="en-US" sz="1350" dirty="0" smtClean="0">
                <a:effectLst/>
                <a:latin typeface="+mn-lt"/>
                <a:ea typeface="ＭＳ 明朝"/>
                <a:cs typeface="Times New Roman"/>
              </a:rPr>
              <a:t> facer </a:t>
            </a:r>
            <a:r>
              <a:rPr lang="en-US" sz="1350" dirty="0" err="1" smtClean="0">
                <a:effectLst/>
                <a:latin typeface="+mn-lt"/>
                <a:ea typeface="ＭＳ 明朝"/>
                <a:cs typeface="Times New Roman"/>
              </a:rPr>
              <a:t>possim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assum</a:t>
            </a:r>
            <a:r>
              <a:rPr lang="en-US" sz="1350" dirty="0" smtClean="0">
                <a:effectLst/>
                <a:latin typeface="+mn-lt"/>
                <a:ea typeface="ＭＳ 明朝"/>
                <a:cs typeface="Times New Roman"/>
              </a:rPr>
              <a:t>. </a:t>
            </a:r>
          </a:p>
          <a:p>
            <a:r>
              <a:rPr lang="en-US" sz="1350" dirty="0" err="1" smtClean="0">
                <a:effectLst/>
                <a:latin typeface="+mn-lt"/>
                <a:ea typeface="ＭＳ 明朝"/>
                <a:cs typeface="Times New Roman"/>
              </a:rPr>
              <a:t>Typi</a:t>
            </a:r>
            <a:r>
              <a:rPr lang="en-US" sz="1350" dirty="0" smtClean="0">
                <a:effectLst/>
                <a:latin typeface="+mn-lt"/>
                <a:ea typeface="ＭＳ 明朝"/>
                <a:cs typeface="Times New Roman"/>
              </a:rPr>
              <a:t> non </a:t>
            </a:r>
            <a:r>
              <a:rPr lang="en-US" sz="1350" dirty="0" err="1" smtClean="0">
                <a:effectLst/>
                <a:latin typeface="+mn-lt"/>
                <a:ea typeface="ＭＳ 明朝"/>
                <a:cs typeface="Times New Roman"/>
              </a:rPr>
              <a:t>habent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claritatem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insitam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est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usus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legentis</a:t>
            </a:r>
            <a:r>
              <a:rPr lang="en-US" sz="1350" dirty="0" smtClean="0">
                <a:effectLst/>
                <a:latin typeface="+mn-lt"/>
                <a:ea typeface="ＭＳ 明朝"/>
                <a:cs typeface="Times New Roman"/>
              </a:rPr>
              <a:t> in </a:t>
            </a:r>
            <a:r>
              <a:rPr lang="en-US" sz="1350" dirty="0" err="1" smtClean="0">
                <a:effectLst/>
                <a:latin typeface="+mn-lt"/>
                <a:ea typeface="ＭＳ 明朝"/>
                <a:cs typeface="Times New Roman"/>
              </a:rPr>
              <a:t>iis</a:t>
            </a:r>
            <a:r>
              <a:rPr lang="en-US" sz="1350" dirty="0" smtClean="0">
                <a:effectLst/>
                <a:latin typeface="+mn-lt"/>
                <a:ea typeface="ＭＳ 明朝"/>
                <a:cs typeface="Times New Roman"/>
              </a:rPr>
              <a:t> qui </a:t>
            </a:r>
            <a:r>
              <a:rPr lang="en-US" sz="1350" dirty="0" err="1" smtClean="0">
                <a:effectLst/>
                <a:latin typeface="+mn-lt"/>
                <a:ea typeface="ＭＳ 明朝"/>
                <a:cs typeface="Times New Roman"/>
              </a:rPr>
              <a:t>facit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eorum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claritatem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Investigationes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demonstraverunt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lectores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legere</a:t>
            </a:r>
            <a:r>
              <a:rPr lang="en-US" sz="1350" dirty="0" smtClean="0">
                <a:effectLst/>
                <a:latin typeface="+mn-lt"/>
                <a:ea typeface="ＭＳ 明朝"/>
                <a:cs typeface="Times New Roman"/>
              </a:rPr>
              <a:t> me </a:t>
            </a:r>
            <a:r>
              <a:rPr lang="en-US" sz="1350" dirty="0" err="1" smtClean="0">
                <a:effectLst/>
                <a:latin typeface="+mn-lt"/>
                <a:ea typeface="ＭＳ 明朝"/>
                <a:cs typeface="Times New Roman"/>
              </a:rPr>
              <a:t>lius</a:t>
            </a:r>
            <a:r>
              <a:rPr lang="en-US" sz="1350" dirty="0" smtClean="0">
                <a:effectLst/>
                <a:latin typeface="+mn-lt"/>
                <a:ea typeface="ＭＳ 明朝"/>
                <a:cs typeface="Times New Roman"/>
              </a:rPr>
              <a:t> quod ii </a:t>
            </a:r>
            <a:r>
              <a:rPr lang="en-US" sz="1350" dirty="0" err="1" smtClean="0">
                <a:effectLst/>
                <a:latin typeface="+mn-lt"/>
                <a:ea typeface="ＭＳ 明朝"/>
                <a:cs typeface="Times New Roman"/>
              </a:rPr>
              <a:t>legunt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saepius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Claritas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est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etiam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processus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dynamicus</a:t>
            </a:r>
            <a:r>
              <a:rPr lang="en-US" sz="1350" dirty="0" smtClean="0">
                <a:effectLst/>
                <a:latin typeface="+mn-lt"/>
                <a:ea typeface="ＭＳ 明朝"/>
                <a:cs typeface="Times New Roman"/>
              </a:rPr>
              <a:t>, qui sequitur </a:t>
            </a:r>
            <a:r>
              <a:rPr lang="en-US" sz="1350" dirty="0" err="1" smtClean="0">
                <a:effectLst/>
                <a:latin typeface="+mn-lt"/>
                <a:ea typeface="ＭＳ 明朝"/>
                <a:cs typeface="Times New Roman"/>
              </a:rPr>
              <a:t>mutationem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consuetudium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lectorum</a:t>
            </a:r>
            <a:r>
              <a:rPr lang="en-US" sz="1350" dirty="0" smtClean="0">
                <a:effectLst/>
                <a:latin typeface="+mn-lt"/>
                <a:ea typeface="ＭＳ 明朝"/>
                <a:cs typeface="Times New Roman"/>
              </a:rPr>
              <a:t>. </a:t>
            </a:r>
          </a:p>
          <a:p>
            <a:r>
              <a:rPr lang="en-US" sz="1350" dirty="0" err="1" smtClean="0">
                <a:effectLst/>
                <a:latin typeface="+mn-lt"/>
                <a:ea typeface="ＭＳ 明朝"/>
                <a:cs typeface="Times New Roman"/>
              </a:rPr>
              <a:t>Mirum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est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notare</a:t>
            </a:r>
            <a:r>
              <a:rPr lang="en-US" sz="1350" dirty="0" smtClean="0">
                <a:effectLst/>
                <a:latin typeface="+mn-lt"/>
                <a:ea typeface="ＭＳ 明朝"/>
                <a:cs typeface="Times New Roman"/>
              </a:rPr>
              <a:t> quam </a:t>
            </a:r>
            <a:r>
              <a:rPr lang="en-US" sz="1350" dirty="0" err="1" smtClean="0">
                <a:effectLst/>
                <a:latin typeface="+mn-lt"/>
                <a:ea typeface="ＭＳ 明朝"/>
                <a:cs typeface="Times New Roman"/>
              </a:rPr>
              <a:t>littera</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gothica</a:t>
            </a:r>
            <a:r>
              <a:rPr lang="en-US" sz="1350" dirty="0" smtClean="0">
                <a:effectLst/>
                <a:latin typeface="+mn-lt"/>
                <a:ea typeface="ＭＳ 明朝"/>
                <a:cs typeface="Times New Roman"/>
              </a:rPr>
              <a:t>, quam </a:t>
            </a:r>
            <a:r>
              <a:rPr lang="en-US" sz="1350" dirty="0" err="1" smtClean="0">
                <a:effectLst/>
                <a:latin typeface="+mn-lt"/>
                <a:ea typeface="ＭＳ 明朝"/>
                <a:cs typeface="Times New Roman"/>
              </a:rPr>
              <a:t>nunc</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putamus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parum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claram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anteposuerit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litterarum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formas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humanitatis</a:t>
            </a:r>
            <a:r>
              <a:rPr lang="en-US" sz="1350" dirty="0" smtClean="0">
                <a:effectLst/>
                <a:latin typeface="+mn-lt"/>
                <a:ea typeface="ＭＳ 明朝"/>
                <a:cs typeface="Times New Roman"/>
              </a:rPr>
              <a:t> per </a:t>
            </a:r>
            <a:r>
              <a:rPr lang="en-US" sz="1350" dirty="0" err="1" smtClean="0">
                <a:effectLst/>
                <a:latin typeface="+mn-lt"/>
                <a:ea typeface="ＭＳ 明朝"/>
                <a:cs typeface="Times New Roman"/>
              </a:rPr>
              <a:t>seacula</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quarta</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decima</a:t>
            </a:r>
            <a:r>
              <a:rPr lang="en-US" sz="1350" dirty="0" smtClean="0">
                <a:effectLst/>
                <a:latin typeface="+mn-lt"/>
                <a:ea typeface="ＭＳ 明朝"/>
                <a:cs typeface="Times New Roman"/>
              </a:rPr>
              <a:t> et </a:t>
            </a:r>
            <a:r>
              <a:rPr lang="en-US" sz="1350" dirty="0" err="1" smtClean="0">
                <a:effectLst/>
                <a:latin typeface="+mn-lt"/>
                <a:ea typeface="ＭＳ 明朝"/>
                <a:cs typeface="Times New Roman"/>
              </a:rPr>
              <a:t>quinta</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decima</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Eodem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modo</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typi</a:t>
            </a:r>
            <a:r>
              <a:rPr lang="en-US" sz="1350" dirty="0" smtClean="0">
                <a:effectLst/>
                <a:latin typeface="+mn-lt"/>
                <a:ea typeface="ＭＳ 明朝"/>
                <a:cs typeface="Times New Roman"/>
              </a:rPr>
              <a:t>, qui </a:t>
            </a:r>
            <a:r>
              <a:rPr lang="en-US" sz="1350" dirty="0" err="1" smtClean="0">
                <a:effectLst/>
                <a:latin typeface="+mn-lt"/>
                <a:ea typeface="ＭＳ 明朝"/>
                <a:cs typeface="Times New Roman"/>
              </a:rPr>
              <a:t>nunc</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nobis</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videntur</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parum</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clari</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fiant</a:t>
            </a:r>
            <a:r>
              <a:rPr lang="en-US" sz="1350" dirty="0" smtClean="0">
                <a:effectLst/>
                <a:latin typeface="+mn-lt"/>
                <a:ea typeface="ＭＳ 明朝"/>
                <a:cs typeface="Times New Roman"/>
              </a:rPr>
              <a:t> </a:t>
            </a:r>
            <a:r>
              <a:rPr lang="en-US" sz="1350" dirty="0" err="1" smtClean="0">
                <a:effectLst/>
                <a:latin typeface="+mn-lt"/>
                <a:ea typeface="ＭＳ 明朝"/>
                <a:cs typeface="Times New Roman"/>
              </a:rPr>
              <a:t>sollemnes</a:t>
            </a:r>
            <a:r>
              <a:rPr lang="en-US" sz="1350" dirty="0" smtClean="0">
                <a:effectLst/>
                <a:latin typeface="+mn-lt"/>
                <a:ea typeface="ＭＳ 明朝"/>
                <a:cs typeface="Times New Roman"/>
              </a:rPr>
              <a:t> in </a:t>
            </a:r>
            <a:r>
              <a:rPr lang="en-US" sz="1350" dirty="0" err="1" smtClean="0">
                <a:effectLst/>
                <a:latin typeface="+mn-lt"/>
                <a:ea typeface="ＭＳ 明朝"/>
                <a:cs typeface="Times New Roman"/>
              </a:rPr>
              <a:t>futurum</a:t>
            </a:r>
            <a:r>
              <a:rPr lang="en-US" sz="1350" dirty="0" smtClean="0">
                <a:effectLst/>
                <a:latin typeface="+mn-lt"/>
                <a:ea typeface="ＭＳ 明朝"/>
                <a:cs typeface="Times New Roman"/>
              </a:rPr>
              <a:t>.</a:t>
            </a:r>
            <a:endParaRPr lang="en-US" sz="900" dirty="0">
              <a:effectLst/>
              <a:latin typeface="Cambria"/>
              <a:ea typeface="ＭＳ 明朝"/>
              <a:cs typeface="Times New Roman"/>
            </a:endParaRPr>
          </a:p>
        </p:txBody>
      </p:sp>
    </p:spTree>
    <p:extLst>
      <p:ext uri="{BB962C8B-B14F-4D97-AF65-F5344CB8AC3E}">
        <p14:creationId xmlns:p14="http://schemas.microsoft.com/office/powerpoint/2010/main" val="2290389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Title and Subtitle  - No Logo">
    <p:bg>
      <p:bgPr>
        <a:gradFill flip="none" rotWithShape="1">
          <a:gsLst>
            <a:gs pos="0">
              <a:srgbClr val="193461"/>
            </a:gs>
            <a:gs pos="64496">
              <a:srgbClr val="0D558A"/>
            </a:gs>
            <a:gs pos="100000">
              <a:srgbClr val="0075B4"/>
            </a:gs>
          </a:gsLst>
          <a:lin ang="5400000" scaled="0"/>
        </a:gradFill>
        <a:effectLst/>
      </p:bgPr>
    </p:bg>
    <p:spTree>
      <p:nvGrpSpPr>
        <p:cNvPr id="1" name=""/>
        <p:cNvGrpSpPr/>
        <p:nvPr/>
      </p:nvGrpSpPr>
      <p:grpSpPr>
        <a:xfrm>
          <a:off x="0" y="0"/>
          <a:ext cx="0" cy="0"/>
          <a:chOff x="0" y="0"/>
          <a:chExt cx="0" cy="0"/>
        </a:xfrm>
      </p:grpSpPr>
      <p:sp>
        <p:nvSpPr>
          <p:cNvPr id="650" name="Shape 650"/>
          <p:cNvSpPr>
            <a:spLocks noGrp="1"/>
          </p:cNvSpPr>
          <p:nvPr>
            <p:ph type="title"/>
          </p:nvPr>
        </p:nvSpPr>
        <p:spPr>
          <a:xfrm>
            <a:off x="428625" y="-4763"/>
            <a:ext cx="7620000" cy="379206"/>
          </a:xfrm>
          <a:prstGeom prst="rect">
            <a:avLst/>
          </a:prstGeom>
        </p:spPr>
        <p:txBody>
          <a:bodyPr/>
          <a:lstStyle>
            <a:lvl1pPr>
              <a:defRPr sz="2738" spc="0"/>
            </a:lvl1pPr>
          </a:lstStyle>
          <a:p>
            <a:r>
              <a:t>Title Text</a:t>
            </a:r>
          </a:p>
        </p:txBody>
      </p:sp>
      <p:sp>
        <p:nvSpPr>
          <p:cNvPr id="651" name="Shape 651"/>
          <p:cNvSpPr>
            <a:spLocks noGrp="1"/>
          </p:cNvSpPr>
          <p:nvPr>
            <p:ph type="body" sz="quarter" idx="13"/>
          </p:nvPr>
        </p:nvSpPr>
        <p:spPr>
          <a:xfrm>
            <a:off x="429729" y="896713"/>
            <a:ext cx="8277225" cy="246221"/>
          </a:xfrm>
          <a:prstGeom prst="rect">
            <a:avLst/>
          </a:prstGeom>
        </p:spPr>
        <p:txBody>
          <a:bodyPr>
            <a:spAutoFit/>
          </a:bodyPr>
          <a:lstStyle>
            <a:lvl1pPr>
              <a:spcBef>
                <a:spcPts val="0"/>
              </a:spcBef>
              <a:defRPr spc="0" baseline="0">
                <a:solidFill>
                  <a:schemeClr val="accent1">
                    <a:hueOff val="-196637"/>
                    <a:satOff val="10561"/>
                    <a:lumOff val="32352"/>
                  </a:schemeClr>
                </a:solidFill>
              </a:defRPr>
            </a:lvl1pPr>
          </a:lstStyle>
          <a:p>
            <a:r>
              <a:t>Subtitle text</a:t>
            </a:r>
          </a:p>
        </p:txBody>
      </p:sp>
      <p:sp>
        <p:nvSpPr>
          <p:cNvPr id="652" name="Shape 652"/>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70367360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5" name="Picture 44" descr="cover-wallerpaper"/>
          <p:cNvPicPr>
            <a:picLocks noChangeAspect="1" noChangeArrowheads="1"/>
          </p:cNvPicPr>
          <p:nvPr userDrawn="1"/>
        </p:nvPicPr>
        <p:blipFill>
          <a:blip r:embed="rId2"/>
          <a:srcRect/>
          <a:stretch>
            <a:fillRect/>
          </a:stretch>
        </p:blipFill>
        <p:spPr bwMode="auto">
          <a:xfrm>
            <a:off x="0" y="-42863"/>
            <a:ext cx="9144000" cy="4249738"/>
          </a:xfrm>
          <a:prstGeom prst="rect">
            <a:avLst/>
          </a:prstGeom>
          <a:noFill/>
          <a:ln w="9525">
            <a:noFill/>
            <a:miter lim="800000"/>
            <a:headEnd/>
            <a:tailEnd/>
          </a:ln>
        </p:spPr>
      </p:pic>
      <p:pic>
        <p:nvPicPr>
          <p:cNvPr id="6" name="Picture 5" descr="green-tri-color-logo"/>
          <p:cNvPicPr>
            <a:picLocks noChangeAspect="1" noChangeArrowheads="1"/>
          </p:cNvPicPr>
          <p:nvPr userDrawn="1"/>
        </p:nvPicPr>
        <p:blipFill>
          <a:blip r:embed="rId3" cstate="hqprint">
            <a:extLst>
              <a:ext uri="{28A0092B-C50C-407E-A947-70E740481C1C}">
                <a14:useLocalDpi xmlns:a14="http://schemas.microsoft.com/office/drawing/2010/main"/>
              </a:ext>
            </a:extLst>
          </a:blip>
          <a:srcRect/>
          <a:stretch>
            <a:fillRect/>
          </a:stretch>
        </p:blipFill>
        <p:spPr bwMode="auto">
          <a:xfrm>
            <a:off x="8412163" y="4765675"/>
            <a:ext cx="465137" cy="187325"/>
          </a:xfrm>
          <a:prstGeom prst="rect">
            <a:avLst/>
          </a:prstGeom>
          <a:noFill/>
          <a:ln w="9525">
            <a:noFill/>
            <a:miter lim="800000"/>
            <a:headEnd/>
            <a:tailEnd/>
          </a:ln>
        </p:spPr>
      </p:pic>
      <p:sp>
        <p:nvSpPr>
          <p:cNvPr id="12" name="Text Placeholder 5"/>
          <p:cNvSpPr>
            <a:spLocks noGrp="1"/>
          </p:cNvSpPr>
          <p:nvPr>
            <p:ph type="body" sz="quarter" idx="10"/>
          </p:nvPr>
        </p:nvSpPr>
        <p:spPr>
          <a:xfrm>
            <a:off x="365760" y="2777490"/>
            <a:ext cx="8531352" cy="253746"/>
          </a:xfrm>
        </p:spPr>
        <p:txBody>
          <a:bodyPr anchor="b"/>
          <a:lstStyle>
            <a:lvl1pPr marL="0" indent="0">
              <a:spcBef>
                <a:spcPts val="1320"/>
              </a:spcBef>
              <a:buNone/>
              <a:defRPr sz="2200">
                <a:solidFill>
                  <a:schemeClr val="tx2"/>
                </a:solidFill>
              </a:defRPr>
            </a:lvl1pPr>
            <a:lvl5pPr>
              <a:buNone/>
              <a:defRPr/>
            </a:lvl5pPr>
          </a:lstStyle>
          <a:p>
            <a:pPr lvl="0"/>
            <a:r>
              <a:rPr lang="en-US" smtClean="0"/>
              <a:t>Click to edit Master text styles</a:t>
            </a:r>
          </a:p>
        </p:txBody>
      </p:sp>
      <p:sp>
        <p:nvSpPr>
          <p:cNvPr id="13" name="Text Placeholder 7"/>
          <p:cNvSpPr>
            <a:spLocks noGrp="1"/>
          </p:cNvSpPr>
          <p:nvPr>
            <p:ph type="body" sz="quarter" idx="11"/>
          </p:nvPr>
        </p:nvSpPr>
        <p:spPr>
          <a:xfrm>
            <a:off x="365760" y="3840480"/>
            <a:ext cx="8531352" cy="365760"/>
          </a:xfrm>
        </p:spPr>
        <p:txBody>
          <a:bodyPr/>
          <a:lstStyle>
            <a:lvl1pPr marL="0" indent="0">
              <a:spcBef>
                <a:spcPts val="0"/>
              </a:spcBef>
              <a:buNone/>
              <a:defRPr sz="1200"/>
            </a:lvl1pPr>
          </a:lstStyle>
          <a:p>
            <a:pPr lvl="0"/>
            <a:r>
              <a:rPr lang="en-US" smtClean="0"/>
              <a:t>Click to edit Master text styles</a:t>
            </a:r>
          </a:p>
        </p:txBody>
      </p:sp>
      <p:sp>
        <p:nvSpPr>
          <p:cNvPr id="14" name="Title 8"/>
          <p:cNvSpPr>
            <a:spLocks noGrp="1"/>
          </p:cNvSpPr>
          <p:nvPr>
            <p:ph type="title"/>
          </p:nvPr>
        </p:nvSpPr>
        <p:spPr>
          <a:xfrm>
            <a:off x="338328" y="2084380"/>
            <a:ext cx="8558784" cy="677108"/>
          </a:xfrm>
        </p:spPr>
        <p:txBody>
          <a:bodyPr anchor="b"/>
          <a:lstStyle>
            <a:lvl1pPr>
              <a:defRPr sz="4800">
                <a:solidFill>
                  <a:srgbClr val="8CC63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44284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pic>
        <p:nvPicPr>
          <p:cNvPr id="5" name="Picture 44" descr="cover-wallerpaper"/>
          <p:cNvPicPr>
            <a:picLocks noChangeAspect="1" noChangeArrowheads="1"/>
          </p:cNvPicPr>
          <p:nvPr userDrawn="1"/>
        </p:nvPicPr>
        <p:blipFill>
          <a:blip r:embed="rId2"/>
          <a:srcRect/>
          <a:stretch>
            <a:fillRect/>
          </a:stretch>
        </p:blipFill>
        <p:spPr bwMode="auto">
          <a:xfrm>
            <a:off x="0" y="-42863"/>
            <a:ext cx="9144000" cy="4249738"/>
          </a:xfrm>
          <a:prstGeom prst="rect">
            <a:avLst/>
          </a:prstGeom>
          <a:noFill/>
          <a:ln w="9525">
            <a:noFill/>
            <a:miter lim="800000"/>
            <a:headEnd/>
            <a:tailEnd/>
          </a:ln>
        </p:spPr>
      </p:pic>
      <p:pic>
        <p:nvPicPr>
          <p:cNvPr id="6" name="Picture 5" descr="teal-tri-color-logo"/>
          <p:cNvPicPr>
            <a:picLocks noChangeAspect="1" noChangeArrowheads="1"/>
          </p:cNvPicPr>
          <p:nvPr userDrawn="1"/>
        </p:nvPicPr>
        <p:blipFill>
          <a:blip r:embed="rId3" cstate="hqprint">
            <a:extLst>
              <a:ext uri="{28A0092B-C50C-407E-A947-70E740481C1C}">
                <a14:useLocalDpi xmlns:a14="http://schemas.microsoft.com/office/drawing/2010/main"/>
              </a:ext>
            </a:extLst>
          </a:blip>
          <a:srcRect/>
          <a:stretch>
            <a:fillRect/>
          </a:stretch>
        </p:blipFill>
        <p:spPr bwMode="auto">
          <a:xfrm>
            <a:off x="8412163" y="4765675"/>
            <a:ext cx="465137" cy="187325"/>
          </a:xfrm>
          <a:prstGeom prst="rect">
            <a:avLst/>
          </a:prstGeom>
          <a:noFill/>
          <a:ln w="9525">
            <a:noFill/>
            <a:miter lim="800000"/>
            <a:headEnd/>
            <a:tailEnd/>
          </a:ln>
        </p:spPr>
      </p:pic>
      <p:sp>
        <p:nvSpPr>
          <p:cNvPr id="12" name="Text Placeholder 5"/>
          <p:cNvSpPr>
            <a:spLocks noGrp="1"/>
          </p:cNvSpPr>
          <p:nvPr>
            <p:ph type="body" sz="quarter" idx="10"/>
          </p:nvPr>
        </p:nvSpPr>
        <p:spPr>
          <a:xfrm>
            <a:off x="365760" y="2777490"/>
            <a:ext cx="8531352" cy="253746"/>
          </a:xfrm>
        </p:spPr>
        <p:txBody>
          <a:bodyPr anchor="b"/>
          <a:lstStyle>
            <a:lvl1pPr marL="0" indent="0">
              <a:spcBef>
                <a:spcPts val="1320"/>
              </a:spcBef>
              <a:buNone/>
              <a:defRPr sz="2200">
                <a:solidFill>
                  <a:schemeClr val="tx2"/>
                </a:solidFill>
              </a:defRPr>
            </a:lvl1pPr>
            <a:lvl5pPr>
              <a:buNone/>
              <a:defRPr/>
            </a:lvl5pPr>
          </a:lstStyle>
          <a:p>
            <a:pPr lvl="0"/>
            <a:r>
              <a:rPr lang="en-US" smtClean="0"/>
              <a:t>Click to edit Master text styles</a:t>
            </a:r>
          </a:p>
        </p:txBody>
      </p:sp>
      <p:sp>
        <p:nvSpPr>
          <p:cNvPr id="13" name="Text Placeholder 7"/>
          <p:cNvSpPr>
            <a:spLocks noGrp="1"/>
          </p:cNvSpPr>
          <p:nvPr>
            <p:ph type="body" sz="quarter" idx="11"/>
          </p:nvPr>
        </p:nvSpPr>
        <p:spPr>
          <a:xfrm>
            <a:off x="365760" y="3840480"/>
            <a:ext cx="8531352" cy="365760"/>
          </a:xfrm>
        </p:spPr>
        <p:txBody>
          <a:bodyPr/>
          <a:lstStyle>
            <a:lvl1pPr marL="0" indent="0">
              <a:spcBef>
                <a:spcPts val="0"/>
              </a:spcBef>
              <a:buNone/>
              <a:defRPr sz="1200"/>
            </a:lvl1pPr>
          </a:lstStyle>
          <a:p>
            <a:pPr lvl="0"/>
            <a:r>
              <a:rPr lang="en-US" smtClean="0"/>
              <a:t>Click to edit Master text styles</a:t>
            </a:r>
          </a:p>
        </p:txBody>
      </p:sp>
      <p:sp>
        <p:nvSpPr>
          <p:cNvPr id="14" name="Title 8"/>
          <p:cNvSpPr>
            <a:spLocks noGrp="1"/>
          </p:cNvSpPr>
          <p:nvPr>
            <p:ph type="title"/>
          </p:nvPr>
        </p:nvSpPr>
        <p:spPr>
          <a:xfrm>
            <a:off x="338328" y="2084380"/>
            <a:ext cx="8558784" cy="677108"/>
          </a:xfrm>
        </p:spPr>
        <p:txBody>
          <a:bodyPr anchor="b"/>
          <a:lstStyle>
            <a:lvl1pPr>
              <a:defRPr sz="4800">
                <a:solidFill>
                  <a:srgbClr val="00A6A0"/>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29178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pic>
        <p:nvPicPr>
          <p:cNvPr id="5" name="Picture 44" descr="cover-wallerpaper"/>
          <p:cNvPicPr>
            <a:picLocks noChangeAspect="1" noChangeArrowheads="1"/>
          </p:cNvPicPr>
          <p:nvPr userDrawn="1"/>
        </p:nvPicPr>
        <p:blipFill>
          <a:blip r:embed="rId2"/>
          <a:srcRect/>
          <a:stretch>
            <a:fillRect/>
          </a:stretch>
        </p:blipFill>
        <p:spPr bwMode="auto">
          <a:xfrm>
            <a:off x="0" y="-42863"/>
            <a:ext cx="9144000" cy="4249738"/>
          </a:xfrm>
          <a:prstGeom prst="rect">
            <a:avLst/>
          </a:prstGeom>
          <a:noFill/>
          <a:ln w="9525">
            <a:noFill/>
            <a:miter lim="800000"/>
            <a:headEnd/>
            <a:tailEnd/>
          </a:ln>
        </p:spPr>
      </p:pic>
      <p:pic>
        <p:nvPicPr>
          <p:cNvPr id="6" name="Picture 5" descr="yellow-tri-color-logo"/>
          <p:cNvPicPr>
            <a:picLocks noChangeAspect="1" noChangeArrowheads="1"/>
          </p:cNvPicPr>
          <p:nvPr userDrawn="1"/>
        </p:nvPicPr>
        <p:blipFill>
          <a:blip r:embed="rId3" cstate="hqprint">
            <a:extLst>
              <a:ext uri="{28A0092B-C50C-407E-A947-70E740481C1C}">
                <a14:useLocalDpi xmlns:a14="http://schemas.microsoft.com/office/drawing/2010/main"/>
              </a:ext>
            </a:extLst>
          </a:blip>
          <a:srcRect/>
          <a:stretch>
            <a:fillRect/>
          </a:stretch>
        </p:blipFill>
        <p:spPr bwMode="auto">
          <a:xfrm>
            <a:off x="8412163" y="4765675"/>
            <a:ext cx="465137" cy="190500"/>
          </a:xfrm>
          <a:prstGeom prst="rect">
            <a:avLst/>
          </a:prstGeom>
          <a:noFill/>
          <a:ln w="9525">
            <a:noFill/>
            <a:miter lim="800000"/>
            <a:headEnd/>
            <a:tailEnd/>
          </a:ln>
        </p:spPr>
      </p:pic>
      <p:sp>
        <p:nvSpPr>
          <p:cNvPr id="12" name="Text Placeholder 5"/>
          <p:cNvSpPr>
            <a:spLocks noGrp="1"/>
          </p:cNvSpPr>
          <p:nvPr>
            <p:ph type="body" sz="quarter" idx="10"/>
          </p:nvPr>
        </p:nvSpPr>
        <p:spPr>
          <a:xfrm>
            <a:off x="365760" y="2777490"/>
            <a:ext cx="8531352" cy="253746"/>
          </a:xfrm>
        </p:spPr>
        <p:txBody>
          <a:bodyPr anchor="b"/>
          <a:lstStyle>
            <a:lvl1pPr marL="0" indent="0">
              <a:spcBef>
                <a:spcPts val="1320"/>
              </a:spcBef>
              <a:buNone/>
              <a:defRPr sz="2200">
                <a:solidFill>
                  <a:schemeClr val="tx2"/>
                </a:solidFill>
              </a:defRPr>
            </a:lvl1pPr>
            <a:lvl5pPr>
              <a:buNone/>
              <a:defRPr/>
            </a:lvl5pPr>
          </a:lstStyle>
          <a:p>
            <a:pPr lvl="0"/>
            <a:r>
              <a:rPr lang="en-US" smtClean="0"/>
              <a:t>Click to edit Master text styles</a:t>
            </a:r>
          </a:p>
        </p:txBody>
      </p:sp>
      <p:sp>
        <p:nvSpPr>
          <p:cNvPr id="13" name="Text Placeholder 7"/>
          <p:cNvSpPr>
            <a:spLocks noGrp="1"/>
          </p:cNvSpPr>
          <p:nvPr>
            <p:ph type="body" sz="quarter" idx="11"/>
          </p:nvPr>
        </p:nvSpPr>
        <p:spPr>
          <a:xfrm>
            <a:off x="365760" y="3840480"/>
            <a:ext cx="8531352" cy="365760"/>
          </a:xfrm>
        </p:spPr>
        <p:txBody>
          <a:bodyPr/>
          <a:lstStyle>
            <a:lvl1pPr marL="0" indent="0">
              <a:spcBef>
                <a:spcPts val="0"/>
              </a:spcBef>
              <a:buNone/>
              <a:defRPr sz="1200"/>
            </a:lvl1pPr>
          </a:lstStyle>
          <a:p>
            <a:pPr lvl="0"/>
            <a:r>
              <a:rPr lang="en-US" smtClean="0"/>
              <a:t>Click to edit Master text styles</a:t>
            </a:r>
          </a:p>
        </p:txBody>
      </p:sp>
      <p:sp>
        <p:nvSpPr>
          <p:cNvPr id="14" name="Title 8"/>
          <p:cNvSpPr>
            <a:spLocks noGrp="1"/>
          </p:cNvSpPr>
          <p:nvPr>
            <p:ph type="title"/>
          </p:nvPr>
        </p:nvSpPr>
        <p:spPr>
          <a:xfrm>
            <a:off x="338328" y="2084380"/>
            <a:ext cx="8558784" cy="677108"/>
          </a:xfrm>
        </p:spPr>
        <p:txBody>
          <a:bodyPr anchor="b"/>
          <a:lstStyle>
            <a:lvl1pPr>
              <a:defRPr sz="4800">
                <a:solidFill>
                  <a:srgbClr val="FDB813"/>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85738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pic>
        <p:nvPicPr>
          <p:cNvPr id="5" name="Picture 44" descr="cover-wallerpaper"/>
          <p:cNvPicPr>
            <a:picLocks noChangeAspect="1" noChangeArrowheads="1"/>
          </p:cNvPicPr>
          <p:nvPr userDrawn="1"/>
        </p:nvPicPr>
        <p:blipFill>
          <a:blip r:embed="rId2"/>
          <a:srcRect/>
          <a:stretch>
            <a:fillRect/>
          </a:stretch>
        </p:blipFill>
        <p:spPr bwMode="auto">
          <a:xfrm>
            <a:off x="0" y="-42863"/>
            <a:ext cx="9144000" cy="4249738"/>
          </a:xfrm>
          <a:prstGeom prst="rect">
            <a:avLst/>
          </a:prstGeom>
          <a:noFill/>
          <a:ln w="9525">
            <a:noFill/>
            <a:miter lim="800000"/>
            <a:headEnd/>
            <a:tailEnd/>
          </a:ln>
        </p:spPr>
      </p:pic>
      <p:pic>
        <p:nvPicPr>
          <p:cNvPr id="6" name="Picture 5" descr="orange-tri-color-logo"/>
          <p:cNvPicPr>
            <a:picLocks noChangeAspect="1" noChangeArrowheads="1"/>
          </p:cNvPicPr>
          <p:nvPr userDrawn="1"/>
        </p:nvPicPr>
        <p:blipFill>
          <a:blip r:embed="rId3" cstate="hqprint">
            <a:extLst>
              <a:ext uri="{28A0092B-C50C-407E-A947-70E740481C1C}">
                <a14:useLocalDpi xmlns:a14="http://schemas.microsoft.com/office/drawing/2010/main"/>
              </a:ext>
            </a:extLst>
          </a:blip>
          <a:srcRect/>
          <a:stretch>
            <a:fillRect/>
          </a:stretch>
        </p:blipFill>
        <p:spPr bwMode="auto">
          <a:xfrm>
            <a:off x="8412163" y="4765675"/>
            <a:ext cx="465137" cy="187325"/>
          </a:xfrm>
          <a:prstGeom prst="rect">
            <a:avLst/>
          </a:prstGeom>
          <a:noFill/>
          <a:ln w="9525">
            <a:noFill/>
            <a:miter lim="800000"/>
            <a:headEnd/>
            <a:tailEnd/>
          </a:ln>
        </p:spPr>
      </p:pic>
      <p:sp>
        <p:nvSpPr>
          <p:cNvPr id="12" name="Text Placeholder 5"/>
          <p:cNvSpPr>
            <a:spLocks noGrp="1"/>
          </p:cNvSpPr>
          <p:nvPr>
            <p:ph type="body" sz="quarter" idx="10"/>
          </p:nvPr>
        </p:nvSpPr>
        <p:spPr>
          <a:xfrm>
            <a:off x="365760" y="2777490"/>
            <a:ext cx="8531352" cy="253746"/>
          </a:xfrm>
        </p:spPr>
        <p:txBody>
          <a:bodyPr anchor="b"/>
          <a:lstStyle>
            <a:lvl1pPr marL="0" indent="0">
              <a:spcBef>
                <a:spcPts val="1320"/>
              </a:spcBef>
              <a:buNone/>
              <a:defRPr sz="2200">
                <a:solidFill>
                  <a:schemeClr val="tx2"/>
                </a:solidFill>
              </a:defRPr>
            </a:lvl1pPr>
            <a:lvl5pPr>
              <a:buNone/>
              <a:defRPr/>
            </a:lvl5pPr>
          </a:lstStyle>
          <a:p>
            <a:pPr lvl="0"/>
            <a:r>
              <a:rPr lang="en-US" smtClean="0"/>
              <a:t>Click to edit Master text styles</a:t>
            </a:r>
          </a:p>
        </p:txBody>
      </p:sp>
      <p:sp>
        <p:nvSpPr>
          <p:cNvPr id="13" name="Text Placeholder 7"/>
          <p:cNvSpPr>
            <a:spLocks noGrp="1"/>
          </p:cNvSpPr>
          <p:nvPr>
            <p:ph type="body" sz="quarter" idx="11"/>
          </p:nvPr>
        </p:nvSpPr>
        <p:spPr>
          <a:xfrm>
            <a:off x="365760" y="3840480"/>
            <a:ext cx="8531352" cy="365760"/>
          </a:xfrm>
        </p:spPr>
        <p:txBody>
          <a:bodyPr/>
          <a:lstStyle>
            <a:lvl1pPr marL="0" indent="0">
              <a:spcBef>
                <a:spcPts val="0"/>
              </a:spcBef>
              <a:buNone/>
              <a:defRPr sz="1200"/>
            </a:lvl1pPr>
          </a:lstStyle>
          <a:p>
            <a:pPr lvl="0"/>
            <a:r>
              <a:rPr lang="en-US" smtClean="0"/>
              <a:t>Click to edit Master text styles</a:t>
            </a:r>
          </a:p>
        </p:txBody>
      </p:sp>
      <p:sp>
        <p:nvSpPr>
          <p:cNvPr id="14" name="Title 8"/>
          <p:cNvSpPr>
            <a:spLocks noGrp="1"/>
          </p:cNvSpPr>
          <p:nvPr>
            <p:ph type="title"/>
          </p:nvPr>
        </p:nvSpPr>
        <p:spPr>
          <a:xfrm>
            <a:off x="338328" y="2084380"/>
            <a:ext cx="8558784" cy="677108"/>
          </a:xfrm>
        </p:spPr>
        <p:txBody>
          <a:bodyPr anchor="b"/>
          <a:lstStyle>
            <a:lvl1pPr>
              <a:defRPr sz="4800">
                <a:solidFill>
                  <a:srgbClr val="F19027"/>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506115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pic>
        <p:nvPicPr>
          <p:cNvPr id="5" name="Picture 44" descr="cover-wallerpaper"/>
          <p:cNvPicPr>
            <a:picLocks noChangeAspect="1" noChangeArrowheads="1"/>
          </p:cNvPicPr>
          <p:nvPr userDrawn="1"/>
        </p:nvPicPr>
        <p:blipFill>
          <a:blip r:embed="rId2"/>
          <a:srcRect/>
          <a:stretch>
            <a:fillRect/>
          </a:stretch>
        </p:blipFill>
        <p:spPr bwMode="auto">
          <a:xfrm>
            <a:off x="0" y="-42863"/>
            <a:ext cx="9144000" cy="4249738"/>
          </a:xfrm>
          <a:prstGeom prst="rect">
            <a:avLst/>
          </a:prstGeom>
          <a:noFill/>
          <a:ln w="9525">
            <a:noFill/>
            <a:miter lim="800000"/>
            <a:headEnd/>
            <a:tailEnd/>
          </a:ln>
        </p:spPr>
      </p:pic>
      <p:pic>
        <p:nvPicPr>
          <p:cNvPr id="6" name="Picture 5" descr="red-tri-color-logo"/>
          <p:cNvPicPr>
            <a:picLocks noChangeAspect="1" noChangeArrowheads="1"/>
          </p:cNvPicPr>
          <p:nvPr userDrawn="1"/>
        </p:nvPicPr>
        <p:blipFill>
          <a:blip r:embed="rId3" cstate="hqprint">
            <a:extLst>
              <a:ext uri="{28A0092B-C50C-407E-A947-70E740481C1C}">
                <a14:useLocalDpi xmlns:a14="http://schemas.microsoft.com/office/drawing/2010/main"/>
              </a:ext>
            </a:extLst>
          </a:blip>
          <a:srcRect/>
          <a:stretch>
            <a:fillRect/>
          </a:stretch>
        </p:blipFill>
        <p:spPr bwMode="auto">
          <a:xfrm>
            <a:off x="8412163" y="4765675"/>
            <a:ext cx="465137" cy="187325"/>
          </a:xfrm>
          <a:prstGeom prst="rect">
            <a:avLst/>
          </a:prstGeom>
          <a:noFill/>
          <a:ln w="9525">
            <a:noFill/>
            <a:miter lim="800000"/>
            <a:headEnd/>
            <a:tailEnd/>
          </a:ln>
        </p:spPr>
      </p:pic>
      <p:sp>
        <p:nvSpPr>
          <p:cNvPr id="12" name="Text Placeholder 5"/>
          <p:cNvSpPr>
            <a:spLocks noGrp="1"/>
          </p:cNvSpPr>
          <p:nvPr>
            <p:ph type="body" sz="quarter" idx="10"/>
          </p:nvPr>
        </p:nvSpPr>
        <p:spPr>
          <a:xfrm>
            <a:off x="365760" y="2777490"/>
            <a:ext cx="8531352" cy="253746"/>
          </a:xfrm>
        </p:spPr>
        <p:txBody>
          <a:bodyPr anchor="b"/>
          <a:lstStyle>
            <a:lvl1pPr marL="0" indent="0">
              <a:spcBef>
                <a:spcPts val="1320"/>
              </a:spcBef>
              <a:buNone/>
              <a:defRPr sz="2200">
                <a:solidFill>
                  <a:schemeClr val="tx2"/>
                </a:solidFill>
              </a:defRPr>
            </a:lvl1pPr>
            <a:lvl5pPr>
              <a:buNone/>
              <a:defRPr/>
            </a:lvl5pPr>
          </a:lstStyle>
          <a:p>
            <a:pPr lvl="0"/>
            <a:r>
              <a:rPr lang="en-US" smtClean="0"/>
              <a:t>Click to edit Master text styles</a:t>
            </a:r>
          </a:p>
        </p:txBody>
      </p:sp>
      <p:sp>
        <p:nvSpPr>
          <p:cNvPr id="13" name="Text Placeholder 7"/>
          <p:cNvSpPr>
            <a:spLocks noGrp="1"/>
          </p:cNvSpPr>
          <p:nvPr>
            <p:ph type="body" sz="quarter" idx="11"/>
          </p:nvPr>
        </p:nvSpPr>
        <p:spPr>
          <a:xfrm>
            <a:off x="365760" y="3840480"/>
            <a:ext cx="8531352" cy="365760"/>
          </a:xfrm>
        </p:spPr>
        <p:txBody>
          <a:bodyPr/>
          <a:lstStyle>
            <a:lvl1pPr marL="0" indent="0">
              <a:spcBef>
                <a:spcPts val="0"/>
              </a:spcBef>
              <a:buNone/>
              <a:defRPr sz="1200"/>
            </a:lvl1pPr>
          </a:lstStyle>
          <a:p>
            <a:pPr lvl="0"/>
            <a:r>
              <a:rPr lang="en-US" smtClean="0"/>
              <a:t>Click to edit Master text styles</a:t>
            </a:r>
          </a:p>
        </p:txBody>
      </p:sp>
      <p:sp>
        <p:nvSpPr>
          <p:cNvPr id="14" name="Title 8"/>
          <p:cNvSpPr>
            <a:spLocks noGrp="1"/>
          </p:cNvSpPr>
          <p:nvPr>
            <p:ph type="title"/>
          </p:nvPr>
        </p:nvSpPr>
        <p:spPr>
          <a:xfrm>
            <a:off x="338328" y="2084380"/>
            <a:ext cx="8558784" cy="677108"/>
          </a:xfrm>
        </p:spPr>
        <p:txBody>
          <a:bodyPr anchor="b"/>
          <a:lstStyle>
            <a:lvl1pPr>
              <a:defRPr sz="4800">
                <a:solidFill>
                  <a:srgbClr val="F04E37"/>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72384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pic>
        <p:nvPicPr>
          <p:cNvPr id="5" name="Picture 5" descr="purple-tri-color-logo"/>
          <p:cNvPicPr>
            <a:picLocks noChangeAspect="1" noChangeArrowheads="1"/>
          </p:cNvPicPr>
          <p:nvPr userDrawn="1"/>
        </p:nvPicPr>
        <p:blipFill>
          <a:blip r:embed="rId2" cstate="hqprint">
            <a:extLst>
              <a:ext uri="{28A0092B-C50C-407E-A947-70E740481C1C}">
                <a14:useLocalDpi xmlns:a14="http://schemas.microsoft.com/office/drawing/2010/main"/>
              </a:ext>
            </a:extLst>
          </a:blip>
          <a:srcRect/>
          <a:stretch>
            <a:fillRect/>
          </a:stretch>
        </p:blipFill>
        <p:spPr bwMode="auto">
          <a:xfrm>
            <a:off x="8412163" y="4765675"/>
            <a:ext cx="465137" cy="187325"/>
          </a:xfrm>
          <a:prstGeom prst="rect">
            <a:avLst/>
          </a:prstGeom>
          <a:noFill/>
          <a:ln w="9525">
            <a:noFill/>
            <a:miter lim="800000"/>
            <a:headEnd/>
            <a:tailEnd/>
          </a:ln>
        </p:spPr>
      </p:pic>
      <p:pic>
        <p:nvPicPr>
          <p:cNvPr id="6" name="Picture 44" descr="cover-wallerpaper"/>
          <p:cNvPicPr>
            <a:picLocks noChangeAspect="1" noChangeArrowheads="1"/>
          </p:cNvPicPr>
          <p:nvPr userDrawn="1"/>
        </p:nvPicPr>
        <p:blipFill>
          <a:blip r:embed="rId3"/>
          <a:srcRect/>
          <a:stretch>
            <a:fillRect/>
          </a:stretch>
        </p:blipFill>
        <p:spPr bwMode="auto">
          <a:xfrm>
            <a:off x="0" y="-42863"/>
            <a:ext cx="9144000" cy="4249738"/>
          </a:xfrm>
          <a:prstGeom prst="rect">
            <a:avLst/>
          </a:prstGeom>
          <a:noFill/>
          <a:ln w="9525">
            <a:noFill/>
            <a:miter lim="800000"/>
            <a:headEnd/>
            <a:tailEnd/>
          </a:ln>
        </p:spPr>
      </p:pic>
      <p:sp>
        <p:nvSpPr>
          <p:cNvPr id="17" name="Text Placeholder 5"/>
          <p:cNvSpPr>
            <a:spLocks noGrp="1"/>
          </p:cNvSpPr>
          <p:nvPr>
            <p:ph type="body" sz="quarter" idx="10"/>
          </p:nvPr>
        </p:nvSpPr>
        <p:spPr>
          <a:xfrm>
            <a:off x="365760" y="2777490"/>
            <a:ext cx="8531352" cy="253746"/>
          </a:xfrm>
        </p:spPr>
        <p:txBody>
          <a:bodyPr anchor="b"/>
          <a:lstStyle>
            <a:lvl1pPr marL="0" indent="0">
              <a:spcBef>
                <a:spcPts val="1320"/>
              </a:spcBef>
              <a:buNone/>
              <a:defRPr sz="2200">
                <a:solidFill>
                  <a:schemeClr val="tx2"/>
                </a:solidFill>
              </a:defRPr>
            </a:lvl1pPr>
            <a:lvl5pPr>
              <a:buNone/>
              <a:defRPr/>
            </a:lvl5pPr>
          </a:lstStyle>
          <a:p>
            <a:pPr lvl="0"/>
            <a:r>
              <a:rPr lang="en-US" smtClean="0"/>
              <a:t>Click to edit Master text styles</a:t>
            </a:r>
          </a:p>
        </p:txBody>
      </p:sp>
      <p:sp>
        <p:nvSpPr>
          <p:cNvPr id="18" name="Text Placeholder 7"/>
          <p:cNvSpPr>
            <a:spLocks noGrp="1"/>
          </p:cNvSpPr>
          <p:nvPr>
            <p:ph type="body" sz="quarter" idx="11"/>
          </p:nvPr>
        </p:nvSpPr>
        <p:spPr>
          <a:xfrm>
            <a:off x="365760" y="3840480"/>
            <a:ext cx="8531352" cy="365760"/>
          </a:xfrm>
        </p:spPr>
        <p:txBody>
          <a:bodyPr/>
          <a:lstStyle>
            <a:lvl1pPr marL="0" indent="0">
              <a:spcBef>
                <a:spcPts val="0"/>
              </a:spcBef>
              <a:buNone/>
              <a:defRPr sz="1200"/>
            </a:lvl1pPr>
          </a:lstStyle>
          <a:p>
            <a:pPr lvl="0"/>
            <a:r>
              <a:rPr lang="en-US" smtClean="0"/>
              <a:t>Click to edit Master text styles</a:t>
            </a:r>
          </a:p>
        </p:txBody>
      </p:sp>
      <p:sp>
        <p:nvSpPr>
          <p:cNvPr id="19" name="Title 8"/>
          <p:cNvSpPr>
            <a:spLocks noGrp="1"/>
          </p:cNvSpPr>
          <p:nvPr>
            <p:ph type="title"/>
          </p:nvPr>
        </p:nvSpPr>
        <p:spPr>
          <a:xfrm>
            <a:off x="338328" y="2084380"/>
            <a:ext cx="8558784" cy="677108"/>
          </a:xfrm>
        </p:spPr>
        <p:txBody>
          <a:bodyPr anchor="b"/>
          <a:lstStyle>
            <a:lvl1pPr>
              <a:defRPr sz="4800">
                <a:solidFill>
                  <a:srgbClr val="AB1A86"/>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22542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1">
    <p:bg>
      <p:bgPr>
        <a:solidFill>
          <a:srgbClr val="00B0DA"/>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11" name="Title 8"/>
          <p:cNvSpPr>
            <a:spLocks noGrp="1"/>
          </p:cNvSpPr>
          <p:nvPr>
            <p:ph type="title"/>
          </p:nvPr>
        </p:nvSpPr>
        <p:spPr>
          <a:xfrm>
            <a:off x="338328" y="1115568"/>
            <a:ext cx="8558784" cy="1645920"/>
          </a:xfrm>
        </p:spPr>
        <p:txBody>
          <a:bodyPr anchor="b">
            <a:noAutofit/>
          </a:bodyPr>
          <a:lstStyle>
            <a:lvl1pPr>
              <a:defRPr sz="4500">
                <a:solidFill>
                  <a:schemeClr val="bg1"/>
                </a:solidFill>
              </a:defRPr>
            </a:lvl1pPr>
          </a:lstStyle>
          <a:p>
            <a:r>
              <a:rPr lang="en-US" smtClean="0"/>
              <a:t>Click to edit Master title style</a:t>
            </a:r>
            <a:endParaRPr lang="en-US" dirty="0" smtClean="0"/>
          </a:p>
        </p:txBody>
      </p:sp>
      <p:sp>
        <p:nvSpPr>
          <p:cNvPr id="12" name="Text Placeholder 10"/>
          <p:cNvSpPr>
            <a:spLocks noGrp="1"/>
          </p:cNvSpPr>
          <p:nvPr>
            <p:ph type="body" sz="quarter" idx="10"/>
          </p:nvPr>
        </p:nvSpPr>
        <p:spPr>
          <a:xfrm>
            <a:off x="365760" y="2788920"/>
            <a:ext cx="8531352" cy="338554"/>
          </a:xfrm>
        </p:spPr>
        <p:txBody>
          <a:bodyPr anchor="b">
            <a:spAutoFit/>
          </a:bodyPr>
          <a:lstStyle>
            <a:lvl1pPr>
              <a:buNone/>
              <a:defRPr sz="2200">
                <a:solidFill>
                  <a:schemeClr val="bg1">
                    <a:lumMod val="95000"/>
                  </a:schemeClr>
                </a:solidFill>
              </a:defRPr>
            </a:lvl1pPr>
          </a:lstStyle>
          <a:p>
            <a:pPr lvl="0"/>
            <a:r>
              <a:rPr lang="en-US" smtClean="0"/>
              <a:t>Click to edit Master text styles</a:t>
            </a:r>
          </a:p>
        </p:txBody>
      </p:sp>
    </p:spTree>
    <p:extLst>
      <p:ext uri="{BB962C8B-B14F-4D97-AF65-F5344CB8AC3E}">
        <p14:creationId xmlns:p14="http://schemas.microsoft.com/office/powerpoint/2010/main" val="227527264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theme" Target="../theme/theme1.xml"/><Relationship Id="rId30" Type="http://schemas.openxmlformats.org/officeDocument/2006/relationships/image" Target="../media/image1.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28613" y="1370013"/>
            <a:ext cx="8455025" cy="2743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endParaRPr lang="en-US" smtClean="0"/>
          </a:p>
          <a:p>
            <a:pPr lvl="4"/>
            <a:endParaRPr lang="en-US" smtClean="0"/>
          </a:p>
        </p:txBody>
      </p:sp>
      <p:sp>
        <p:nvSpPr>
          <p:cNvPr id="1027" name="Rectangle 13"/>
          <p:cNvSpPr>
            <a:spLocks noGrp="1" noChangeArrowheads="1"/>
          </p:cNvSpPr>
          <p:nvPr>
            <p:ph type="title"/>
          </p:nvPr>
        </p:nvSpPr>
        <p:spPr bwMode="auto">
          <a:xfrm>
            <a:off x="328613" y="219075"/>
            <a:ext cx="8686800" cy="3952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pic>
        <p:nvPicPr>
          <p:cNvPr id="1029" name="Picture 53" descr="IBM-logo-50-black"/>
          <p:cNvPicPr>
            <a:picLocks noChangeAspect="1" noChangeArrowheads="1"/>
          </p:cNvPicPr>
          <p:nvPr userDrawn="1"/>
        </p:nvPicPr>
        <p:blipFill>
          <a:blip r:embed="rId30"/>
          <a:srcRect/>
          <a:stretch>
            <a:fillRect/>
          </a:stretch>
        </p:blipFill>
        <p:spPr bwMode="auto">
          <a:xfrm>
            <a:off x="8831263" y="4552950"/>
            <a:ext cx="160337" cy="431800"/>
          </a:xfrm>
          <a:prstGeom prst="rect">
            <a:avLst/>
          </a:prstGeom>
          <a:noFill/>
          <a:ln w="9525">
            <a:noFill/>
            <a:miter lim="800000"/>
            <a:headEnd/>
            <a:tailEnd/>
          </a:ln>
        </p:spPr>
      </p:pic>
      <p:sp>
        <p:nvSpPr>
          <p:cNvPr id="2" name="Slide Number Placeholder 1"/>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8C6D3262-C460-BD4E-89F0-2D2C9F8820F9}" type="slidenum">
              <a:rPr lang="en-US" smtClean="0"/>
              <a:t>‹#›</a:t>
            </a:fld>
            <a:endParaRPr lang="en-US"/>
          </a:p>
        </p:txBody>
      </p:sp>
    </p:spTree>
    <p:extLst>
      <p:ext uri="{BB962C8B-B14F-4D97-AF65-F5344CB8AC3E}">
        <p14:creationId xmlns:p14="http://schemas.microsoft.com/office/powerpoint/2010/main" val="3414879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9" r:id="rId27"/>
    <p:sldLayoutId id="2147483690" r:id="rId28"/>
  </p:sldLayoutIdLst>
  <p:hf hdr="0" dt="0"/>
  <p:txStyles>
    <p:titleStyle>
      <a:lvl1pPr algn="l" rtl="0" eaLnBrk="1" fontAlgn="base" hangingPunct="1">
        <a:lnSpc>
          <a:spcPct val="90000"/>
        </a:lnSpc>
        <a:spcBef>
          <a:spcPct val="0"/>
        </a:spcBef>
        <a:spcAft>
          <a:spcPct val="0"/>
        </a:spcAft>
        <a:defRPr sz="2800">
          <a:solidFill>
            <a:srgbClr val="191919"/>
          </a:solidFill>
          <a:latin typeface="Arial" pitchFamily="34" charset="0"/>
          <a:ea typeface="+mj-ea"/>
          <a:cs typeface="Arial" pitchFamily="34" charset="0"/>
        </a:defRPr>
      </a:lvl1pPr>
      <a:lvl2pPr algn="l" rtl="0" eaLnBrk="1" fontAlgn="base" hangingPunct="1">
        <a:lnSpc>
          <a:spcPct val="90000"/>
        </a:lnSpc>
        <a:spcBef>
          <a:spcPct val="0"/>
        </a:spcBef>
        <a:spcAft>
          <a:spcPct val="0"/>
        </a:spcAft>
        <a:defRPr sz="2800">
          <a:solidFill>
            <a:srgbClr val="191919"/>
          </a:solidFill>
          <a:latin typeface="Arial" charset="0"/>
          <a:cs typeface="Arial" charset="0"/>
        </a:defRPr>
      </a:lvl2pPr>
      <a:lvl3pPr algn="l" rtl="0" eaLnBrk="1" fontAlgn="base" hangingPunct="1">
        <a:lnSpc>
          <a:spcPct val="90000"/>
        </a:lnSpc>
        <a:spcBef>
          <a:spcPct val="0"/>
        </a:spcBef>
        <a:spcAft>
          <a:spcPct val="0"/>
        </a:spcAft>
        <a:defRPr sz="2800">
          <a:solidFill>
            <a:srgbClr val="191919"/>
          </a:solidFill>
          <a:latin typeface="Arial" charset="0"/>
          <a:cs typeface="Arial" charset="0"/>
        </a:defRPr>
      </a:lvl3pPr>
      <a:lvl4pPr algn="l" rtl="0" eaLnBrk="1" fontAlgn="base" hangingPunct="1">
        <a:lnSpc>
          <a:spcPct val="90000"/>
        </a:lnSpc>
        <a:spcBef>
          <a:spcPct val="0"/>
        </a:spcBef>
        <a:spcAft>
          <a:spcPct val="0"/>
        </a:spcAft>
        <a:defRPr sz="2800">
          <a:solidFill>
            <a:srgbClr val="191919"/>
          </a:solidFill>
          <a:latin typeface="Arial" charset="0"/>
          <a:cs typeface="Arial" charset="0"/>
        </a:defRPr>
      </a:lvl4pPr>
      <a:lvl5pPr algn="l" rtl="0" eaLnBrk="1" fontAlgn="base" hangingPunct="1">
        <a:lnSpc>
          <a:spcPct val="90000"/>
        </a:lnSpc>
        <a:spcBef>
          <a:spcPct val="0"/>
        </a:spcBef>
        <a:spcAft>
          <a:spcPct val="0"/>
        </a:spcAft>
        <a:defRPr sz="2800">
          <a:solidFill>
            <a:srgbClr val="191919"/>
          </a:solidFill>
          <a:latin typeface="Arial" charset="0"/>
          <a:cs typeface="Arial" charset="0"/>
        </a:defRPr>
      </a:lvl5pPr>
      <a:lvl6pPr marL="457200" algn="l" rtl="0" eaLnBrk="1" fontAlgn="base" hangingPunct="1">
        <a:lnSpc>
          <a:spcPct val="90000"/>
        </a:lnSpc>
        <a:spcBef>
          <a:spcPct val="0"/>
        </a:spcBef>
        <a:spcAft>
          <a:spcPct val="0"/>
        </a:spcAft>
        <a:defRPr sz="2800">
          <a:solidFill>
            <a:srgbClr val="191919"/>
          </a:solidFill>
          <a:latin typeface="HelvNeue Light for IBM" pitchFamily="34" charset="0"/>
        </a:defRPr>
      </a:lvl6pPr>
      <a:lvl7pPr marL="914400" algn="l" rtl="0" eaLnBrk="1" fontAlgn="base" hangingPunct="1">
        <a:lnSpc>
          <a:spcPct val="90000"/>
        </a:lnSpc>
        <a:spcBef>
          <a:spcPct val="0"/>
        </a:spcBef>
        <a:spcAft>
          <a:spcPct val="0"/>
        </a:spcAft>
        <a:defRPr sz="2800">
          <a:solidFill>
            <a:srgbClr val="191919"/>
          </a:solidFill>
          <a:latin typeface="HelvNeue Light for IBM" pitchFamily="34" charset="0"/>
        </a:defRPr>
      </a:lvl7pPr>
      <a:lvl8pPr marL="1371600" algn="l" rtl="0" eaLnBrk="1" fontAlgn="base" hangingPunct="1">
        <a:lnSpc>
          <a:spcPct val="90000"/>
        </a:lnSpc>
        <a:spcBef>
          <a:spcPct val="0"/>
        </a:spcBef>
        <a:spcAft>
          <a:spcPct val="0"/>
        </a:spcAft>
        <a:defRPr sz="2800">
          <a:solidFill>
            <a:srgbClr val="191919"/>
          </a:solidFill>
          <a:latin typeface="HelvNeue Light for IBM" pitchFamily="34" charset="0"/>
        </a:defRPr>
      </a:lvl8pPr>
      <a:lvl9pPr marL="1828800" algn="l" rtl="0" eaLnBrk="1" fontAlgn="base" hangingPunct="1">
        <a:lnSpc>
          <a:spcPct val="90000"/>
        </a:lnSpc>
        <a:spcBef>
          <a:spcPct val="0"/>
        </a:spcBef>
        <a:spcAft>
          <a:spcPct val="0"/>
        </a:spcAft>
        <a:defRPr sz="2800">
          <a:solidFill>
            <a:srgbClr val="191919"/>
          </a:solidFill>
          <a:latin typeface="HelvNeue Light for IBM" pitchFamily="34" charset="0"/>
        </a:defRPr>
      </a:lvl9pPr>
    </p:titleStyle>
    <p:bodyStyle>
      <a:lvl1pPr marL="173038" indent="-173038" algn="l" rtl="0" eaLnBrk="1" fontAlgn="base" hangingPunct="1">
        <a:spcBef>
          <a:spcPct val="50000"/>
        </a:spcBef>
        <a:spcAft>
          <a:spcPct val="0"/>
        </a:spcAft>
        <a:buClr>
          <a:srgbClr val="6D6E70"/>
        </a:buClr>
        <a:buSzPct val="90000"/>
        <a:buFont typeface="Wingdings" pitchFamily="2" charset="2"/>
        <a:buChar char="§"/>
        <a:defRPr sz="1600">
          <a:solidFill>
            <a:srgbClr val="6D6E70"/>
          </a:solidFill>
          <a:latin typeface="Arial" pitchFamily="34" charset="0"/>
          <a:ea typeface="+mn-ea"/>
          <a:cs typeface="Arial" pitchFamily="34" charset="0"/>
        </a:defRPr>
      </a:lvl1pPr>
      <a:lvl2pPr marL="509588" indent="-163513" algn="l" rtl="0" eaLnBrk="1" fontAlgn="base" hangingPunct="1">
        <a:spcBef>
          <a:spcPct val="0"/>
        </a:spcBef>
        <a:spcAft>
          <a:spcPct val="0"/>
        </a:spcAft>
        <a:buClr>
          <a:srgbClr val="6D6E70"/>
        </a:buClr>
        <a:buSzPct val="90000"/>
        <a:buFont typeface="Arial" charset="0"/>
        <a:buChar char="–"/>
        <a:defRPr sz="1600">
          <a:solidFill>
            <a:srgbClr val="6D6E70"/>
          </a:solidFill>
          <a:latin typeface="Arial" pitchFamily="34" charset="0"/>
          <a:cs typeface="Arial" pitchFamily="34" charset="0"/>
        </a:defRPr>
      </a:lvl2pPr>
      <a:lvl3pPr marL="855663" indent="-173038" algn="l" rtl="0" eaLnBrk="1" fontAlgn="base" hangingPunct="1">
        <a:spcBef>
          <a:spcPct val="0"/>
        </a:spcBef>
        <a:spcAft>
          <a:spcPct val="0"/>
        </a:spcAft>
        <a:buClr>
          <a:srgbClr val="6D6E70"/>
        </a:buClr>
        <a:buSzPct val="90000"/>
        <a:buFont typeface="Wingdings" pitchFamily="2" charset="2"/>
        <a:buChar char="§"/>
        <a:defRPr sz="1600">
          <a:solidFill>
            <a:srgbClr val="6D6E70"/>
          </a:solidFill>
          <a:latin typeface="Arial" pitchFamily="34" charset="0"/>
          <a:cs typeface="Arial" pitchFamily="34" charset="0"/>
        </a:defRPr>
      </a:lvl3pPr>
      <a:lvl4pPr marL="1203325" indent="-173038" algn="l" rtl="0" eaLnBrk="1" fontAlgn="base" hangingPunct="1">
        <a:spcBef>
          <a:spcPct val="20000"/>
        </a:spcBef>
        <a:spcAft>
          <a:spcPct val="0"/>
        </a:spcAft>
        <a:buClr>
          <a:schemeClr val="bg1"/>
        </a:buClr>
        <a:defRPr sz="1600">
          <a:solidFill>
            <a:schemeClr val="bg1"/>
          </a:solidFill>
          <a:latin typeface="Arial" charset="0"/>
          <a:cs typeface="Arial" charset="0"/>
        </a:defRPr>
      </a:lvl4pPr>
      <a:lvl5pPr marL="1539875" indent="-163513" algn="l" rtl="0" eaLnBrk="1" fontAlgn="base" hangingPunct="1">
        <a:spcBef>
          <a:spcPct val="20000"/>
        </a:spcBef>
        <a:spcAft>
          <a:spcPct val="0"/>
        </a:spcAft>
        <a:buClr>
          <a:schemeClr val="bg1"/>
        </a:buClr>
        <a:buChar char="»"/>
        <a:defRPr sz="1600">
          <a:solidFill>
            <a:schemeClr val="bg1"/>
          </a:solidFill>
          <a:latin typeface="Arial" charset="0"/>
          <a:cs typeface="Arial" charset="0"/>
        </a:defRPr>
      </a:lvl5pPr>
      <a:lvl6pPr marL="1997075" indent="-163513" algn="l" rtl="0" eaLnBrk="1" fontAlgn="base" hangingPunct="1">
        <a:spcBef>
          <a:spcPct val="20000"/>
        </a:spcBef>
        <a:spcAft>
          <a:spcPct val="0"/>
        </a:spcAft>
        <a:buClr>
          <a:schemeClr val="bg1"/>
        </a:buClr>
        <a:buChar char="»"/>
        <a:defRPr sz="1600">
          <a:solidFill>
            <a:schemeClr val="bg1"/>
          </a:solidFill>
          <a:latin typeface="Arial" charset="0"/>
        </a:defRPr>
      </a:lvl6pPr>
      <a:lvl7pPr marL="2454275" indent="-163513" algn="l" rtl="0" eaLnBrk="1" fontAlgn="base" hangingPunct="1">
        <a:spcBef>
          <a:spcPct val="20000"/>
        </a:spcBef>
        <a:spcAft>
          <a:spcPct val="0"/>
        </a:spcAft>
        <a:buClr>
          <a:schemeClr val="bg1"/>
        </a:buClr>
        <a:buChar char="»"/>
        <a:defRPr sz="1600">
          <a:solidFill>
            <a:schemeClr val="bg1"/>
          </a:solidFill>
          <a:latin typeface="Arial" charset="0"/>
        </a:defRPr>
      </a:lvl7pPr>
      <a:lvl8pPr marL="2911475" indent="-163513" algn="l" rtl="0" eaLnBrk="1" fontAlgn="base" hangingPunct="1">
        <a:spcBef>
          <a:spcPct val="20000"/>
        </a:spcBef>
        <a:spcAft>
          <a:spcPct val="0"/>
        </a:spcAft>
        <a:buClr>
          <a:schemeClr val="bg1"/>
        </a:buClr>
        <a:buChar char="»"/>
        <a:defRPr sz="1600">
          <a:solidFill>
            <a:schemeClr val="bg1"/>
          </a:solidFill>
          <a:latin typeface="Arial" charset="0"/>
        </a:defRPr>
      </a:lvl8pPr>
      <a:lvl9pPr marL="3368675" indent="-163513" algn="l" rtl="0" eaLnBrk="1" fontAlgn="base" hangingPunct="1">
        <a:spcBef>
          <a:spcPct val="20000"/>
        </a:spcBef>
        <a:spcAft>
          <a:spcPct val="0"/>
        </a:spcAft>
        <a:buClr>
          <a:schemeClr val="bg1"/>
        </a:buClr>
        <a:buChar char="»"/>
        <a:defRPr sz="1600">
          <a:solidFill>
            <a:schemeClr val="bg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0.tiff"/></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tiff"/><Relationship Id="rId1" Type="http://schemas.openxmlformats.org/officeDocument/2006/relationships/slideLayout" Target="../slideLayouts/slideLayout1.xml"/><Relationship Id="rId2" Type="http://schemas.openxmlformats.org/officeDocument/2006/relationships/image" Target="../media/image26.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9" Type="http://schemas.openxmlformats.org/officeDocument/2006/relationships/image" Target="../media/image15.emf"/><Relationship Id="rId20" Type="http://schemas.openxmlformats.org/officeDocument/2006/relationships/image" Target="../media/image46.png"/><Relationship Id="rId21" Type="http://schemas.openxmlformats.org/officeDocument/2006/relationships/image" Target="../media/image47.png"/><Relationship Id="rId22" Type="http://schemas.openxmlformats.org/officeDocument/2006/relationships/image" Target="../media/image48.png"/><Relationship Id="rId10" Type="http://schemas.openxmlformats.org/officeDocument/2006/relationships/image" Target="../media/image36.png"/><Relationship Id="rId11" Type="http://schemas.openxmlformats.org/officeDocument/2006/relationships/image" Target="../media/image37.png"/><Relationship Id="rId12" Type="http://schemas.openxmlformats.org/officeDocument/2006/relationships/image" Target="../media/image38.png"/><Relationship Id="rId13" Type="http://schemas.openxmlformats.org/officeDocument/2006/relationships/image" Target="../media/image39.png"/><Relationship Id="rId14" Type="http://schemas.openxmlformats.org/officeDocument/2006/relationships/image" Target="../media/image40.png"/><Relationship Id="rId15" Type="http://schemas.openxmlformats.org/officeDocument/2006/relationships/image" Target="../media/image41.png"/><Relationship Id="rId16" Type="http://schemas.openxmlformats.org/officeDocument/2006/relationships/image" Target="../media/image42.png"/><Relationship Id="rId17" Type="http://schemas.openxmlformats.org/officeDocument/2006/relationships/image" Target="../media/image43.png"/><Relationship Id="rId18" Type="http://schemas.openxmlformats.org/officeDocument/2006/relationships/image" Target="../media/image44.png"/><Relationship Id="rId19" Type="http://schemas.openxmlformats.org/officeDocument/2006/relationships/image" Target="../media/image45.png"/><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image" Target="../media/image34.png"/><Relationship Id="rId8"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49.tiff"/><Relationship Id="rId4" Type="http://schemas.openxmlformats.org/officeDocument/2006/relationships/image" Target="../media/image50.png"/><Relationship Id="rId5" Type="http://schemas.openxmlformats.org/officeDocument/2006/relationships/image" Target="../media/image28.tiff"/><Relationship Id="rId1" Type="http://schemas.openxmlformats.org/officeDocument/2006/relationships/slideLayout" Target="../slideLayouts/slideLayout1.xml"/><Relationship Id="rId2" Type="http://schemas.openxmlformats.org/officeDocument/2006/relationships/image" Target="../media/image26.tiff"/></Relationships>
</file>

<file path=ppt/slides/_rels/slide14.xml.rels><?xml version="1.0" encoding="UTF-8" standalone="yes"?>
<Relationships xmlns="http://schemas.openxmlformats.org/package/2006/relationships"><Relationship Id="rId3" Type="http://schemas.openxmlformats.org/officeDocument/2006/relationships/image" Target="../media/image52.tiff"/><Relationship Id="rId4" Type="http://schemas.openxmlformats.org/officeDocument/2006/relationships/image" Target="../media/image53.tiff"/><Relationship Id="rId5" Type="http://schemas.openxmlformats.org/officeDocument/2006/relationships/image" Target="../media/image54.png"/><Relationship Id="rId6" Type="http://schemas.openxmlformats.org/officeDocument/2006/relationships/image" Target="../media/image55.tiff"/><Relationship Id="rId7" Type="http://schemas.openxmlformats.org/officeDocument/2006/relationships/image" Target="../media/image56.png"/><Relationship Id="rId1" Type="http://schemas.openxmlformats.org/officeDocument/2006/relationships/slideLayout" Target="../slideLayouts/slideLayout1.xml"/><Relationship Id="rId2" Type="http://schemas.openxmlformats.org/officeDocument/2006/relationships/image" Target="../media/image51.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tiff"/></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5" Type="http://schemas.openxmlformats.org/officeDocument/2006/relationships/image" Target="../media/image13.emf"/><Relationship Id="rId6" Type="http://schemas.openxmlformats.org/officeDocument/2006/relationships/image" Target="../media/image14.emf"/><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5" Type="http://schemas.openxmlformats.org/officeDocument/2006/relationships/image" Target="../media/image17.emf"/><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image" Target="../media/image22.png"/><Relationship Id="rId12" Type="http://schemas.microsoft.com/office/2007/relationships/hdphoto" Target="../media/hdphoto3.wdp"/><Relationship Id="rId13" Type="http://schemas.openxmlformats.org/officeDocument/2006/relationships/image" Target="../media/image23.emf"/><Relationship Id="rId14" Type="http://schemas.openxmlformats.org/officeDocument/2006/relationships/image" Target="../media/image24.png"/><Relationship Id="rId15" Type="http://schemas.microsoft.com/office/2007/relationships/hdphoto" Target="../media/hdphoto4.wdp"/><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emf"/><Relationship Id="rId4" Type="http://schemas.openxmlformats.org/officeDocument/2006/relationships/image" Target="../media/image15.emf"/><Relationship Id="rId5" Type="http://schemas.openxmlformats.org/officeDocument/2006/relationships/image" Target="../media/image18.emf"/><Relationship Id="rId6" Type="http://schemas.openxmlformats.org/officeDocument/2006/relationships/image" Target="../media/image19.emf"/><Relationship Id="rId7" Type="http://schemas.openxmlformats.org/officeDocument/2006/relationships/image" Target="../media/image20.png"/><Relationship Id="rId8" Type="http://schemas.microsoft.com/office/2007/relationships/hdphoto" Target="../media/hdphoto1.wdp"/><Relationship Id="rId9" Type="http://schemas.openxmlformats.org/officeDocument/2006/relationships/image" Target="../media/image21.png"/><Relationship Id="rId10" Type="http://schemas.microsoft.com/office/2007/relationships/hdphoto" Target="../media/hdphoto2.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tiff"/><Relationship Id="rId1" Type="http://schemas.openxmlformats.org/officeDocument/2006/relationships/slideLayout" Target="../slideLayouts/slideLayout1.xml"/><Relationship Id="rId2" Type="http://schemas.openxmlformats.org/officeDocument/2006/relationships/image" Target="../media/image26.tiff"/></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tiff"/><Relationship Id="rId1" Type="http://schemas.openxmlformats.org/officeDocument/2006/relationships/slideLayout" Target="../slideLayouts/slideLayout1.xml"/><Relationship Id="rId2" Type="http://schemas.openxmlformats.org/officeDocument/2006/relationships/image" Target="../media/image26.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solidFill>
                  <a:schemeClr val="accent1">
                    <a:lumMod val="75000"/>
                  </a:schemeClr>
                </a:solidFill>
                <a:latin typeface="Helvetica Neue Light" charset="0"/>
                <a:ea typeface="Helvetica Neue Light" charset="0"/>
                <a:cs typeface="Helvetica Neue Light" charset="0"/>
              </a:rPr>
              <a:t>Overview </a:t>
            </a:r>
            <a:r>
              <a:rPr lang="en-US" smtClean="0">
                <a:solidFill>
                  <a:schemeClr val="accent1">
                    <a:lumMod val="75000"/>
                  </a:schemeClr>
                </a:solidFill>
                <a:latin typeface="Helvetica Neue Light" charset="0"/>
                <a:ea typeface="Helvetica Neue Light" charset="0"/>
                <a:cs typeface="Helvetica Neue Light" charset="0"/>
              </a:rPr>
              <a:t>&amp; Demonstration</a:t>
            </a:r>
            <a:endParaRPr lang="en-US" dirty="0">
              <a:solidFill>
                <a:schemeClr val="accent1">
                  <a:lumMod val="75000"/>
                </a:schemeClr>
              </a:solidFill>
              <a:latin typeface="Helvetica Neue Light" charset="0"/>
              <a:ea typeface="Helvetica Neue Light" charset="0"/>
              <a:cs typeface="Helvetica Neue Light" charset="0"/>
            </a:endParaRPr>
          </a:p>
        </p:txBody>
      </p:sp>
      <p:sp>
        <p:nvSpPr>
          <p:cNvPr id="7" name="Text Placeholder 6"/>
          <p:cNvSpPr>
            <a:spLocks noGrp="1"/>
          </p:cNvSpPr>
          <p:nvPr>
            <p:ph type="body" sz="quarter" idx="11"/>
          </p:nvPr>
        </p:nvSpPr>
        <p:spPr/>
        <p:txBody>
          <a:bodyPr/>
          <a:lstStyle/>
          <a:p>
            <a:r>
              <a:rPr lang="en-US" sz="1400" b="1" dirty="0" err="1" smtClean="0">
                <a:latin typeface="Helvetica Neue" charset="0"/>
                <a:ea typeface="Helvetica Neue" charset="0"/>
                <a:cs typeface="Helvetica Neue" charset="0"/>
              </a:rPr>
              <a:t>Andy.Grohman</a:t>
            </a:r>
            <a:r>
              <a:rPr lang="en-US" sz="1400" dirty="0" err="1" smtClean="0">
                <a:latin typeface="Helvetica Neue" charset="0"/>
                <a:ea typeface="Helvetica Neue" charset="0"/>
                <a:cs typeface="Helvetica Neue" charset="0"/>
              </a:rPr>
              <a:t>@us.ibm.com</a:t>
            </a:r>
            <a:endParaRPr lang="en-US" sz="1400" dirty="0" smtClean="0">
              <a:latin typeface="Helvetica Neue" charset="0"/>
              <a:ea typeface="Helvetica Neue" charset="0"/>
              <a:cs typeface="Helvetica Neue" charset="0"/>
            </a:endParaRPr>
          </a:p>
          <a:p>
            <a:r>
              <a:rPr lang="en-US" dirty="0" smtClean="0">
                <a:latin typeface="Helvetica Neue" charset="0"/>
                <a:ea typeface="Helvetica Neue" charset="0"/>
                <a:cs typeface="Helvetica Neue" charset="0"/>
              </a:rPr>
              <a:t>Worldwide Technical Sales Executive, IBM Cloud Integration</a:t>
            </a:r>
            <a:endParaRPr lang="en-US" dirty="0">
              <a:latin typeface="Helvetica Neue" charset="0"/>
              <a:ea typeface="Helvetica Neue" charset="0"/>
              <a:cs typeface="Helvetica Neue" charset="0"/>
            </a:endParaRPr>
          </a:p>
        </p:txBody>
      </p:sp>
      <p:sp>
        <p:nvSpPr>
          <p:cNvPr id="5" name="Title 4"/>
          <p:cNvSpPr>
            <a:spLocks noGrp="1"/>
          </p:cNvSpPr>
          <p:nvPr>
            <p:ph type="title"/>
          </p:nvPr>
        </p:nvSpPr>
        <p:spPr>
          <a:xfrm>
            <a:off x="338328" y="2207490"/>
            <a:ext cx="8558784" cy="553998"/>
          </a:xfrm>
        </p:spPr>
        <p:txBody>
          <a:bodyPr/>
          <a:lstStyle/>
          <a:p>
            <a:r>
              <a:rPr lang="en-US" sz="4000" dirty="0" smtClean="0">
                <a:solidFill>
                  <a:srgbClr val="0070C0"/>
                </a:solidFill>
                <a:latin typeface="Helvetica Neue" charset="0"/>
                <a:ea typeface="Helvetica Neue" charset="0"/>
                <a:cs typeface="Helvetica Neue" charset="0"/>
              </a:rPr>
              <a:t>IBM </a:t>
            </a:r>
            <a:r>
              <a:rPr lang="en-US" sz="4000" smtClean="0">
                <a:solidFill>
                  <a:srgbClr val="0070C0"/>
                </a:solidFill>
                <a:latin typeface="Helvetica Neue" charset="0"/>
                <a:ea typeface="Helvetica Neue" charset="0"/>
                <a:cs typeface="Helvetica Neue" charset="0"/>
              </a:rPr>
              <a:t>Cloud Integration for Salesforce</a:t>
            </a:r>
            <a:endParaRPr lang="en-US" sz="4000">
              <a:solidFill>
                <a:srgbClr val="0070C0"/>
              </a:solidFill>
              <a:latin typeface="Helvetica Neue" charset="0"/>
              <a:ea typeface="Helvetica Neue" charset="0"/>
              <a:cs typeface="Helvetica Neue" charset="0"/>
            </a:endParaRPr>
          </a:p>
        </p:txBody>
      </p:sp>
      <p:pic>
        <p:nvPicPr>
          <p:cNvPr id="2" name="Picture 1"/>
          <p:cNvPicPr>
            <a:picLocks noChangeAspect="1"/>
          </p:cNvPicPr>
          <p:nvPr/>
        </p:nvPicPr>
        <p:blipFill>
          <a:blip r:embed="rId3"/>
          <a:stretch>
            <a:fillRect/>
          </a:stretch>
        </p:blipFill>
        <p:spPr>
          <a:xfrm>
            <a:off x="5698274" y="3818678"/>
            <a:ext cx="2949604" cy="781645"/>
          </a:xfrm>
          <a:prstGeom prst="rect">
            <a:avLst/>
          </a:prstGeom>
        </p:spPr>
      </p:pic>
      <p:sp>
        <p:nvSpPr>
          <p:cNvPr id="3" name="TextBox 2"/>
          <p:cNvSpPr txBox="1"/>
          <p:nvPr/>
        </p:nvSpPr>
        <p:spPr>
          <a:xfrm>
            <a:off x="365760" y="4749371"/>
            <a:ext cx="3475760" cy="184666"/>
          </a:xfrm>
          <a:prstGeom prst="rect">
            <a:avLst/>
          </a:prstGeom>
          <a:noFill/>
        </p:spPr>
        <p:txBody>
          <a:bodyPr wrap="none" lIns="0" tIns="0" rIns="0" bIns="0" rtlCol="0">
            <a:spAutoFit/>
          </a:bodyPr>
          <a:lstStyle/>
          <a:p>
            <a:r>
              <a:rPr lang="en-US" sz="1200" dirty="0">
                <a:solidFill>
                  <a:schemeClr val="tx1">
                    <a:lumMod val="50000"/>
                    <a:lumOff val="50000"/>
                  </a:schemeClr>
                </a:solidFill>
                <a:latin typeface="Helvetica Neue" charset="0"/>
                <a:ea typeface="Helvetica Neue" charset="0"/>
                <a:cs typeface="Helvetica Neue" charset="0"/>
              </a:rPr>
              <a:t>http://</a:t>
            </a:r>
            <a:r>
              <a:rPr lang="en-US" sz="1200" dirty="0" err="1">
                <a:solidFill>
                  <a:schemeClr val="tx1">
                    <a:lumMod val="50000"/>
                    <a:lumOff val="50000"/>
                  </a:schemeClr>
                </a:solidFill>
                <a:latin typeface="Helvetica Neue" charset="0"/>
                <a:ea typeface="Helvetica Neue" charset="0"/>
                <a:cs typeface="Helvetica Neue" charset="0"/>
              </a:rPr>
              <a:t>ibm.biz</a:t>
            </a:r>
            <a:r>
              <a:rPr lang="en-US" sz="1200" dirty="0">
                <a:solidFill>
                  <a:schemeClr val="tx1">
                    <a:lumMod val="50000"/>
                    <a:lumOff val="50000"/>
                  </a:schemeClr>
                </a:solidFill>
                <a:latin typeface="Helvetica Neue" charset="0"/>
                <a:ea typeface="Helvetica Neue" charset="0"/>
                <a:cs typeface="Helvetica Neue" charset="0"/>
              </a:rPr>
              <a:t>/</a:t>
            </a:r>
            <a:r>
              <a:rPr lang="en-US" sz="1200" dirty="0" err="1">
                <a:solidFill>
                  <a:schemeClr val="tx1">
                    <a:lumMod val="50000"/>
                    <a:lumOff val="50000"/>
                  </a:schemeClr>
                </a:solidFill>
                <a:latin typeface="Helvetica Neue" charset="0"/>
                <a:ea typeface="Helvetica Neue" charset="0"/>
                <a:cs typeface="Helvetica Neue" charset="0"/>
              </a:rPr>
              <a:t>CloudIntegrationForSalesforceDemo</a:t>
            </a:r>
            <a:endParaRPr lang="en-US" sz="1200" dirty="0">
              <a:solidFill>
                <a:schemeClr val="tx1">
                  <a:lumMod val="50000"/>
                  <a:lumOff val="50000"/>
                </a:schemeClr>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210062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8686800" cy="637097"/>
          </a:xfrm>
        </p:spPr>
        <p:txBody>
          <a:bodyPr/>
          <a:lstStyle/>
          <a:p>
            <a:r>
              <a:rPr lang="en-US" dirty="0" smtClean="0">
                <a:latin typeface="Helvetica Neue" charset="0"/>
                <a:ea typeface="Helvetica Neue" charset="0"/>
                <a:cs typeface="Helvetica Neue" charset="0"/>
              </a:rPr>
              <a:t>IBM Cloud Integration for Salesforce Demo</a:t>
            </a:r>
            <a:br>
              <a:rPr lang="en-US" dirty="0" smtClean="0">
                <a:latin typeface="Helvetica Neue" charset="0"/>
                <a:ea typeface="Helvetica Neue" charset="0"/>
                <a:cs typeface="Helvetica Neue" charset="0"/>
              </a:rPr>
            </a:br>
            <a:r>
              <a:rPr lang="en-US" sz="1800" dirty="0" smtClean="0">
                <a:solidFill>
                  <a:srgbClr val="7030A0"/>
                </a:solidFill>
                <a:latin typeface="Helvetica Neue" charset="0"/>
                <a:ea typeface="Helvetica Neue" charset="0"/>
                <a:cs typeface="Helvetica Neue" charset="0"/>
              </a:rPr>
              <a:t>Field </a:t>
            </a:r>
            <a:r>
              <a:rPr lang="en-US" sz="1800" dirty="0">
                <a:solidFill>
                  <a:srgbClr val="7030A0"/>
                </a:solidFill>
                <a:latin typeface="Helvetica Neue" charset="0"/>
                <a:ea typeface="Helvetica Neue" charset="0"/>
                <a:cs typeface="Helvetica Neue" charset="0"/>
              </a:rPr>
              <a:t>Rep expedites shipment</a:t>
            </a:r>
            <a:endParaRPr lang="en-US" sz="2400" dirty="0">
              <a:solidFill>
                <a:srgbClr val="7030A0"/>
              </a:solidFill>
              <a:latin typeface="Helvetica Neue" charset="0"/>
              <a:ea typeface="Helvetica Neue" charset="0"/>
              <a:cs typeface="Helvetica Neue" charset="0"/>
            </a:endParaRPr>
          </a:p>
        </p:txBody>
      </p:sp>
      <p:sp>
        <p:nvSpPr>
          <p:cNvPr id="5" name="Rounded Rectangle 4"/>
          <p:cNvSpPr/>
          <p:nvPr/>
        </p:nvSpPr>
        <p:spPr bwMode="auto">
          <a:xfrm>
            <a:off x="3331819" y="1674866"/>
            <a:ext cx="2706880" cy="1110126"/>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0" tIns="0" rIns="0" bIns="0" numCol="1" rtlCol="0" anchor="ctr" anchorCtr="0" compatLnSpc="1">
            <a:prstTxWarp prst="textNoShape">
              <a:avLst/>
            </a:prstTxWarp>
          </a:bodyPr>
          <a:lstStyle/>
          <a:p>
            <a:pPr marL="0" marR="0" indent="0" defTabSz="914400" rtl="0" eaLnBrk="1" fontAlgn="base" latinLnBrk="0" hangingPunct="1">
              <a:lnSpc>
                <a:spcPct val="90000"/>
              </a:lnSpc>
              <a:spcBef>
                <a:spcPct val="0"/>
              </a:spcBef>
              <a:spcAft>
                <a:spcPct val="0"/>
              </a:spcAft>
              <a:buClrTx/>
              <a:buSzTx/>
              <a:buFontTx/>
              <a:buNone/>
              <a:tabLst/>
            </a:pPr>
            <a:r>
              <a:rPr kumimoji="0" lang="en-US"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App</a:t>
            </a:r>
          </a:p>
          <a:p>
            <a:pPr marL="0" marR="0" indent="0" defTabSz="914400" rtl="0" eaLnBrk="1" fontAlgn="base" latinLnBrk="0" hangingPunct="1">
              <a:lnSpc>
                <a:spcPct val="90000"/>
              </a:lnSpc>
              <a:spcBef>
                <a:spcPct val="0"/>
              </a:spcBef>
              <a:spcAft>
                <a:spcPct val="0"/>
              </a:spcAft>
              <a:buClrTx/>
              <a:buSzTx/>
              <a:buFontTx/>
              <a:buNone/>
              <a:tabLst/>
            </a:pPr>
            <a:r>
              <a:rPr kumimoji="0" lang="en-US"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Connect</a:t>
            </a:r>
          </a:p>
        </p:txBody>
      </p:sp>
      <p:pic>
        <p:nvPicPr>
          <p:cNvPr id="24" name="Picture 23"/>
          <p:cNvPicPr>
            <a:picLocks noChangeAspect="1"/>
          </p:cNvPicPr>
          <p:nvPr/>
        </p:nvPicPr>
        <p:blipFill>
          <a:blip r:embed="rId2"/>
          <a:stretch>
            <a:fillRect/>
          </a:stretch>
        </p:blipFill>
        <p:spPr>
          <a:xfrm>
            <a:off x="762990" y="3140118"/>
            <a:ext cx="1833847" cy="1151248"/>
          </a:xfrm>
          <a:prstGeom prst="rect">
            <a:avLst/>
          </a:prstGeom>
        </p:spPr>
      </p:pic>
      <p:pic>
        <p:nvPicPr>
          <p:cNvPr id="26" name="Picture 25"/>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3448188" y="1782098"/>
            <a:ext cx="501795" cy="501795"/>
          </a:xfrm>
          <a:prstGeom prst="rect">
            <a:avLst/>
          </a:prstGeom>
        </p:spPr>
      </p:pic>
      <p:pic>
        <p:nvPicPr>
          <p:cNvPr id="43" name="Picture 42"/>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1043836" y="1487812"/>
            <a:ext cx="841682" cy="841682"/>
          </a:xfrm>
          <a:prstGeom prst="rect">
            <a:avLst/>
          </a:prstGeom>
        </p:spPr>
      </p:pic>
      <p:cxnSp>
        <p:nvCxnSpPr>
          <p:cNvPr id="63" name="Straight Arrow Connector 62"/>
          <p:cNvCxnSpPr/>
          <p:nvPr/>
        </p:nvCxnSpPr>
        <p:spPr bwMode="auto">
          <a:xfrm>
            <a:off x="1754215" y="1941454"/>
            <a:ext cx="1485389" cy="0"/>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49" name="Straight Arrow Connector 48"/>
          <p:cNvCxnSpPr/>
          <p:nvPr/>
        </p:nvCxnSpPr>
        <p:spPr bwMode="auto">
          <a:xfrm>
            <a:off x="2011486" y="2534306"/>
            <a:ext cx="3532" cy="454268"/>
          </a:xfrm>
          <a:prstGeom prst="straightConnector1">
            <a:avLst/>
          </a:prstGeom>
          <a:noFill/>
          <a:ln w="38100" cap="flat" cmpd="sng" algn="ctr">
            <a:solidFill>
              <a:srgbClr val="7030A0"/>
            </a:solidFill>
            <a:prstDash val="solid"/>
            <a:round/>
            <a:headEnd type="none" w="med" len="med"/>
            <a:tailEnd type="triangle"/>
          </a:ln>
          <a:effectLst/>
        </p:spPr>
      </p:cxnSp>
      <p:cxnSp>
        <p:nvCxnSpPr>
          <p:cNvPr id="51" name="Straight Arrow Connector 50"/>
          <p:cNvCxnSpPr/>
          <p:nvPr/>
        </p:nvCxnSpPr>
        <p:spPr bwMode="auto">
          <a:xfrm flipH="1">
            <a:off x="2011486" y="2534306"/>
            <a:ext cx="1201918" cy="0"/>
          </a:xfrm>
          <a:prstGeom prst="straightConnector1">
            <a:avLst/>
          </a:prstGeom>
          <a:noFill/>
          <a:ln w="38100" cap="flat" cmpd="sng" algn="ctr">
            <a:solidFill>
              <a:srgbClr val="7030A0"/>
            </a:solidFill>
            <a:prstDash val="solid"/>
            <a:round/>
            <a:headEnd type="none" w="med" len="med"/>
            <a:tailEnd type="none" w="med" len="med"/>
          </a:ln>
          <a:effectLst/>
        </p:spPr>
      </p:cxnSp>
      <p:cxnSp>
        <p:nvCxnSpPr>
          <p:cNvPr id="66" name="Straight Arrow Connector 65"/>
          <p:cNvCxnSpPr/>
          <p:nvPr/>
        </p:nvCxnSpPr>
        <p:spPr bwMode="auto">
          <a:xfrm>
            <a:off x="1464677" y="2458147"/>
            <a:ext cx="0" cy="528484"/>
          </a:xfrm>
          <a:prstGeom prst="straightConnector1">
            <a:avLst/>
          </a:prstGeom>
          <a:noFill/>
          <a:ln w="38100" cap="flat" cmpd="sng" algn="ctr">
            <a:solidFill>
              <a:srgbClr val="7030A0"/>
            </a:solidFill>
            <a:prstDash val="solid"/>
            <a:round/>
            <a:headEnd type="none" w="med" len="med"/>
            <a:tailEnd type="triangle"/>
          </a:ln>
          <a:effectLst/>
        </p:spPr>
      </p:cxnSp>
      <p:cxnSp>
        <p:nvCxnSpPr>
          <p:cNvPr id="28" name="Straight Arrow Connector 27"/>
          <p:cNvCxnSpPr/>
          <p:nvPr/>
        </p:nvCxnSpPr>
        <p:spPr bwMode="auto">
          <a:xfrm>
            <a:off x="6142934" y="1941454"/>
            <a:ext cx="751673" cy="0"/>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21" name="Rectangular Callout 20"/>
          <p:cNvSpPr/>
          <p:nvPr/>
        </p:nvSpPr>
        <p:spPr bwMode="auto">
          <a:xfrm>
            <a:off x="2967137" y="4363690"/>
            <a:ext cx="1723616" cy="233491"/>
          </a:xfrm>
          <a:prstGeom prst="wedgeRectCallout">
            <a:avLst>
              <a:gd name="adj1" fmla="val -61099"/>
              <a:gd name="adj2" fmla="val -244459"/>
            </a:avLst>
          </a:prstGeom>
          <a:solidFill>
            <a:schemeClr val="accent4">
              <a:lumMod val="20000"/>
              <a:lumOff val="80000"/>
            </a:schemeClr>
          </a:solidFill>
          <a:ln w="9525" cap="flat" cmpd="sng" algn="ctr">
            <a:solidFill>
              <a:srgbClr val="7030A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a:solidFill>
                  <a:srgbClr val="191919"/>
                </a:solidFill>
                <a:latin typeface="Helvetica Neue Light" charset="0"/>
                <a:ea typeface="Helvetica Neue Light" charset="0"/>
                <a:cs typeface="Helvetica Neue Light" charset="0"/>
              </a:rPr>
              <a:t>4</a:t>
            </a:r>
            <a:r>
              <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rPr>
              <a:t>. </a:t>
            </a:r>
            <a:r>
              <a:rPr lang="en-US" sz="1000" dirty="0" smtClean="0">
                <a:solidFill>
                  <a:srgbClr val="191919"/>
                </a:solidFill>
                <a:latin typeface="Helvetica Neue Light" charset="0"/>
                <a:ea typeface="Helvetica Neue Light" charset="0"/>
                <a:cs typeface="Helvetica Neue Light" charset="0"/>
              </a:rPr>
              <a:t>T</a:t>
            </a:r>
            <a:r>
              <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rPr>
              <a:t>rigger notification to </a:t>
            </a:r>
            <a:r>
              <a:rPr kumimoji="0" lang="en-US" sz="1000" b="1" u="none" strike="noStrike" cap="none" normalizeH="0" baseline="0" dirty="0" smtClean="0">
                <a:ln>
                  <a:noFill/>
                </a:ln>
                <a:solidFill>
                  <a:srgbClr val="191919"/>
                </a:solidFill>
                <a:effectLst/>
                <a:latin typeface="Helvetica Neue Light" charset="0"/>
                <a:ea typeface="Helvetica Neue Light" charset="0"/>
                <a:cs typeface="Helvetica Neue Light" charset="0"/>
              </a:rPr>
              <a:t>MQ</a:t>
            </a:r>
          </a:p>
        </p:txBody>
      </p:sp>
      <p:sp>
        <p:nvSpPr>
          <p:cNvPr id="30" name="Rectangular Callout 29"/>
          <p:cNvSpPr/>
          <p:nvPr/>
        </p:nvSpPr>
        <p:spPr bwMode="auto">
          <a:xfrm>
            <a:off x="5475449" y="3150220"/>
            <a:ext cx="996603" cy="394753"/>
          </a:xfrm>
          <a:prstGeom prst="wedgeRectCallout">
            <a:avLst>
              <a:gd name="adj1" fmla="val -116960"/>
              <a:gd name="adj2" fmla="val -12076"/>
            </a:avLst>
          </a:prstGeom>
          <a:solidFill>
            <a:schemeClr val="accent4">
              <a:lumMod val="20000"/>
              <a:lumOff val="80000"/>
            </a:schemeClr>
          </a:solidFill>
          <a:ln w="9525" cap="flat" cmpd="sng" algn="ctr">
            <a:solidFill>
              <a:schemeClr val="accent4">
                <a:lumMod val="50000"/>
              </a:schemeClr>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a:solidFill>
                  <a:srgbClr val="191919"/>
                </a:solidFill>
                <a:latin typeface="Helvetica Neue Light" charset="0"/>
                <a:ea typeface="Helvetica Neue Light" charset="0"/>
                <a:cs typeface="Helvetica Neue Light" charset="0"/>
              </a:rPr>
              <a:t>5</a:t>
            </a:r>
            <a:r>
              <a:rPr lang="en-US" sz="1000" dirty="0" smtClean="0">
                <a:solidFill>
                  <a:srgbClr val="191919"/>
                </a:solidFill>
                <a:latin typeface="Helvetica Neue Light" charset="0"/>
                <a:ea typeface="Helvetica Neue Light" charset="0"/>
                <a:cs typeface="Helvetica Neue Light" charset="0"/>
              </a:rPr>
              <a:t>. Publish to </a:t>
            </a:r>
            <a:r>
              <a:rPr lang="en-US" sz="1000" b="1" dirty="0" smtClean="0">
                <a:solidFill>
                  <a:srgbClr val="191919"/>
                </a:solidFill>
                <a:latin typeface="Helvetica Neue Light" charset="0"/>
                <a:ea typeface="Helvetica Neue Light" charset="0"/>
                <a:cs typeface="Helvetica Neue Light" charset="0"/>
              </a:rPr>
              <a:t>App Connect</a:t>
            </a:r>
            <a:endParaRPr kumimoji="0" lang="en-US" sz="1000" b="1" u="none" strike="noStrike" cap="none" normalizeH="0" baseline="0" dirty="0" smtClean="0">
              <a:ln>
                <a:noFill/>
              </a:ln>
              <a:solidFill>
                <a:srgbClr val="191919"/>
              </a:solidFill>
              <a:effectLst/>
              <a:latin typeface="Helvetica Neue Light" charset="0"/>
              <a:ea typeface="Helvetica Neue Light" charset="0"/>
              <a:cs typeface="Helvetica Neue Light" charset="0"/>
            </a:endParaRPr>
          </a:p>
        </p:txBody>
      </p:sp>
      <p:sp>
        <p:nvSpPr>
          <p:cNvPr id="31" name="Rectangular Callout 30"/>
          <p:cNvSpPr/>
          <p:nvPr/>
        </p:nvSpPr>
        <p:spPr bwMode="auto">
          <a:xfrm>
            <a:off x="2531742" y="2886508"/>
            <a:ext cx="665777" cy="507219"/>
          </a:xfrm>
          <a:prstGeom prst="wedgeRectCallout">
            <a:avLst>
              <a:gd name="adj1" fmla="val 37993"/>
              <a:gd name="adj2" fmla="val -105549"/>
            </a:avLst>
          </a:prstGeom>
          <a:solidFill>
            <a:schemeClr val="accent4">
              <a:lumMod val="20000"/>
              <a:lumOff val="80000"/>
            </a:schemeClr>
          </a:solidFill>
          <a:ln w="9525" cap="flat" cmpd="sng" algn="ctr">
            <a:solidFill>
              <a:srgbClr val="7030A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a:solidFill>
                  <a:srgbClr val="191919"/>
                </a:solidFill>
                <a:latin typeface="Helvetica Neue Light" charset="0"/>
                <a:ea typeface="Helvetica Neue Light" charset="0"/>
                <a:cs typeface="Helvetica Neue Light" charset="0"/>
              </a:rPr>
              <a:t>6</a:t>
            </a:r>
            <a:r>
              <a:rPr lang="en-US" sz="1000" dirty="0" smtClean="0">
                <a:solidFill>
                  <a:srgbClr val="191919"/>
                </a:solidFill>
                <a:latin typeface="Helvetica Neue Light" charset="0"/>
                <a:ea typeface="Helvetica Neue Light" charset="0"/>
                <a:cs typeface="Helvetica Neue Light" charset="0"/>
              </a:rPr>
              <a:t>. Confirm shipment started</a:t>
            </a:r>
            <a:endPar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endParaRPr>
          </a:p>
        </p:txBody>
      </p:sp>
      <p:sp>
        <p:nvSpPr>
          <p:cNvPr id="32" name="Rectangular Callout 31"/>
          <p:cNvSpPr/>
          <p:nvPr/>
        </p:nvSpPr>
        <p:spPr bwMode="auto">
          <a:xfrm>
            <a:off x="287461" y="2283892"/>
            <a:ext cx="814447" cy="501099"/>
          </a:xfrm>
          <a:prstGeom prst="wedgeRectCallout">
            <a:avLst>
              <a:gd name="adj1" fmla="val 82633"/>
              <a:gd name="adj2" fmla="val 55817"/>
            </a:avLst>
          </a:prstGeom>
          <a:solidFill>
            <a:schemeClr val="accent4">
              <a:lumMod val="20000"/>
              <a:lumOff val="80000"/>
            </a:schemeClr>
          </a:solidFill>
          <a:ln w="9525" cap="flat" cmpd="sng" algn="ctr">
            <a:solidFill>
              <a:schemeClr val="accent4">
                <a:lumMod val="50000"/>
              </a:schemeClr>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a:solidFill>
                  <a:srgbClr val="191919"/>
                </a:solidFill>
                <a:latin typeface="Helvetica Neue Light" charset="0"/>
                <a:ea typeface="Helvetica Neue Light" charset="0"/>
                <a:cs typeface="Helvetica Neue Light" charset="0"/>
              </a:rPr>
              <a:t>3</a:t>
            </a:r>
            <a:r>
              <a:rPr lang="en-US" sz="1000" dirty="0" smtClean="0">
                <a:solidFill>
                  <a:srgbClr val="191919"/>
                </a:solidFill>
                <a:latin typeface="Helvetica Neue Light" charset="0"/>
                <a:ea typeface="Helvetica Neue Light" charset="0"/>
                <a:cs typeface="Helvetica Neue Light" charset="0"/>
              </a:rPr>
              <a:t>. Request shipment upgrade</a:t>
            </a:r>
            <a:endPar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endParaRPr>
          </a:p>
        </p:txBody>
      </p:sp>
      <p:sp>
        <p:nvSpPr>
          <p:cNvPr id="33" name="Rounded Rectangle 32"/>
          <p:cNvSpPr/>
          <p:nvPr/>
        </p:nvSpPr>
        <p:spPr bwMode="auto">
          <a:xfrm>
            <a:off x="4120452" y="3504483"/>
            <a:ext cx="1046177" cy="654628"/>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6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MQ</a:t>
            </a:r>
          </a:p>
        </p:txBody>
      </p:sp>
      <p:cxnSp>
        <p:nvCxnSpPr>
          <p:cNvPr id="34" name="Straight Arrow Connector 33"/>
          <p:cNvCxnSpPr/>
          <p:nvPr/>
        </p:nvCxnSpPr>
        <p:spPr bwMode="auto">
          <a:xfrm>
            <a:off x="2596837" y="3831797"/>
            <a:ext cx="1353146" cy="3603"/>
          </a:xfrm>
          <a:prstGeom prst="straightConnector1">
            <a:avLst/>
          </a:prstGeom>
          <a:noFill/>
          <a:ln w="38100" cap="flat" cmpd="sng" algn="ctr">
            <a:solidFill>
              <a:srgbClr val="7030A0"/>
            </a:solidFill>
            <a:prstDash val="solid"/>
            <a:round/>
            <a:headEnd type="none" w="med" len="med"/>
            <a:tailEnd type="triangle"/>
          </a:ln>
          <a:effectLst/>
        </p:spPr>
      </p:cxnSp>
      <p:cxnSp>
        <p:nvCxnSpPr>
          <p:cNvPr id="35" name="Straight Arrow Connector 34"/>
          <p:cNvCxnSpPr/>
          <p:nvPr/>
        </p:nvCxnSpPr>
        <p:spPr bwMode="auto">
          <a:xfrm flipV="1">
            <a:off x="4636631" y="2921621"/>
            <a:ext cx="3717" cy="457199"/>
          </a:xfrm>
          <a:prstGeom prst="straightConnector1">
            <a:avLst/>
          </a:prstGeom>
          <a:noFill/>
          <a:ln w="38100" cap="flat" cmpd="sng" algn="ctr">
            <a:solidFill>
              <a:srgbClr val="7030A0"/>
            </a:solidFill>
            <a:prstDash val="solid"/>
            <a:round/>
            <a:headEnd type="none" w="med" len="med"/>
            <a:tailEnd type="triangle"/>
          </a:ln>
          <a:effectLst/>
        </p:spPr>
      </p:cxnSp>
      <p:sp>
        <p:nvSpPr>
          <p:cNvPr id="36" name="Slide Number Placeholder 1"/>
          <p:cNvSpPr>
            <a:spLocks noGrp="1"/>
          </p:cNvSpPr>
          <p:nvPr>
            <p:ph type="sldNum" sz="quarter" idx="10"/>
          </p:nvPr>
        </p:nvSpPr>
        <p:spPr>
          <a:xfrm>
            <a:off x="328613" y="4894263"/>
            <a:ext cx="2124075" cy="171450"/>
          </a:xfrm>
        </p:spPr>
        <p:txBody>
          <a:bodyPr/>
          <a:lstStyle/>
          <a:p>
            <a:pPr algn="l">
              <a:defRPr/>
            </a:pPr>
            <a:r>
              <a:rPr lang="en-US" dirty="0" smtClean="0"/>
              <a:t>13</a:t>
            </a:r>
            <a:endParaRPr lang="en-US" dirty="0"/>
          </a:p>
        </p:txBody>
      </p:sp>
      <p:sp>
        <p:nvSpPr>
          <p:cNvPr id="23" name="Rounded Rectangle 22"/>
          <p:cNvSpPr/>
          <p:nvPr/>
        </p:nvSpPr>
        <p:spPr bwMode="auto">
          <a:xfrm>
            <a:off x="7026294" y="1723817"/>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smtClean="0">
                <a:ln>
                  <a:noFill/>
                </a:ln>
                <a:solidFill>
                  <a:schemeClr val="tx1">
                    <a:lumMod val="50000"/>
                    <a:lumOff val="50000"/>
                  </a:schemeClr>
                </a:solidFill>
                <a:effectLst/>
                <a:latin typeface="Helvetica Neue Light" charset="0"/>
                <a:ea typeface="Helvetica Neue Light" charset="0"/>
                <a:cs typeface="Helvetica Neue Light" charset="0"/>
              </a:rPr>
              <a:t>Shipping Vendor</a:t>
            </a:r>
          </a:p>
        </p:txBody>
      </p:sp>
    </p:spTree>
    <p:extLst>
      <p:ext uri="{BB962C8B-B14F-4D97-AF65-F5344CB8AC3E}">
        <p14:creationId xmlns:p14="http://schemas.microsoft.com/office/powerpoint/2010/main" val="2028469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Demonstration</a:t>
            </a:r>
            <a:endParaRPr lang="en-US" dirty="0"/>
          </a:p>
        </p:txBody>
      </p:sp>
    </p:spTree>
    <p:extLst>
      <p:ext uri="{BB962C8B-B14F-4D97-AF65-F5344CB8AC3E}">
        <p14:creationId xmlns:p14="http://schemas.microsoft.com/office/powerpoint/2010/main" val="1991318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83151" y="808364"/>
            <a:ext cx="4560849" cy="433513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smtClean="0">
              <a:ln>
                <a:noFill/>
              </a:ln>
              <a:solidFill>
                <a:srgbClr val="191919"/>
              </a:solidFill>
              <a:effectLst/>
              <a:latin typeface="Helvetica Neue" charset="0"/>
              <a:ea typeface="Helvetica Neue" charset="0"/>
              <a:cs typeface="Helvetica Neue" charset="0"/>
            </a:endParaRPr>
          </a:p>
        </p:txBody>
      </p:sp>
      <p:sp>
        <p:nvSpPr>
          <p:cNvPr id="2" name="Title 1"/>
          <p:cNvSpPr>
            <a:spLocks noGrp="1"/>
          </p:cNvSpPr>
          <p:nvPr>
            <p:ph type="title"/>
          </p:nvPr>
        </p:nvSpPr>
        <p:spPr>
          <a:xfrm>
            <a:off x="328613" y="219075"/>
            <a:ext cx="8057104" cy="395288"/>
          </a:xfrm>
        </p:spPr>
        <p:txBody>
          <a:bodyPr vert="horz" wrap="square" lIns="0" tIns="0" rIns="617220" bIns="0" numCol="1" rtlCol="0" anchor="t" anchorCtr="0" compatLnSpc="1">
            <a:prstTxWarp prst="textNoShape">
              <a:avLst/>
            </a:prstTxWarp>
            <a:noAutofit/>
          </a:bodyPr>
          <a:lstStyle/>
          <a:p>
            <a:r>
              <a:rPr lang="en-US" dirty="0" smtClean="0">
                <a:latin typeface="Helvetica Neue" charset="0"/>
                <a:ea typeface="Helvetica Neue" charset="0"/>
                <a:cs typeface="Helvetica Neue" charset="0"/>
              </a:rPr>
              <a:t>Broad </a:t>
            </a:r>
            <a:r>
              <a:rPr lang="en-US" dirty="0" smtClean="0">
                <a:latin typeface="Helvetica Neue" charset="0"/>
                <a:ea typeface="Helvetica Neue" charset="0"/>
                <a:cs typeface="Helvetica Neue" charset="0"/>
              </a:rPr>
              <a:t>connectivity options</a:t>
            </a:r>
            <a:endParaRPr lang="en-US" dirty="0">
              <a:latin typeface="Helvetica Neue" charset="0"/>
              <a:ea typeface="Helvetica Neue" charset="0"/>
              <a:cs typeface="Helvetica Neue" charset="0"/>
            </a:endParaRPr>
          </a:p>
        </p:txBody>
      </p:sp>
      <p:sp>
        <p:nvSpPr>
          <p:cNvPr id="3" name="Vertical Text Placeholder 2"/>
          <p:cNvSpPr>
            <a:spLocks noGrp="1"/>
          </p:cNvSpPr>
          <p:nvPr>
            <p:ph idx="1"/>
          </p:nvPr>
        </p:nvSpPr>
        <p:spPr>
          <a:xfrm>
            <a:off x="328614" y="876896"/>
            <a:ext cx="4250530" cy="3876216"/>
          </a:xfrm>
        </p:spPr>
        <p:txBody>
          <a:bodyPr vert="horz"/>
          <a:lstStyle/>
          <a:p>
            <a:pPr marL="0" indent="0" defTabSz="685800" fontAlgn="auto">
              <a:spcBef>
                <a:spcPts val="0"/>
              </a:spcBef>
              <a:spcAft>
                <a:spcPts val="0"/>
              </a:spcAft>
              <a:buClrTx/>
              <a:buSzTx/>
              <a:buNone/>
              <a:defRPr/>
            </a:pPr>
            <a:r>
              <a:rPr lang="en-US" sz="1500" kern="1200" dirty="0">
                <a:solidFill>
                  <a:srgbClr val="002060"/>
                </a:solidFill>
                <a:latin typeface="Helvetica Neue" charset="0"/>
                <a:ea typeface="Helvetica Neue" charset="0"/>
                <a:cs typeface="Helvetica Neue" charset="0"/>
              </a:rPr>
              <a:t>Smart</a:t>
            </a:r>
            <a:r>
              <a:rPr lang="en-US" sz="1500" dirty="0">
                <a:solidFill>
                  <a:srgbClr val="002060"/>
                </a:solidFill>
                <a:latin typeface="Helvetica Neue" charset="0"/>
                <a:ea typeface="Helvetica Neue" charset="0"/>
                <a:cs typeface="Helvetica Neue" charset="0"/>
              </a:rPr>
              <a:t> </a:t>
            </a:r>
            <a:r>
              <a:rPr lang="en-US" sz="1500" kern="1200" dirty="0">
                <a:solidFill>
                  <a:srgbClr val="002060"/>
                </a:solidFill>
                <a:latin typeface="Helvetica Neue" charset="0"/>
                <a:ea typeface="Helvetica Neue" charset="0"/>
                <a:cs typeface="Helvetica Neue" charset="0"/>
              </a:rPr>
              <a:t>connectors</a:t>
            </a:r>
          </a:p>
          <a:p>
            <a:pPr marL="177800" lvl="1" indent="-155575" eaLnBrk="1" hangingPunct="1">
              <a:buFont typeface="Arial" charset="0"/>
              <a:buChar char="•"/>
            </a:pPr>
            <a:r>
              <a:rPr lang="en-US" altLang="x-none" sz="1400" dirty="0">
                <a:solidFill>
                  <a:schemeClr val="tx1">
                    <a:lumMod val="65000"/>
                    <a:lumOff val="35000"/>
                  </a:schemeClr>
                </a:solidFill>
                <a:latin typeface="Helvetica Neue" charset="0"/>
                <a:ea typeface="Helvetica Neue" charset="0"/>
                <a:cs typeface="Helvetica Neue" charset="0"/>
              </a:rPr>
              <a:t>Metadata Discovery</a:t>
            </a:r>
          </a:p>
          <a:p>
            <a:pPr marL="177800" lvl="1" indent="-155575" eaLnBrk="1" hangingPunct="1">
              <a:buFont typeface="Arial" charset="0"/>
              <a:buChar char="•"/>
            </a:pPr>
            <a:r>
              <a:rPr lang="en-US" altLang="x-none" sz="1400" dirty="0">
                <a:solidFill>
                  <a:schemeClr val="tx1">
                    <a:lumMod val="65000"/>
                    <a:lumOff val="35000"/>
                  </a:schemeClr>
                </a:solidFill>
                <a:latin typeface="Helvetica Neue" charset="0"/>
                <a:ea typeface="Helvetica Neue" charset="0"/>
                <a:cs typeface="Helvetica Neue" charset="0"/>
              </a:rPr>
              <a:t>Error Logging &amp; Management</a:t>
            </a:r>
          </a:p>
          <a:p>
            <a:pPr marL="177800" lvl="1" indent="-155575" eaLnBrk="1" hangingPunct="1">
              <a:buFont typeface="Arial" charset="0"/>
              <a:buChar char="•"/>
            </a:pPr>
            <a:r>
              <a:rPr lang="en-US" altLang="x-none" sz="1400" dirty="0">
                <a:solidFill>
                  <a:schemeClr val="tx1">
                    <a:lumMod val="65000"/>
                    <a:lumOff val="35000"/>
                  </a:schemeClr>
                </a:solidFill>
                <a:latin typeface="Helvetica Neue" charset="0"/>
                <a:ea typeface="Helvetica Neue" charset="0"/>
                <a:cs typeface="Helvetica Neue" charset="0"/>
              </a:rPr>
              <a:t>Batching of Records</a:t>
            </a:r>
          </a:p>
          <a:p>
            <a:pPr marL="177800" lvl="1" indent="-155575" eaLnBrk="1" hangingPunct="1">
              <a:buFont typeface="Arial" charset="0"/>
              <a:buChar char="•"/>
            </a:pPr>
            <a:r>
              <a:rPr lang="en-US" altLang="x-none" sz="1400" dirty="0">
                <a:solidFill>
                  <a:schemeClr val="tx1">
                    <a:lumMod val="65000"/>
                    <a:lumOff val="35000"/>
                  </a:schemeClr>
                </a:solidFill>
                <a:latin typeface="Helvetica Neue" charset="0"/>
                <a:ea typeface="Helvetica Neue" charset="0"/>
                <a:cs typeface="Helvetica Neue" charset="0"/>
              </a:rPr>
              <a:t>Authorization &amp; Session Management</a:t>
            </a:r>
          </a:p>
          <a:p>
            <a:pPr marL="177800" lvl="1" indent="-155575" eaLnBrk="1" hangingPunct="1">
              <a:buFont typeface="Arial" charset="0"/>
              <a:buChar char="•"/>
            </a:pPr>
            <a:r>
              <a:rPr lang="en-US" altLang="x-none" sz="1400" dirty="0">
                <a:solidFill>
                  <a:schemeClr val="tx1">
                    <a:lumMod val="65000"/>
                    <a:lumOff val="35000"/>
                  </a:schemeClr>
                </a:solidFill>
                <a:latin typeface="Helvetica Neue" charset="0"/>
                <a:ea typeface="Helvetica Neue" charset="0"/>
                <a:cs typeface="Helvetica Neue" charset="0"/>
              </a:rPr>
              <a:t>Query Support</a:t>
            </a:r>
          </a:p>
          <a:p>
            <a:pPr marL="177800" lvl="1" indent="-155575" eaLnBrk="1" hangingPunct="1">
              <a:buFont typeface="Arial" charset="0"/>
              <a:buChar char="•"/>
            </a:pPr>
            <a:r>
              <a:rPr lang="en-US" altLang="x-none" sz="1400" dirty="0">
                <a:solidFill>
                  <a:schemeClr val="tx1">
                    <a:lumMod val="65000"/>
                    <a:lumOff val="35000"/>
                  </a:schemeClr>
                </a:solidFill>
                <a:latin typeface="Helvetica Neue" charset="0"/>
                <a:ea typeface="Helvetica Neue" charset="0"/>
                <a:cs typeface="Helvetica Neue" charset="0"/>
              </a:rPr>
              <a:t>Support for SOAP and Bulk API</a:t>
            </a:r>
            <a:endParaRPr lang="en-US" sz="1400" kern="1200" dirty="0">
              <a:solidFill>
                <a:schemeClr val="tx1">
                  <a:lumMod val="65000"/>
                  <a:lumOff val="35000"/>
                </a:schemeClr>
              </a:solidFill>
              <a:latin typeface="Helvetica Neue" charset="0"/>
              <a:ea typeface="Helvetica Neue" charset="0"/>
              <a:cs typeface="Helvetica Neue" charset="0"/>
            </a:endParaRPr>
          </a:p>
          <a:p>
            <a:pPr marL="0" indent="0" defTabSz="685800" fontAlgn="auto">
              <a:spcBef>
                <a:spcPts val="0"/>
              </a:spcBef>
              <a:spcAft>
                <a:spcPts val="0"/>
              </a:spcAft>
              <a:buClrTx/>
              <a:buSzTx/>
              <a:buNone/>
              <a:defRPr/>
            </a:pPr>
            <a:endParaRPr lang="en-US" sz="1500" kern="1200" dirty="0">
              <a:solidFill>
                <a:srgbClr val="5498E4"/>
              </a:solidFill>
              <a:latin typeface="Helvetica Neue" charset="0"/>
              <a:ea typeface="Helvetica Neue" charset="0"/>
              <a:cs typeface="Helvetica Neue" charset="0"/>
            </a:endParaRPr>
          </a:p>
          <a:p>
            <a:pPr marL="0" indent="0" defTabSz="685800" fontAlgn="auto">
              <a:spcBef>
                <a:spcPts val="0"/>
              </a:spcBef>
              <a:spcAft>
                <a:spcPts val="0"/>
              </a:spcAft>
              <a:buClrTx/>
              <a:buSzTx/>
              <a:buNone/>
              <a:defRPr/>
            </a:pPr>
            <a:r>
              <a:rPr lang="en-US" sz="1500" kern="1200" dirty="0">
                <a:solidFill>
                  <a:srgbClr val="002060"/>
                </a:solidFill>
                <a:latin typeface="Helvetica Neue" charset="0"/>
                <a:ea typeface="Helvetica Neue" charset="0"/>
                <a:cs typeface="Helvetica Neue" charset="0"/>
              </a:rPr>
              <a:t>Technology connectors</a:t>
            </a:r>
          </a:p>
          <a:p>
            <a:pPr marL="11113" lvl="1" indent="0" defTabSz="685800" fontAlgn="auto">
              <a:spcBef>
                <a:spcPts val="0"/>
              </a:spcBef>
              <a:spcAft>
                <a:spcPts val="0"/>
              </a:spcAft>
              <a:buNone/>
            </a:pPr>
            <a:r>
              <a:rPr lang="en-US" sz="1400" kern="1200" dirty="0">
                <a:solidFill>
                  <a:schemeClr val="tx1">
                    <a:lumMod val="65000"/>
                    <a:lumOff val="35000"/>
                  </a:schemeClr>
                </a:solidFill>
                <a:latin typeface="Helvetica Neue" charset="0"/>
                <a:ea typeface="Helvetica Neue" charset="0"/>
                <a:cs typeface="Helvetica Neue" charset="0"/>
              </a:rPr>
              <a:t>REST, SOAP, OData, FTP, MQ, JMS, DBs, LDAP, </a:t>
            </a:r>
            <a:r>
              <a:rPr lang="en-US" sz="1400" kern="1200" dirty="0" smtClean="0">
                <a:solidFill>
                  <a:schemeClr val="tx1">
                    <a:lumMod val="65000"/>
                    <a:lumOff val="35000"/>
                  </a:schemeClr>
                </a:solidFill>
                <a:latin typeface="Helvetica Neue" charset="0"/>
                <a:ea typeface="Helvetica Neue" charset="0"/>
                <a:cs typeface="Helvetica Neue" charset="0"/>
              </a:rPr>
              <a:t>etc.</a:t>
            </a:r>
            <a:endParaRPr lang="en-US" sz="1400" kern="1200" dirty="0">
              <a:solidFill>
                <a:schemeClr val="tx1">
                  <a:lumMod val="65000"/>
                  <a:lumOff val="35000"/>
                </a:schemeClr>
              </a:solidFill>
              <a:latin typeface="Helvetica Neue" charset="0"/>
              <a:ea typeface="Helvetica Neue" charset="0"/>
              <a:cs typeface="Helvetica Neue" charset="0"/>
            </a:endParaRPr>
          </a:p>
          <a:p>
            <a:pPr marL="0" indent="0" defTabSz="685800" fontAlgn="auto">
              <a:spcBef>
                <a:spcPts val="0"/>
              </a:spcBef>
              <a:spcAft>
                <a:spcPts val="0"/>
              </a:spcAft>
              <a:buClrTx/>
              <a:buSzTx/>
              <a:buNone/>
              <a:defRPr/>
            </a:pPr>
            <a:endParaRPr lang="en-US" sz="1500" dirty="0">
              <a:latin typeface="Helvetica Neue" charset="0"/>
              <a:ea typeface="Helvetica Neue" charset="0"/>
              <a:cs typeface="Helvetica Neue" charset="0"/>
            </a:endParaRPr>
          </a:p>
          <a:p>
            <a:pPr marL="0" indent="0" defTabSz="685800" fontAlgn="auto">
              <a:spcBef>
                <a:spcPts val="0"/>
              </a:spcBef>
              <a:spcAft>
                <a:spcPts val="0"/>
              </a:spcAft>
              <a:buClrTx/>
              <a:buSzTx/>
              <a:buNone/>
              <a:defRPr/>
            </a:pPr>
            <a:r>
              <a:rPr lang="en-US" sz="1500" kern="1200" dirty="0">
                <a:solidFill>
                  <a:srgbClr val="002060"/>
                </a:solidFill>
                <a:latin typeface="Helvetica Neue" charset="0"/>
                <a:ea typeface="Helvetica Neue" charset="0"/>
                <a:cs typeface="Helvetica Neue" charset="0"/>
              </a:rPr>
              <a:t>Community driven </a:t>
            </a:r>
            <a:r>
              <a:rPr lang="mr-IN" sz="1500" kern="1200" dirty="0">
                <a:solidFill>
                  <a:srgbClr val="002060"/>
                </a:solidFill>
                <a:latin typeface="Helvetica Neue" charset="0"/>
                <a:ea typeface="Helvetica Neue" charset="0"/>
                <a:cs typeface="Helvetica Neue" charset="0"/>
              </a:rPr>
              <a:t>–</a:t>
            </a:r>
            <a:r>
              <a:rPr lang="en-US" sz="1500" kern="1200" dirty="0">
                <a:solidFill>
                  <a:srgbClr val="002060"/>
                </a:solidFill>
                <a:latin typeface="Helvetica Neue" charset="0"/>
                <a:ea typeface="Helvetica Neue" charset="0"/>
                <a:cs typeface="Helvetica Neue" charset="0"/>
              </a:rPr>
              <a:t> 100’s of reusable resources</a:t>
            </a:r>
          </a:p>
          <a:p>
            <a:pPr marL="177800" lvl="1" indent="-155575" eaLnBrk="1" hangingPunct="1">
              <a:buFont typeface="Arial" charset="0"/>
              <a:buChar char="•"/>
            </a:pPr>
            <a:r>
              <a:rPr lang="en-US" altLang="en-US" sz="1400" dirty="0">
                <a:solidFill>
                  <a:schemeClr val="tx1">
                    <a:lumMod val="65000"/>
                    <a:lumOff val="35000"/>
                  </a:schemeClr>
                </a:solidFill>
                <a:latin typeface="Helvetica Neue" charset="0"/>
                <a:ea typeface="Helvetica Neue" charset="0"/>
                <a:cs typeface="Helvetica Neue" charset="0"/>
              </a:rPr>
              <a:t>Accelerate project timelines</a:t>
            </a:r>
          </a:p>
          <a:p>
            <a:pPr marL="177800" lvl="1" indent="-155575" eaLnBrk="1" hangingPunct="1">
              <a:buFont typeface="Arial" charset="0"/>
              <a:buChar char="•"/>
            </a:pPr>
            <a:r>
              <a:rPr lang="en-US" altLang="en-US" sz="1400" dirty="0">
                <a:solidFill>
                  <a:schemeClr val="tx1">
                    <a:lumMod val="65000"/>
                    <a:lumOff val="35000"/>
                  </a:schemeClr>
                </a:solidFill>
                <a:latin typeface="Helvetica Neue" charset="0"/>
                <a:ea typeface="Helvetica Neue" charset="0"/>
                <a:cs typeface="Helvetica Neue" charset="0"/>
              </a:rPr>
              <a:t>Reduce skill set</a:t>
            </a:r>
          </a:p>
          <a:p>
            <a:pPr marL="177800" lvl="1" indent="-155575" eaLnBrk="1" hangingPunct="1">
              <a:buFont typeface="Arial" charset="0"/>
              <a:buChar char="•"/>
            </a:pPr>
            <a:r>
              <a:rPr lang="en-US" altLang="en-US" sz="1400" dirty="0">
                <a:solidFill>
                  <a:schemeClr val="tx1">
                    <a:lumMod val="65000"/>
                    <a:lumOff val="35000"/>
                  </a:schemeClr>
                </a:solidFill>
                <a:latin typeface="Helvetica Neue" charset="0"/>
                <a:ea typeface="Helvetica Neue" charset="0"/>
                <a:cs typeface="Helvetica Neue" charset="0"/>
              </a:rPr>
              <a:t>Use as starting point; modifying as needed to accommodate unique processes/requirements</a:t>
            </a:r>
          </a:p>
          <a:p>
            <a:pPr marL="177800" lvl="1" indent="-155575" eaLnBrk="1" hangingPunct="1">
              <a:buFont typeface="Arial" charset="0"/>
              <a:buChar char="•"/>
            </a:pPr>
            <a:r>
              <a:rPr lang="en-US" altLang="en-US" sz="1400" dirty="0">
                <a:solidFill>
                  <a:schemeClr val="tx1">
                    <a:lumMod val="65000"/>
                    <a:lumOff val="35000"/>
                  </a:schemeClr>
                </a:solidFill>
                <a:latin typeface="Helvetica Neue" charset="0"/>
                <a:ea typeface="Helvetica Neue" charset="0"/>
                <a:cs typeface="Helvetica Neue" charset="0"/>
              </a:rPr>
              <a:t>Reuse best practices for error handling, connectivity, mapping, </a:t>
            </a:r>
            <a:r>
              <a:rPr lang="en-US" altLang="en-US" sz="1400" dirty="0" err="1">
                <a:solidFill>
                  <a:schemeClr val="tx1">
                    <a:lumMod val="65000"/>
                    <a:lumOff val="35000"/>
                  </a:schemeClr>
                </a:solidFill>
                <a:latin typeface="Helvetica Neue" charset="0"/>
                <a:ea typeface="Helvetica Neue" charset="0"/>
                <a:cs typeface="Helvetica Neue" charset="0"/>
              </a:rPr>
              <a:t>etc</a:t>
            </a:r>
            <a:endParaRPr lang="en-US" sz="1400" dirty="0">
              <a:solidFill>
                <a:schemeClr val="tx1">
                  <a:lumMod val="65000"/>
                  <a:lumOff val="35000"/>
                </a:schemeClr>
              </a:solidFill>
              <a:latin typeface="Helvetica Neue" charset="0"/>
              <a:ea typeface="Helvetica Neue" charset="0"/>
              <a:cs typeface="Helvetica Neue" charset="0"/>
            </a:endParaRPr>
          </a:p>
        </p:txBody>
      </p:sp>
      <p:pic>
        <p:nvPicPr>
          <p:cNvPr id="100" name="Picture 13"/>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6091237" y="2123216"/>
            <a:ext cx="1109663" cy="45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 name="Picture 15"/>
          <p:cNvPicPr>
            <a:picLocks noChangeAspect="1"/>
          </p:cNvPicPr>
          <p:nvPr/>
        </p:nvPicPr>
        <p:blipFill>
          <a:blip r:embed="rId3" cstate="hqprint">
            <a:extLst>
              <a:ext uri="{28A0092B-C50C-407E-A947-70E740481C1C}">
                <a14:useLocalDpi xmlns:a14="http://schemas.microsoft.com/office/drawing/2010/main"/>
              </a:ext>
            </a:extLst>
          </a:blip>
          <a:srcRect/>
          <a:stretch>
            <a:fillRect/>
          </a:stretch>
        </p:blipFill>
        <p:spPr bwMode="auto">
          <a:xfrm>
            <a:off x="4858941" y="1672431"/>
            <a:ext cx="738188" cy="407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 name="Picture 16"/>
          <p:cNvPicPr>
            <a:picLocks noChangeAspect="1"/>
          </p:cNvPicPr>
          <p:nvPr/>
        </p:nvPicPr>
        <p:blipFill>
          <a:blip r:embed="rId4" cstate="hqprint">
            <a:extLst>
              <a:ext uri="{28A0092B-C50C-407E-A947-70E740481C1C}">
                <a14:useLocalDpi xmlns:a14="http://schemas.microsoft.com/office/drawing/2010/main"/>
              </a:ext>
            </a:extLst>
          </a:blip>
          <a:srcRect/>
          <a:stretch>
            <a:fillRect/>
          </a:stretch>
        </p:blipFill>
        <p:spPr bwMode="auto">
          <a:xfrm>
            <a:off x="7793832" y="1516459"/>
            <a:ext cx="1026319" cy="44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Picture 17"/>
          <p:cNvPicPr>
            <a:picLocks noChangeAspect="1"/>
          </p:cNvPicPr>
          <p:nvPr/>
        </p:nvPicPr>
        <p:blipFill>
          <a:blip r:embed="rId5" cstate="hqprint">
            <a:extLst>
              <a:ext uri="{28A0092B-C50C-407E-A947-70E740481C1C}">
                <a14:useLocalDpi xmlns:a14="http://schemas.microsoft.com/office/drawing/2010/main"/>
              </a:ext>
            </a:extLst>
          </a:blip>
          <a:srcRect/>
          <a:stretch>
            <a:fillRect/>
          </a:stretch>
        </p:blipFill>
        <p:spPr bwMode="auto">
          <a:xfrm>
            <a:off x="7967662" y="990665"/>
            <a:ext cx="976313" cy="497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27"/>
          <p:cNvPicPr>
            <a:picLocks noChangeAspect="1"/>
          </p:cNvPicPr>
          <p:nvPr/>
        </p:nvPicPr>
        <p:blipFill>
          <a:blip r:embed="rId6">
            <a:extLst>
              <a:ext uri="{28A0092B-C50C-407E-A947-70E740481C1C}">
                <a14:useLocalDpi xmlns:a14="http://schemas.microsoft.com/office/drawing/2010/main"/>
              </a:ext>
            </a:extLst>
          </a:blip>
          <a:srcRect/>
          <a:stretch>
            <a:fillRect/>
          </a:stretch>
        </p:blipFill>
        <p:spPr bwMode="auto">
          <a:xfrm>
            <a:off x="6217444" y="1695053"/>
            <a:ext cx="972741" cy="340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 name="Picture 28"/>
          <p:cNvPicPr>
            <a:picLocks noChangeAspect="1"/>
          </p:cNvPicPr>
          <p:nvPr/>
        </p:nvPicPr>
        <p:blipFill>
          <a:blip r:embed="rId7" cstate="hqprint">
            <a:extLst>
              <a:ext uri="{28A0092B-C50C-407E-A947-70E740481C1C}">
                <a14:useLocalDpi xmlns:a14="http://schemas.microsoft.com/office/drawing/2010/main"/>
              </a:ext>
            </a:extLst>
          </a:blip>
          <a:srcRect/>
          <a:stretch>
            <a:fillRect/>
          </a:stretch>
        </p:blipFill>
        <p:spPr bwMode="auto">
          <a:xfrm>
            <a:off x="5995987" y="893034"/>
            <a:ext cx="681038" cy="682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 name="Picture 29"/>
          <p:cNvPicPr>
            <a:picLocks noChangeAspect="1"/>
          </p:cNvPicPr>
          <p:nvPr/>
        </p:nvPicPr>
        <p:blipFill>
          <a:blip r:embed="rId8" cstate="hqprint">
            <a:extLst>
              <a:ext uri="{28A0092B-C50C-407E-A947-70E740481C1C}">
                <a14:useLocalDpi xmlns:a14="http://schemas.microsoft.com/office/drawing/2010/main"/>
              </a:ext>
            </a:extLst>
          </a:blip>
          <a:srcRect/>
          <a:stretch>
            <a:fillRect/>
          </a:stretch>
        </p:blipFill>
        <p:spPr bwMode="auto">
          <a:xfrm>
            <a:off x="6971110" y="1050196"/>
            <a:ext cx="673894" cy="44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 name="Picture 30"/>
          <p:cNvPicPr>
            <a:picLocks noChangeAspect="1"/>
          </p:cNvPicPr>
          <p:nvPr/>
        </p:nvPicPr>
        <p:blipFill>
          <a:blip r:embed="rId9">
            <a:extLst>
              <a:ext uri="{28A0092B-C50C-407E-A947-70E740481C1C}">
                <a14:useLocalDpi xmlns:a14="http://schemas.microsoft.com/office/drawing/2010/main"/>
              </a:ext>
            </a:extLst>
          </a:blip>
          <a:srcRect/>
          <a:stretch>
            <a:fillRect/>
          </a:stretch>
        </p:blipFill>
        <p:spPr bwMode="auto">
          <a:xfrm>
            <a:off x="4816079" y="944230"/>
            <a:ext cx="827484" cy="579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31"/>
          <p:cNvPicPr>
            <a:picLocks noChangeAspect="1"/>
          </p:cNvPicPr>
          <p:nvPr/>
        </p:nvPicPr>
        <p:blipFill>
          <a:blip r:embed="rId10" cstate="hqprint">
            <a:extLst>
              <a:ext uri="{28A0092B-C50C-407E-A947-70E740481C1C}">
                <a14:useLocalDpi xmlns:a14="http://schemas.microsoft.com/office/drawing/2010/main"/>
              </a:ext>
            </a:extLst>
          </a:blip>
          <a:srcRect/>
          <a:stretch>
            <a:fillRect/>
          </a:stretch>
        </p:blipFill>
        <p:spPr bwMode="auto">
          <a:xfrm>
            <a:off x="7641431" y="2101785"/>
            <a:ext cx="1125141"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Picture 32"/>
          <p:cNvPicPr>
            <a:picLocks noChangeAspect="1"/>
          </p:cNvPicPr>
          <p:nvPr/>
        </p:nvPicPr>
        <p:blipFill>
          <a:blip r:embed="rId11" cstate="hqprint">
            <a:extLst>
              <a:ext uri="{28A0092B-C50C-407E-A947-70E740481C1C}">
                <a14:useLocalDpi xmlns:a14="http://schemas.microsoft.com/office/drawing/2010/main"/>
              </a:ext>
            </a:extLst>
          </a:blip>
          <a:srcRect/>
          <a:stretch>
            <a:fillRect/>
          </a:stretch>
        </p:blipFill>
        <p:spPr bwMode="auto">
          <a:xfrm>
            <a:off x="4835128" y="2301809"/>
            <a:ext cx="917972" cy="31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 name="Picture 33"/>
          <p:cNvPicPr>
            <a:picLocks noChangeAspect="1"/>
          </p:cNvPicPr>
          <p:nvPr/>
        </p:nvPicPr>
        <p:blipFill>
          <a:blip r:embed="rId12">
            <a:extLst>
              <a:ext uri="{28A0092B-C50C-407E-A947-70E740481C1C}">
                <a14:useLocalDpi xmlns:a14="http://schemas.microsoft.com/office/drawing/2010/main"/>
              </a:ext>
            </a:extLst>
          </a:blip>
          <a:srcRect/>
          <a:stretch>
            <a:fillRect/>
          </a:stretch>
        </p:blipFill>
        <p:spPr bwMode="auto">
          <a:xfrm>
            <a:off x="4876800" y="2777366"/>
            <a:ext cx="1296591"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1" name="Group 34"/>
          <p:cNvGrpSpPr>
            <a:grpSpLocks/>
          </p:cNvGrpSpPr>
          <p:nvPr/>
        </p:nvGrpSpPr>
        <p:grpSpPr bwMode="auto">
          <a:xfrm>
            <a:off x="4826794" y="4183993"/>
            <a:ext cx="897731" cy="777478"/>
            <a:chOff x="6220947" y="4950223"/>
            <a:chExt cx="1846293" cy="1552090"/>
          </a:xfrm>
        </p:grpSpPr>
        <p:pic>
          <p:nvPicPr>
            <p:cNvPr id="112" name="Picture 35"/>
            <p:cNvPicPr>
              <a:picLocks noChangeAspect="1"/>
            </p:cNvPicPr>
            <p:nvPr/>
          </p:nvPicPr>
          <p:blipFill>
            <a:blip r:embed="rId13">
              <a:extLst>
                <a:ext uri="{28A0092B-C50C-407E-A947-70E740481C1C}">
                  <a14:useLocalDpi xmlns:a14="http://schemas.microsoft.com/office/drawing/2010/main"/>
                </a:ext>
              </a:extLst>
            </a:blip>
            <a:srcRect/>
            <a:stretch>
              <a:fillRect/>
            </a:stretch>
          </p:blipFill>
          <p:spPr bwMode="auto">
            <a:xfrm>
              <a:off x="6717980" y="4950223"/>
              <a:ext cx="1305168" cy="130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TextBox 36"/>
            <p:cNvSpPr txBox="1">
              <a:spLocks noChangeArrowheads="1"/>
            </p:cNvSpPr>
            <p:nvPr/>
          </p:nvSpPr>
          <p:spPr bwMode="auto">
            <a:xfrm>
              <a:off x="6220947" y="6037665"/>
              <a:ext cx="1846293" cy="46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nSpc>
                  <a:spcPct val="90000"/>
                </a:lnSpc>
                <a:spcBef>
                  <a:spcPts val="750"/>
                </a:spcBef>
              </a:pPr>
              <a:r>
                <a:rPr lang="en-US" altLang="x-none" sz="1500">
                  <a:solidFill>
                    <a:srgbClr val="4A88D0"/>
                  </a:solidFill>
                  <a:latin typeface="Helvetica Neue" charset="0"/>
                  <a:ea typeface="Helvetica Neue" charset="0"/>
                  <a:cs typeface="Helvetica Neue" charset="0"/>
                </a:rPr>
                <a:t>MessageHub</a:t>
              </a:r>
            </a:p>
          </p:txBody>
        </p:sp>
      </p:grpSp>
      <p:pic>
        <p:nvPicPr>
          <p:cNvPr id="114" name="Picture 37"/>
          <p:cNvPicPr>
            <a:picLocks noChangeAspect="1"/>
          </p:cNvPicPr>
          <p:nvPr/>
        </p:nvPicPr>
        <p:blipFill>
          <a:blip r:embed="rId14" cstate="hqprint">
            <a:extLst>
              <a:ext uri="{28A0092B-C50C-407E-A947-70E740481C1C}">
                <a14:useLocalDpi xmlns:a14="http://schemas.microsoft.com/office/drawing/2010/main"/>
              </a:ext>
            </a:extLst>
          </a:blip>
          <a:srcRect/>
          <a:stretch>
            <a:fillRect/>
          </a:stretch>
        </p:blipFill>
        <p:spPr bwMode="auto">
          <a:xfrm>
            <a:off x="4767263" y="3440314"/>
            <a:ext cx="1841897" cy="20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38"/>
          <p:cNvPicPr>
            <a:picLocks noChangeAspect="1"/>
          </p:cNvPicPr>
          <p:nvPr/>
        </p:nvPicPr>
        <p:blipFill>
          <a:blip r:embed="rId15">
            <a:extLst>
              <a:ext uri="{28A0092B-C50C-407E-A947-70E740481C1C}">
                <a14:useLocalDpi xmlns:a14="http://schemas.microsoft.com/office/drawing/2010/main"/>
              </a:ext>
            </a:extLst>
          </a:blip>
          <a:srcRect/>
          <a:stretch>
            <a:fillRect/>
          </a:stretch>
        </p:blipFill>
        <p:spPr bwMode="auto">
          <a:xfrm>
            <a:off x="6484144" y="2586982"/>
            <a:ext cx="844154" cy="589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39"/>
          <p:cNvPicPr>
            <a:picLocks noChangeAspect="1"/>
          </p:cNvPicPr>
          <p:nvPr/>
        </p:nvPicPr>
        <p:blipFill>
          <a:blip r:embed="rId16" cstate="hqprint">
            <a:extLst>
              <a:ext uri="{28A0092B-C50C-407E-A947-70E740481C1C}">
                <a14:useLocalDpi xmlns:a14="http://schemas.microsoft.com/office/drawing/2010/main"/>
              </a:ext>
            </a:extLst>
          </a:blip>
          <a:srcRect/>
          <a:stretch>
            <a:fillRect/>
          </a:stretch>
        </p:blipFill>
        <p:spPr bwMode="auto">
          <a:xfrm>
            <a:off x="6847285" y="3371258"/>
            <a:ext cx="1084659" cy="346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40"/>
          <p:cNvPicPr>
            <a:picLocks noChangeAspect="1"/>
          </p:cNvPicPr>
          <p:nvPr/>
        </p:nvPicPr>
        <p:blipFill>
          <a:blip r:embed="rId17">
            <a:extLst>
              <a:ext uri="{28A0092B-C50C-407E-A947-70E740481C1C}">
                <a14:useLocalDpi xmlns:a14="http://schemas.microsoft.com/office/drawing/2010/main"/>
              </a:ext>
            </a:extLst>
          </a:blip>
          <a:srcRect/>
          <a:stretch>
            <a:fillRect/>
          </a:stretch>
        </p:blipFill>
        <p:spPr bwMode="auto">
          <a:xfrm>
            <a:off x="7549753" y="2459701"/>
            <a:ext cx="1338263" cy="669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41"/>
          <p:cNvPicPr>
            <a:picLocks noChangeAspect="1"/>
          </p:cNvPicPr>
          <p:nvPr/>
        </p:nvPicPr>
        <p:blipFill>
          <a:blip r:embed="rId18" cstate="hqprint">
            <a:extLst>
              <a:ext uri="{28A0092B-C50C-407E-A947-70E740481C1C}">
                <a14:useLocalDpi xmlns:a14="http://schemas.microsoft.com/office/drawing/2010/main"/>
              </a:ext>
            </a:extLst>
          </a:blip>
          <a:srcRect/>
          <a:stretch>
            <a:fillRect/>
          </a:stretch>
        </p:blipFill>
        <p:spPr bwMode="auto">
          <a:xfrm>
            <a:off x="6173391" y="3988090"/>
            <a:ext cx="17002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 name="Picture 42"/>
          <p:cNvPicPr>
            <a:picLocks noChangeAspect="1"/>
          </p:cNvPicPr>
          <p:nvPr/>
        </p:nvPicPr>
        <p:blipFill>
          <a:blip r:embed="rId19">
            <a:extLst>
              <a:ext uri="{28A0092B-C50C-407E-A947-70E740481C1C}">
                <a14:useLocalDpi xmlns:a14="http://schemas.microsoft.com/office/drawing/2010/main"/>
              </a:ext>
            </a:extLst>
          </a:blip>
          <a:srcRect/>
          <a:stretch>
            <a:fillRect/>
          </a:stretch>
        </p:blipFill>
        <p:spPr bwMode="auto">
          <a:xfrm>
            <a:off x="8026004" y="3154563"/>
            <a:ext cx="812006" cy="810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 name="Picture 43"/>
          <p:cNvPicPr>
            <a:picLocks noChangeAspect="1"/>
          </p:cNvPicPr>
          <p:nvPr/>
        </p:nvPicPr>
        <p:blipFill>
          <a:blip r:embed="rId20">
            <a:extLst>
              <a:ext uri="{28A0092B-C50C-407E-A947-70E740481C1C}">
                <a14:useLocalDpi xmlns:a14="http://schemas.microsoft.com/office/drawing/2010/main"/>
              </a:ext>
            </a:extLst>
          </a:blip>
          <a:srcRect/>
          <a:stretch>
            <a:fillRect/>
          </a:stretch>
        </p:blipFill>
        <p:spPr bwMode="auto">
          <a:xfrm>
            <a:off x="6531769" y="4420927"/>
            <a:ext cx="1176338" cy="665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 name="Picture 44"/>
          <p:cNvPicPr>
            <a:picLocks noChangeAspect="1"/>
          </p:cNvPicPr>
          <p:nvPr/>
        </p:nvPicPr>
        <p:blipFill>
          <a:blip r:embed="rId21" cstate="hqprint">
            <a:extLst>
              <a:ext uri="{28A0092B-C50C-407E-A947-70E740481C1C}">
                <a14:useLocalDpi xmlns:a14="http://schemas.microsoft.com/office/drawing/2010/main"/>
              </a:ext>
            </a:extLst>
          </a:blip>
          <a:srcRect/>
          <a:stretch>
            <a:fillRect/>
          </a:stretch>
        </p:blipFill>
        <p:spPr bwMode="auto">
          <a:xfrm>
            <a:off x="4731544" y="3849978"/>
            <a:ext cx="1266825" cy="305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45"/>
          <p:cNvPicPr>
            <a:picLocks noChangeAspect="1"/>
          </p:cNvPicPr>
          <p:nvPr/>
        </p:nvPicPr>
        <p:blipFill>
          <a:blip r:embed="rId22" cstate="hqprint">
            <a:extLst>
              <a:ext uri="{28A0092B-C50C-407E-A947-70E740481C1C}">
                <a14:useLocalDpi xmlns:a14="http://schemas.microsoft.com/office/drawing/2010/main"/>
              </a:ext>
            </a:extLst>
          </a:blip>
          <a:srcRect/>
          <a:stretch>
            <a:fillRect/>
          </a:stretch>
        </p:blipFill>
        <p:spPr bwMode="auto">
          <a:xfrm>
            <a:off x="8043863" y="4159541"/>
            <a:ext cx="840581" cy="61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Slide Number Placeholder 1"/>
          <p:cNvSpPr>
            <a:spLocks noGrp="1"/>
          </p:cNvSpPr>
          <p:nvPr>
            <p:ph type="sldNum" sz="quarter" idx="10"/>
          </p:nvPr>
        </p:nvSpPr>
        <p:spPr>
          <a:xfrm>
            <a:off x="328613" y="4894263"/>
            <a:ext cx="2124075" cy="171450"/>
          </a:xfrm>
        </p:spPr>
        <p:txBody>
          <a:bodyPr/>
          <a:lstStyle/>
          <a:p>
            <a:pPr algn="l">
              <a:defRPr/>
            </a:pPr>
            <a:r>
              <a:rPr lang="en-US" dirty="0"/>
              <a:t>8</a:t>
            </a:r>
          </a:p>
        </p:txBody>
      </p:sp>
    </p:spTree>
    <p:extLst>
      <p:ext uri="{BB962C8B-B14F-4D97-AF65-F5344CB8AC3E}">
        <p14:creationId xmlns:p14="http://schemas.microsoft.com/office/powerpoint/2010/main" val="1001231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ounded Rectangle 66"/>
          <p:cNvSpPr/>
          <p:nvPr/>
        </p:nvSpPr>
        <p:spPr bwMode="auto">
          <a:xfrm>
            <a:off x="2912038" y="1124661"/>
            <a:ext cx="3392129" cy="2621432"/>
          </a:xfrm>
          <a:prstGeom prst="roundRect">
            <a:avLst>
              <a:gd name="adj" fmla="val 8199"/>
            </a:avLst>
          </a:prstGeom>
          <a:solidFill>
            <a:schemeClr val="accent1">
              <a:lumMod val="20000"/>
              <a:lumOff val="80000"/>
            </a:schemeClr>
          </a:solidFill>
          <a:ln>
            <a:solidFill>
              <a:schemeClr val="accent1">
                <a:lumMod val="7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sz="1400" b="1" dirty="0" smtClean="0">
                <a:solidFill>
                  <a:schemeClr val="accent1">
                    <a:lumMod val="75000"/>
                  </a:schemeClr>
                </a:solidFill>
                <a:latin typeface="Helvetica Neue Light" charset="0"/>
                <a:ea typeface="Helvetica Neue Light" charset="0"/>
                <a:cs typeface="Helvetica Neue Light" charset="0"/>
              </a:rPr>
              <a:t>IBM Application Integration Suite</a:t>
            </a:r>
            <a:endParaRPr kumimoji="0" lang="en-US" sz="1400" b="1" u="none" strike="noStrike" cap="none" normalizeH="0" baseline="0" dirty="0" smtClean="0">
              <a:ln>
                <a:noFill/>
              </a:ln>
              <a:solidFill>
                <a:schemeClr val="accent1">
                  <a:lumMod val="75000"/>
                </a:schemeClr>
              </a:solidFill>
              <a:effectLst/>
              <a:latin typeface="Helvetica Neue Light" charset="0"/>
              <a:ea typeface="Helvetica Neue Light" charset="0"/>
              <a:cs typeface="Helvetica Neue Light" charset="0"/>
            </a:endParaRPr>
          </a:p>
        </p:txBody>
      </p:sp>
      <p:sp>
        <p:nvSpPr>
          <p:cNvPr id="2" name="Title 1"/>
          <p:cNvSpPr>
            <a:spLocks noGrp="1"/>
          </p:cNvSpPr>
          <p:nvPr>
            <p:ph type="title"/>
          </p:nvPr>
        </p:nvSpPr>
        <p:spPr>
          <a:xfrm>
            <a:off x="328613" y="219075"/>
            <a:ext cx="8686800" cy="637097"/>
          </a:xfrm>
        </p:spPr>
        <p:txBody>
          <a:bodyPr/>
          <a:lstStyle/>
          <a:p>
            <a:r>
              <a:rPr lang="en-US" dirty="0" smtClean="0">
                <a:latin typeface="Helvetica Neue" charset="0"/>
                <a:ea typeface="Helvetica Neue" charset="0"/>
                <a:cs typeface="Helvetica Neue" charset="0"/>
              </a:rPr>
              <a:t>IBM Cloud Integration </a:t>
            </a:r>
            <a:r>
              <a:rPr lang="en-US" smtClean="0">
                <a:latin typeface="Helvetica Neue" charset="0"/>
                <a:ea typeface="Helvetica Neue" charset="0"/>
                <a:cs typeface="Helvetica Neue" charset="0"/>
              </a:rPr>
              <a:t>for Salesforce</a:t>
            </a:r>
            <a:r>
              <a:rPr lang="en-US" dirty="0" smtClean="0">
                <a:latin typeface="Helvetica Neue" charset="0"/>
                <a:ea typeface="Helvetica Neue" charset="0"/>
                <a:cs typeface="Helvetica Neue" charset="0"/>
              </a:rPr>
              <a:t/>
            </a:r>
            <a:br>
              <a:rPr lang="en-US" dirty="0" smtClean="0">
                <a:latin typeface="Helvetica Neue" charset="0"/>
                <a:ea typeface="Helvetica Neue" charset="0"/>
                <a:cs typeface="Helvetica Neue" charset="0"/>
              </a:rPr>
            </a:br>
            <a:r>
              <a:rPr lang="en-US" sz="1800" dirty="0" smtClean="0">
                <a:solidFill>
                  <a:srgbClr val="0070C0"/>
                </a:solidFill>
                <a:latin typeface="Helvetica Neue" charset="0"/>
                <a:ea typeface="Helvetica Neue" charset="0"/>
                <a:cs typeface="Helvetica Neue" charset="0"/>
              </a:rPr>
              <a:t>Expanding to use full value of IBM Application Integration Suite</a:t>
            </a:r>
            <a:endParaRPr lang="en-US" sz="2400" dirty="0">
              <a:solidFill>
                <a:srgbClr val="0070C0"/>
              </a:solidFill>
              <a:latin typeface="Helvetica Neue" charset="0"/>
              <a:ea typeface="Helvetica Neue" charset="0"/>
              <a:cs typeface="Helvetica Neue" charset="0"/>
            </a:endParaRPr>
          </a:p>
        </p:txBody>
      </p:sp>
      <p:sp>
        <p:nvSpPr>
          <p:cNvPr id="5" name="Rounded Rectangle 4"/>
          <p:cNvSpPr/>
          <p:nvPr/>
        </p:nvSpPr>
        <p:spPr bwMode="auto">
          <a:xfrm>
            <a:off x="4947278" y="1622454"/>
            <a:ext cx="1046176" cy="654628"/>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0" tIns="0" rIns="0" bIns="0" numCol="1" rtlCol="0" anchor="ctr" anchorCtr="0" compatLnSpc="1">
            <a:prstTxWarp prst="textNoShape">
              <a:avLst/>
            </a:prstTxWarp>
          </a:bodyPr>
          <a:lstStyle/>
          <a:p>
            <a:pPr marL="0" marR="0" indent="0" defTabSz="914400" rtl="0" eaLnBrk="1" fontAlgn="base" latinLnBrk="0" hangingPunct="1">
              <a:lnSpc>
                <a:spcPct val="90000"/>
              </a:lnSpc>
              <a:spcBef>
                <a:spcPct val="0"/>
              </a:spcBef>
              <a:spcAft>
                <a:spcPct val="0"/>
              </a:spcAft>
              <a:buClrTx/>
              <a:buSzTx/>
              <a:buFontTx/>
              <a:buNone/>
              <a:tabLst/>
            </a:pPr>
            <a:r>
              <a:rPr kumimoji="0" lang="en-US" sz="14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App</a:t>
            </a:r>
          </a:p>
          <a:p>
            <a:pPr marL="0" marR="0" indent="0"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Connect</a:t>
            </a:r>
          </a:p>
        </p:txBody>
      </p:sp>
      <p:sp>
        <p:nvSpPr>
          <p:cNvPr id="6" name="Rounded Rectangle 5"/>
          <p:cNvSpPr/>
          <p:nvPr/>
        </p:nvSpPr>
        <p:spPr bwMode="auto">
          <a:xfrm>
            <a:off x="3286574" y="1616141"/>
            <a:ext cx="1046177" cy="654628"/>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0" tIns="0" rIns="0" bIns="0" numCol="1" rtlCol="0" anchor="ctr" anchorCtr="0" compatLnSpc="1">
            <a:prstTxWarp prst="textNoShape">
              <a:avLst/>
            </a:prstTxWarp>
          </a:bodyPr>
          <a:lstStyle/>
          <a:p>
            <a:pPr marL="0" marR="0" indent="0" defTabSz="914400" rtl="0" eaLnBrk="1" fontAlgn="base" latinLnBrk="0" hangingPunct="1">
              <a:lnSpc>
                <a:spcPct val="90000"/>
              </a:lnSpc>
              <a:spcBef>
                <a:spcPct val="0"/>
              </a:spcBef>
              <a:spcAft>
                <a:spcPct val="0"/>
              </a:spcAft>
              <a:buClrTx/>
              <a:buSzTx/>
              <a:buFontTx/>
              <a:buNone/>
              <a:tabLst/>
            </a:pPr>
            <a:r>
              <a:rPr kumimoji="0" lang="en-US" sz="14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API</a:t>
            </a:r>
          </a:p>
          <a:p>
            <a:pPr marL="0" marR="0" indent="0"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Connect</a:t>
            </a:r>
          </a:p>
        </p:txBody>
      </p:sp>
      <p:sp>
        <p:nvSpPr>
          <p:cNvPr id="7" name="Rounded Rectangle 6"/>
          <p:cNvSpPr/>
          <p:nvPr/>
        </p:nvSpPr>
        <p:spPr bwMode="auto">
          <a:xfrm>
            <a:off x="3286574" y="2785605"/>
            <a:ext cx="2706881" cy="654628"/>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31520" tIns="0" rIns="0" bIns="0" numCol="1" rtlCol="0" anchor="ctr" anchorCtr="0" compatLnSpc="1">
            <a:prstTxWarp prst="textNoShape">
              <a:avLst/>
            </a:prstTxWarp>
          </a:bodyPr>
          <a:lstStyle/>
          <a:p>
            <a:pPr marL="0" marR="0" indent="0" defTabSz="914400" rtl="0" eaLnBrk="1" fontAlgn="base" latinLnBrk="0" hangingPunct="1">
              <a:lnSpc>
                <a:spcPct val="90000"/>
              </a:lnSpc>
              <a:spcBef>
                <a:spcPct val="0"/>
              </a:spcBef>
              <a:spcAft>
                <a:spcPct val="0"/>
              </a:spcAft>
              <a:buClrTx/>
              <a:buSzTx/>
              <a:buFontTx/>
              <a:buNone/>
              <a:tabLst/>
            </a:pPr>
            <a:r>
              <a:rPr kumimoji="0" lang="en-US" sz="16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Integration</a:t>
            </a:r>
          </a:p>
          <a:p>
            <a:pPr marL="0" marR="0" indent="0" defTabSz="914400" rtl="0" eaLnBrk="1" fontAlgn="base" latinLnBrk="0" hangingPunct="1">
              <a:lnSpc>
                <a:spcPct val="90000"/>
              </a:lnSpc>
              <a:spcBef>
                <a:spcPct val="0"/>
              </a:spcBef>
              <a:spcAft>
                <a:spcPct val="0"/>
              </a:spcAft>
              <a:buClrTx/>
              <a:buSzTx/>
              <a:buFontTx/>
              <a:buNone/>
              <a:tabLst/>
            </a:pPr>
            <a:r>
              <a:rPr kumimoji="0" lang="en-US" sz="16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Bus</a:t>
            </a:r>
          </a:p>
        </p:txBody>
      </p:sp>
      <p:pic>
        <p:nvPicPr>
          <p:cNvPr id="24" name="Picture 23"/>
          <p:cNvPicPr>
            <a:picLocks noChangeAspect="1"/>
          </p:cNvPicPr>
          <p:nvPr/>
        </p:nvPicPr>
        <p:blipFill>
          <a:blip r:embed="rId2"/>
          <a:stretch>
            <a:fillRect/>
          </a:stretch>
        </p:blipFill>
        <p:spPr>
          <a:xfrm>
            <a:off x="717745" y="3140118"/>
            <a:ext cx="1833847" cy="1151248"/>
          </a:xfrm>
          <a:prstGeom prst="rect">
            <a:avLst/>
          </a:prstGeom>
        </p:spPr>
      </p:pic>
      <p:pic>
        <p:nvPicPr>
          <p:cNvPr id="25" name="Picture 24"/>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3332878" y="1670233"/>
            <a:ext cx="238420" cy="238420"/>
          </a:xfrm>
          <a:prstGeom prst="rect">
            <a:avLst/>
          </a:prstGeom>
        </p:spPr>
      </p:pic>
      <p:pic>
        <p:nvPicPr>
          <p:cNvPr id="26" name="Picture 25"/>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4990455" y="1669636"/>
            <a:ext cx="239613" cy="239613"/>
          </a:xfrm>
          <a:prstGeom prst="rect">
            <a:avLst/>
          </a:prstGeom>
        </p:spPr>
      </p:pic>
      <p:pic>
        <p:nvPicPr>
          <p:cNvPr id="43" name="Picture 42"/>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98591" y="1487812"/>
            <a:ext cx="841682" cy="841682"/>
          </a:xfrm>
          <a:prstGeom prst="rect">
            <a:avLst/>
          </a:prstGeom>
        </p:spPr>
      </p:pic>
      <p:cxnSp>
        <p:nvCxnSpPr>
          <p:cNvPr id="54" name="Straight Arrow Connector 53"/>
          <p:cNvCxnSpPr/>
          <p:nvPr/>
        </p:nvCxnSpPr>
        <p:spPr bwMode="auto">
          <a:xfrm flipV="1">
            <a:off x="5698384" y="2374881"/>
            <a:ext cx="1646" cy="327458"/>
          </a:xfrm>
          <a:prstGeom prst="straightConnector1">
            <a:avLst/>
          </a:prstGeom>
          <a:noFill/>
          <a:ln w="9525" cap="flat" cmpd="sng" algn="ctr">
            <a:solidFill>
              <a:schemeClr val="bg1">
                <a:lumMod val="65000"/>
              </a:schemeClr>
            </a:solidFill>
            <a:prstDash val="solid"/>
            <a:round/>
            <a:headEnd type="none" w="med" len="med"/>
            <a:tailEnd type="triangle"/>
          </a:ln>
          <a:effectLst/>
        </p:spPr>
      </p:cxnSp>
      <p:cxnSp>
        <p:nvCxnSpPr>
          <p:cNvPr id="55" name="Straight Arrow Connector 54"/>
          <p:cNvCxnSpPr/>
          <p:nvPr/>
        </p:nvCxnSpPr>
        <p:spPr bwMode="auto">
          <a:xfrm>
            <a:off x="6097689" y="1941454"/>
            <a:ext cx="751673" cy="0"/>
          </a:xfrm>
          <a:prstGeom prst="straightConnector1">
            <a:avLst/>
          </a:prstGeom>
          <a:noFill/>
          <a:ln w="9525" cap="flat" cmpd="sng" algn="ctr">
            <a:solidFill>
              <a:schemeClr val="bg1">
                <a:lumMod val="65000"/>
              </a:schemeClr>
            </a:solidFill>
            <a:prstDash val="solid"/>
            <a:round/>
            <a:headEnd type="none" w="med" len="med"/>
            <a:tailEnd type="triangle"/>
          </a:ln>
          <a:effectLst/>
        </p:spPr>
      </p:cxnSp>
      <p:cxnSp>
        <p:nvCxnSpPr>
          <p:cNvPr id="59" name="Straight Arrow Connector 58"/>
          <p:cNvCxnSpPr/>
          <p:nvPr/>
        </p:nvCxnSpPr>
        <p:spPr bwMode="auto">
          <a:xfrm>
            <a:off x="4424966" y="1949768"/>
            <a:ext cx="430095" cy="0"/>
          </a:xfrm>
          <a:prstGeom prst="straightConnector1">
            <a:avLst/>
          </a:prstGeom>
          <a:noFill/>
          <a:ln w="9525" cap="flat" cmpd="sng" algn="ctr">
            <a:solidFill>
              <a:schemeClr val="bg1">
                <a:lumMod val="65000"/>
              </a:schemeClr>
            </a:solidFill>
            <a:prstDash val="solid"/>
            <a:round/>
            <a:headEnd type="none" w="med" len="med"/>
            <a:tailEnd type="triangle"/>
          </a:ln>
          <a:effectLst/>
        </p:spPr>
      </p:cxnSp>
      <p:cxnSp>
        <p:nvCxnSpPr>
          <p:cNvPr id="63" name="Straight Arrow Connector 62"/>
          <p:cNvCxnSpPr/>
          <p:nvPr/>
        </p:nvCxnSpPr>
        <p:spPr bwMode="auto">
          <a:xfrm>
            <a:off x="1708970" y="1941454"/>
            <a:ext cx="1485389" cy="0"/>
          </a:xfrm>
          <a:prstGeom prst="straightConnector1">
            <a:avLst/>
          </a:prstGeom>
          <a:noFill/>
          <a:ln w="9525" cap="flat" cmpd="sng" algn="ctr">
            <a:solidFill>
              <a:schemeClr val="bg1">
                <a:lumMod val="65000"/>
              </a:schemeClr>
            </a:solidFill>
            <a:prstDash val="solid"/>
            <a:round/>
            <a:headEnd type="none" w="med" len="med"/>
            <a:tailEnd type="triangle"/>
          </a:ln>
          <a:effectLst/>
        </p:spPr>
      </p:cxnSp>
      <p:cxnSp>
        <p:nvCxnSpPr>
          <p:cNvPr id="65" name="Straight Arrow Connector 64"/>
          <p:cNvCxnSpPr/>
          <p:nvPr/>
        </p:nvCxnSpPr>
        <p:spPr bwMode="auto">
          <a:xfrm>
            <a:off x="1419432" y="2458147"/>
            <a:ext cx="0" cy="528484"/>
          </a:xfrm>
          <a:prstGeom prst="straightConnector1">
            <a:avLst/>
          </a:prstGeom>
          <a:noFill/>
          <a:ln w="9525" cap="flat" cmpd="sng" algn="ctr">
            <a:solidFill>
              <a:schemeClr val="bg1">
                <a:lumMod val="65000"/>
              </a:schemeClr>
            </a:solidFill>
            <a:prstDash val="solid"/>
            <a:round/>
            <a:headEnd type="none" w="med" len="med"/>
            <a:tailEnd type="triangle"/>
          </a:ln>
          <a:effectLst/>
        </p:spPr>
      </p:cxnSp>
      <p:cxnSp>
        <p:nvCxnSpPr>
          <p:cNvPr id="78" name="Straight Arrow Connector 77"/>
          <p:cNvCxnSpPr/>
          <p:nvPr/>
        </p:nvCxnSpPr>
        <p:spPr bwMode="auto">
          <a:xfrm>
            <a:off x="1966241" y="2534306"/>
            <a:ext cx="3532" cy="454268"/>
          </a:xfrm>
          <a:prstGeom prst="straightConnector1">
            <a:avLst/>
          </a:prstGeom>
          <a:noFill/>
          <a:ln w="9525" cap="flat" cmpd="sng" algn="ctr">
            <a:solidFill>
              <a:schemeClr val="bg1">
                <a:lumMod val="65000"/>
              </a:schemeClr>
            </a:solidFill>
            <a:prstDash val="solid"/>
            <a:round/>
            <a:headEnd type="none" w="med" len="med"/>
            <a:tailEnd type="triangle"/>
          </a:ln>
          <a:effectLst/>
        </p:spPr>
      </p:cxnSp>
      <p:cxnSp>
        <p:nvCxnSpPr>
          <p:cNvPr id="80" name="Straight Arrow Connector 79"/>
          <p:cNvCxnSpPr/>
          <p:nvPr/>
        </p:nvCxnSpPr>
        <p:spPr bwMode="auto">
          <a:xfrm flipH="1">
            <a:off x="1966241" y="2531787"/>
            <a:ext cx="3271816" cy="2519"/>
          </a:xfrm>
          <a:prstGeom prst="straightConnector1">
            <a:avLst/>
          </a:prstGeom>
          <a:noFill/>
          <a:ln w="9525" cap="flat" cmpd="sng" algn="ctr">
            <a:solidFill>
              <a:schemeClr val="bg1">
                <a:lumMod val="65000"/>
              </a:schemeClr>
            </a:solidFill>
            <a:prstDash val="solid"/>
            <a:round/>
            <a:headEnd type="none" w="med" len="med"/>
            <a:tailEnd type="none" w="med" len="med"/>
          </a:ln>
          <a:effectLst/>
        </p:spPr>
      </p:cxnSp>
      <p:cxnSp>
        <p:nvCxnSpPr>
          <p:cNvPr id="86" name="Straight Arrow Connector 85"/>
          <p:cNvCxnSpPr/>
          <p:nvPr/>
        </p:nvCxnSpPr>
        <p:spPr bwMode="auto">
          <a:xfrm flipV="1">
            <a:off x="5236402" y="2374882"/>
            <a:ext cx="1653" cy="159424"/>
          </a:xfrm>
          <a:prstGeom prst="straightConnector1">
            <a:avLst/>
          </a:prstGeom>
          <a:noFill/>
          <a:ln w="9525" cap="flat" cmpd="sng" algn="ctr">
            <a:solidFill>
              <a:schemeClr val="bg1">
                <a:lumMod val="65000"/>
              </a:schemeClr>
            </a:solidFill>
            <a:prstDash val="solid"/>
            <a:round/>
            <a:headEnd type="none" w="med" len="med"/>
            <a:tailEnd type="none" w="med" len="med"/>
          </a:ln>
          <a:effectLst/>
        </p:spPr>
      </p:cxnSp>
      <p:grpSp>
        <p:nvGrpSpPr>
          <p:cNvPr id="103" name="Group 102"/>
          <p:cNvGrpSpPr/>
          <p:nvPr/>
        </p:nvGrpSpPr>
        <p:grpSpPr>
          <a:xfrm>
            <a:off x="3358152" y="2918471"/>
            <a:ext cx="493232" cy="398327"/>
            <a:chOff x="4191000" y="2695882"/>
            <a:chExt cx="1981200" cy="1576234"/>
          </a:xfrm>
        </p:grpSpPr>
        <p:sp>
          <p:nvSpPr>
            <p:cNvPr id="104" name="Oval 103"/>
            <p:cNvSpPr/>
            <p:nvPr/>
          </p:nvSpPr>
          <p:spPr bwMode="auto">
            <a:xfrm>
              <a:off x="4486275" y="3891116"/>
              <a:ext cx="381000" cy="381000"/>
            </a:xfrm>
            <a:prstGeom prst="ellipse">
              <a:avLst/>
            </a:prstGeom>
            <a:solidFill>
              <a:srgbClr val="70C1EF"/>
            </a:solidFill>
            <a:ln w="38100" cap="flat" cmpd="sng" algn="ctr">
              <a:solidFill>
                <a:srgbClr val="17466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sp>
          <p:nvSpPr>
            <p:cNvPr id="105" name="Rounded Rectangle 104"/>
            <p:cNvSpPr/>
            <p:nvPr/>
          </p:nvSpPr>
          <p:spPr bwMode="auto">
            <a:xfrm>
              <a:off x="4191000" y="3354070"/>
              <a:ext cx="1981200" cy="228600"/>
            </a:xfrm>
            <a:prstGeom prst="roundRect">
              <a:avLst/>
            </a:prstGeom>
            <a:solidFill>
              <a:srgbClr val="70C1EF"/>
            </a:solidFill>
            <a:ln w="1905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sp>
          <p:nvSpPr>
            <p:cNvPr id="106" name="Oval 105"/>
            <p:cNvSpPr/>
            <p:nvPr/>
          </p:nvSpPr>
          <p:spPr bwMode="auto">
            <a:xfrm>
              <a:off x="4267200" y="2724150"/>
              <a:ext cx="304800" cy="304800"/>
            </a:xfrm>
            <a:prstGeom prst="ellipse">
              <a:avLst/>
            </a:prstGeom>
            <a:solidFill>
              <a:srgbClr val="2A7DC0"/>
            </a:solidFill>
            <a:ln w="9525" cap="flat" cmpd="sng" algn="ctr">
              <a:solidFill>
                <a:srgbClr val="17466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sp>
          <p:nvSpPr>
            <p:cNvPr id="107" name="Oval 106"/>
            <p:cNvSpPr/>
            <p:nvPr/>
          </p:nvSpPr>
          <p:spPr bwMode="auto">
            <a:xfrm>
              <a:off x="5345980" y="2695882"/>
              <a:ext cx="228600" cy="228600"/>
            </a:xfrm>
            <a:prstGeom prst="ellipse">
              <a:avLst/>
            </a:prstGeom>
            <a:solidFill>
              <a:schemeClr val="accent1"/>
            </a:solidFill>
            <a:ln w="28575" cap="flat" cmpd="sng" algn="ctr">
              <a:solidFill>
                <a:srgbClr val="17466C"/>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cxnSp>
          <p:nvCxnSpPr>
            <p:cNvPr id="108" name="Straight Connector 107"/>
            <p:cNvCxnSpPr/>
            <p:nvPr/>
          </p:nvCxnSpPr>
          <p:spPr bwMode="auto">
            <a:xfrm flipV="1">
              <a:off x="4419600" y="3028950"/>
              <a:ext cx="0" cy="457200"/>
            </a:xfrm>
            <a:prstGeom prst="line">
              <a:avLst/>
            </a:prstGeom>
            <a:solidFill>
              <a:schemeClr val="accent1"/>
            </a:solidFill>
            <a:ln w="19050" cap="flat" cmpd="sng" algn="ctr">
              <a:solidFill>
                <a:srgbClr val="17466C"/>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9" name="Straight Connector 108"/>
            <p:cNvCxnSpPr/>
            <p:nvPr/>
          </p:nvCxnSpPr>
          <p:spPr bwMode="auto">
            <a:xfrm flipV="1">
              <a:off x="5474420" y="2952750"/>
              <a:ext cx="0" cy="381000"/>
            </a:xfrm>
            <a:prstGeom prst="line">
              <a:avLst/>
            </a:prstGeom>
            <a:solidFill>
              <a:schemeClr val="accent1"/>
            </a:solidFill>
            <a:ln w="19050" cap="flat" cmpd="sng" algn="ctr">
              <a:solidFill>
                <a:srgbClr val="2A7DC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11" name="Oval 110"/>
            <p:cNvSpPr/>
            <p:nvPr/>
          </p:nvSpPr>
          <p:spPr bwMode="auto">
            <a:xfrm>
              <a:off x="5755260" y="2800350"/>
              <a:ext cx="381000" cy="381000"/>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sp>
          <p:nvSpPr>
            <p:cNvPr id="112" name="Oval 111"/>
            <p:cNvSpPr/>
            <p:nvPr/>
          </p:nvSpPr>
          <p:spPr bwMode="auto">
            <a:xfrm>
              <a:off x="5831460" y="2876550"/>
              <a:ext cx="228600" cy="228600"/>
            </a:xfrm>
            <a:prstGeom prst="ellipse">
              <a:avLst/>
            </a:prstGeom>
            <a:solidFill>
              <a:schemeClr val="accent1"/>
            </a:solidFill>
            <a:ln w="38100" cap="flat" cmpd="sng" algn="ctr">
              <a:solidFill>
                <a:srgbClr val="1B517E"/>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sp>
          <p:nvSpPr>
            <p:cNvPr id="113" name="Oval 112"/>
            <p:cNvSpPr/>
            <p:nvPr/>
          </p:nvSpPr>
          <p:spPr bwMode="auto">
            <a:xfrm>
              <a:off x="5013325" y="3790950"/>
              <a:ext cx="381000" cy="381000"/>
            </a:xfrm>
            <a:prstGeom prst="ellipse">
              <a:avLst/>
            </a:prstGeom>
            <a:solidFill>
              <a:schemeClr val="bg1"/>
            </a:solidFill>
            <a:ln w="19050" cap="flat" cmpd="sng" algn="ctr">
              <a:solidFill>
                <a:srgbClr val="1B517E"/>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sp>
          <p:nvSpPr>
            <p:cNvPr id="114" name="Oval 113"/>
            <p:cNvSpPr/>
            <p:nvPr/>
          </p:nvSpPr>
          <p:spPr bwMode="auto">
            <a:xfrm>
              <a:off x="5089525" y="3867150"/>
              <a:ext cx="228600" cy="228600"/>
            </a:xfrm>
            <a:prstGeom prst="ellipse">
              <a:avLst/>
            </a:prstGeom>
            <a:solidFill>
              <a:srgbClr val="17466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sp>
          <p:nvSpPr>
            <p:cNvPr id="115" name="Oval 114"/>
            <p:cNvSpPr/>
            <p:nvPr/>
          </p:nvSpPr>
          <p:spPr bwMode="auto">
            <a:xfrm>
              <a:off x="5562600" y="3907401"/>
              <a:ext cx="304800" cy="304800"/>
            </a:xfrm>
            <a:prstGeom prst="ellipse">
              <a:avLst/>
            </a:prstGeom>
            <a:solidFill>
              <a:srgbClr val="2A7DC0"/>
            </a:solidFill>
            <a:ln w="28575" cap="flat" cmpd="sng" algn="ctr">
              <a:solidFill>
                <a:srgbClr val="17466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cxnSp>
          <p:nvCxnSpPr>
            <p:cNvPr id="116" name="Straight Connector 115"/>
            <p:cNvCxnSpPr/>
            <p:nvPr/>
          </p:nvCxnSpPr>
          <p:spPr bwMode="auto">
            <a:xfrm flipH="1" flipV="1">
              <a:off x="4941020" y="3004984"/>
              <a:ext cx="0" cy="481166"/>
            </a:xfrm>
            <a:prstGeom prst="line">
              <a:avLst/>
            </a:prstGeom>
            <a:solidFill>
              <a:schemeClr val="accent1"/>
            </a:solidFill>
            <a:ln w="19050" cap="flat" cmpd="sng" algn="ctr">
              <a:solidFill>
                <a:srgbClr val="17466C"/>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7" name="Straight Connector 116"/>
            <p:cNvCxnSpPr/>
            <p:nvPr/>
          </p:nvCxnSpPr>
          <p:spPr bwMode="auto">
            <a:xfrm>
              <a:off x="4419600" y="3486150"/>
              <a:ext cx="1524000" cy="0"/>
            </a:xfrm>
            <a:prstGeom prst="line">
              <a:avLst/>
            </a:prstGeom>
            <a:solidFill>
              <a:schemeClr val="accent1"/>
            </a:solidFill>
            <a:ln w="19050" cap="rnd" cmpd="sng" algn="ctr">
              <a:solidFill>
                <a:srgbClr val="17466C"/>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18" name="Oval 117"/>
            <p:cNvSpPr/>
            <p:nvPr/>
          </p:nvSpPr>
          <p:spPr bwMode="auto">
            <a:xfrm>
              <a:off x="4824560" y="2800350"/>
              <a:ext cx="228600" cy="228600"/>
            </a:xfrm>
            <a:prstGeom prst="ellipse">
              <a:avLst/>
            </a:prstGeom>
            <a:solidFill>
              <a:srgbClr val="1B517E"/>
            </a:solidFill>
            <a:ln w="57150" cap="flat" cmpd="sng" algn="ctr">
              <a:solidFill>
                <a:srgbClr val="70C1E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cxnSp>
          <p:nvCxnSpPr>
            <p:cNvPr id="119" name="Straight Connector 118"/>
            <p:cNvCxnSpPr/>
            <p:nvPr/>
          </p:nvCxnSpPr>
          <p:spPr bwMode="auto">
            <a:xfrm flipH="1" flipV="1">
              <a:off x="5466630" y="2930832"/>
              <a:ext cx="2160" cy="545383"/>
            </a:xfrm>
            <a:prstGeom prst="line">
              <a:avLst/>
            </a:prstGeom>
            <a:solidFill>
              <a:schemeClr val="accent1"/>
            </a:solidFill>
            <a:ln w="19050" cap="flat" cmpd="sng" algn="ctr">
              <a:solidFill>
                <a:srgbClr val="17466C"/>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0" name="Straight Connector 119"/>
            <p:cNvCxnSpPr/>
            <p:nvPr/>
          </p:nvCxnSpPr>
          <p:spPr bwMode="auto">
            <a:xfrm flipV="1">
              <a:off x="5956355" y="3181351"/>
              <a:ext cx="2161" cy="304798"/>
            </a:xfrm>
            <a:prstGeom prst="line">
              <a:avLst/>
            </a:prstGeom>
            <a:solidFill>
              <a:schemeClr val="accent1"/>
            </a:solidFill>
            <a:ln w="19050" cap="flat" cmpd="sng" algn="ctr">
              <a:solidFill>
                <a:srgbClr val="17466C"/>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1" name="Straight Connector 120"/>
            <p:cNvCxnSpPr/>
            <p:nvPr/>
          </p:nvCxnSpPr>
          <p:spPr bwMode="auto">
            <a:xfrm flipV="1">
              <a:off x="5715000" y="3486150"/>
              <a:ext cx="0" cy="421251"/>
            </a:xfrm>
            <a:prstGeom prst="line">
              <a:avLst/>
            </a:prstGeom>
            <a:solidFill>
              <a:schemeClr val="accent1"/>
            </a:solidFill>
            <a:ln w="19050" cap="flat" cmpd="sng" algn="ctr">
              <a:solidFill>
                <a:srgbClr val="17466C"/>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2" name="Straight Connector 121"/>
            <p:cNvCxnSpPr/>
            <p:nvPr/>
          </p:nvCxnSpPr>
          <p:spPr bwMode="auto">
            <a:xfrm flipV="1">
              <a:off x="5207000" y="3486150"/>
              <a:ext cx="2160" cy="304800"/>
            </a:xfrm>
            <a:prstGeom prst="line">
              <a:avLst/>
            </a:prstGeom>
            <a:solidFill>
              <a:schemeClr val="accent1"/>
            </a:solidFill>
            <a:ln w="19050" cap="flat" cmpd="sng" algn="ctr">
              <a:solidFill>
                <a:srgbClr val="17466C"/>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3" name="Straight Connector 122"/>
            <p:cNvCxnSpPr/>
            <p:nvPr/>
          </p:nvCxnSpPr>
          <p:spPr bwMode="auto">
            <a:xfrm flipH="1" flipV="1">
              <a:off x="4676775" y="3486150"/>
              <a:ext cx="0" cy="404966"/>
            </a:xfrm>
            <a:prstGeom prst="line">
              <a:avLst/>
            </a:prstGeom>
            <a:solidFill>
              <a:schemeClr val="accent1"/>
            </a:solidFill>
            <a:ln w="19050" cap="flat" cmpd="sng" algn="ctr">
              <a:solidFill>
                <a:srgbClr val="17466C"/>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cxnSp>
        <p:nvCxnSpPr>
          <p:cNvPr id="125" name="Straight Arrow Connector 124"/>
          <p:cNvCxnSpPr/>
          <p:nvPr/>
        </p:nvCxnSpPr>
        <p:spPr bwMode="auto">
          <a:xfrm>
            <a:off x="6096821" y="3140118"/>
            <a:ext cx="751673" cy="0"/>
          </a:xfrm>
          <a:prstGeom prst="straightConnector1">
            <a:avLst/>
          </a:prstGeom>
          <a:noFill/>
          <a:ln w="9525" cap="flat" cmpd="sng" algn="ctr">
            <a:solidFill>
              <a:schemeClr val="bg1">
                <a:lumMod val="65000"/>
              </a:schemeClr>
            </a:solidFill>
            <a:prstDash val="solid"/>
            <a:round/>
            <a:headEnd type="none" w="med" len="med"/>
            <a:tailEnd type="triangle"/>
          </a:ln>
          <a:effectLst/>
        </p:spPr>
      </p:cxnSp>
      <p:sp>
        <p:nvSpPr>
          <p:cNvPr id="126" name="Magnetic Disk 125"/>
          <p:cNvSpPr/>
          <p:nvPr/>
        </p:nvSpPr>
        <p:spPr bwMode="auto">
          <a:xfrm>
            <a:off x="7047087" y="2812804"/>
            <a:ext cx="854539" cy="654628"/>
          </a:xfrm>
          <a:prstGeom prst="flowChartMagneticDisk">
            <a:avLst/>
          </a:prstGeom>
          <a:ln w="19050">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11480" rIns="0" bIns="0" numCol="1" rtlCol="0" anchor="b"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100" b="0" i="0" u="none" strike="noStrike" cap="none" normalizeH="0" baseline="0" smtClean="0">
                <a:ln>
                  <a:noFill/>
                </a:ln>
                <a:solidFill>
                  <a:schemeClr val="bg1">
                    <a:lumMod val="50000"/>
                  </a:schemeClr>
                </a:solidFill>
                <a:effectLst/>
                <a:latin typeface="HelvNeue Light for IBM" pitchFamily="34" charset="0"/>
              </a:rPr>
              <a:t>System of Record</a:t>
            </a:r>
          </a:p>
        </p:txBody>
      </p:sp>
      <p:sp>
        <p:nvSpPr>
          <p:cNvPr id="49" name="Rounded Rectangle 48"/>
          <p:cNvSpPr/>
          <p:nvPr/>
        </p:nvSpPr>
        <p:spPr bwMode="auto">
          <a:xfrm>
            <a:off x="4120452" y="3987081"/>
            <a:ext cx="1046177" cy="465583"/>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6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MQ</a:t>
            </a:r>
          </a:p>
        </p:txBody>
      </p:sp>
      <p:cxnSp>
        <p:nvCxnSpPr>
          <p:cNvPr id="51" name="Straight Arrow Connector 50"/>
          <p:cNvCxnSpPr/>
          <p:nvPr/>
        </p:nvCxnSpPr>
        <p:spPr bwMode="auto">
          <a:xfrm flipV="1">
            <a:off x="1840273" y="4233369"/>
            <a:ext cx="2109710" cy="4204"/>
          </a:xfrm>
          <a:prstGeom prst="straightConnector1">
            <a:avLst/>
          </a:prstGeom>
          <a:noFill/>
          <a:ln w="6350" cap="flat" cmpd="sng" algn="ctr">
            <a:solidFill>
              <a:schemeClr val="bg1">
                <a:lumMod val="50000"/>
              </a:schemeClr>
            </a:solidFill>
            <a:prstDash val="solid"/>
            <a:round/>
            <a:headEnd type="none" w="med" len="med"/>
            <a:tailEnd type="triangle"/>
          </a:ln>
          <a:effectLst/>
        </p:spPr>
      </p:cxnSp>
      <p:cxnSp>
        <p:nvCxnSpPr>
          <p:cNvPr id="53" name="Straight Arrow Connector 52"/>
          <p:cNvCxnSpPr/>
          <p:nvPr/>
        </p:nvCxnSpPr>
        <p:spPr bwMode="auto">
          <a:xfrm flipV="1">
            <a:off x="4640013" y="3522756"/>
            <a:ext cx="335" cy="380242"/>
          </a:xfrm>
          <a:prstGeom prst="straightConnector1">
            <a:avLst/>
          </a:prstGeom>
          <a:noFill/>
          <a:ln w="6350" cap="flat" cmpd="sng" algn="ctr">
            <a:solidFill>
              <a:schemeClr val="bg1">
                <a:lumMod val="50000"/>
              </a:schemeClr>
            </a:solidFill>
            <a:prstDash val="solid"/>
            <a:round/>
            <a:headEnd type="none" w="med" len="med"/>
            <a:tailEnd type="triangle"/>
          </a:ln>
          <a:effectLst/>
        </p:spPr>
      </p:cxnSp>
      <p:sp>
        <p:nvSpPr>
          <p:cNvPr id="56" name="Slide Number Placeholder 1"/>
          <p:cNvSpPr>
            <a:spLocks noGrp="1"/>
          </p:cNvSpPr>
          <p:nvPr>
            <p:ph type="sldNum" sz="quarter" idx="10"/>
          </p:nvPr>
        </p:nvSpPr>
        <p:spPr>
          <a:xfrm>
            <a:off x="328613" y="4894263"/>
            <a:ext cx="2124075" cy="171450"/>
          </a:xfrm>
        </p:spPr>
        <p:txBody>
          <a:bodyPr/>
          <a:lstStyle/>
          <a:p>
            <a:pPr algn="l">
              <a:defRPr/>
            </a:pPr>
            <a:r>
              <a:rPr lang="en-US" dirty="0" smtClean="0"/>
              <a:t>16</a:t>
            </a:r>
            <a:endParaRPr lang="en-US" dirty="0"/>
          </a:p>
        </p:txBody>
      </p:sp>
      <p:sp>
        <p:nvSpPr>
          <p:cNvPr id="48" name="Rounded Rectangle 47"/>
          <p:cNvSpPr/>
          <p:nvPr/>
        </p:nvSpPr>
        <p:spPr bwMode="auto">
          <a:xfrm>
            <a:off x="7026294" y="1723817"/>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smtClean="0">
                <a:ln>
                  <a:noFill/>
                </a:ln>
                <a:solidFill>
                  <a:schemeClr val="tx1">
                    <a:lumMod val="50000"/>
                    <a:lumOff val="50000"/>
                  </a:schemeClr>
                </a:solidFill>
                <a:effectLst/>
                <a:latin typeface="Helvetica Neue Light" charset="0"/>
                <a:ea typeface="Helvetica Neue Light" charset="0"/>
                <a:cs typeface="Helvetica Neue Light" charset="0"/>
              </a:rPr>
              <a:t>Shipping Vendor</a:t>
            </a:r>
          </a:p>
        </p:txBody>
      </p:sp>
    </p:spTree>
    <p:extLst>
      <p:ext uri="{BB962C8B-B14F-4D97-AF65-F5344CB8AC3E}">
        <p14:creationId xmlns:p14="http://schemas.microsoft.com/office/powerpoint/2010/main" val="1583646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Helvetica Neue" charset="0"/>
                <a:ea typeface="Helvetica Neue" charset="0"/>
                <a:cs typeface="Helvetica Neue" charset="0"/>
              </a:rPr>
              <a:t>Suggested next steps to learn, explore, and try</a:t>
            </a:r>
            <a:endParaRPr lang="en-US" dirty="0">
              <a:latin typeface="Helvetica Neue" charset="0"/>
              <a:ea typeface="Helvetica Neue" charset="0"/>
              <a:cs typeface="Helvetica Neue"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216020554"/>
              </p:ext>
            </p:extLst>
          </p:nvPr>
        </p:nvGraphicFramePr>
        <p:xfrm>
          <a:off x="328613" y="879842"/>
          <a:ext cx="8455026" cy="3915180"/>
        </p:xfrm>
        <a:graphic>
          <a:graphicData uri="http://schemas.openxmlformats.org/drawingml/2006/table">
            <a:tbl>
              <a:tblPr>
                <a:tableStyleId>{7DF18680-E054-41AD-8BC1-D1AEF772440D}</a:tableStyleId>
              </a:tblPr>
              <a:tblGrid>
                <a:gridCol w="2604158"/>
                <a:gridCol w="791736"/>
                <a:gridCol w="5059132"/>
              </a:tblGrid>
              <a:tr h="780688">
                <a:tc>
                  <a:txBody>
                    <a:bodyPr/>
                    <a:lstStyle/>
                    <a:p>
                      <a:r>
                        <a:rPr lang="en-US" sz="1600" b="0" dirty="0" smtClean="0">
                          <a:solidFill>
                            <a:schemeClr val="bg1"/>
                          </a:solidFill>
                        </a:rPr>
                        <a:t>Learn more about the IBM &amp; Salesforce</a:t>
                      </a:r>
                      <a:r>
                        <a:rPr lang="en-US" sz="1600" b="0" baseline="0" dirty="0" smtClean="0">
                          <a:solidFill>
                            <a:schemeClr val="bg1"/>
                          </a:solidFill>
                        </a:rPr>
                        <a:t> Partnership</a:t>
                      </a:r>
                      <a:endParaRPr lang="en-US" sz="1600" b="0" dirty="0">
                        <a:solidFill>
                          <a:schemeClr val="bg1"/>
                        </a:solidFill>
                      </a:endParaRPr>
                    </a:p>
                  </a:txBody>
                  <a:tcPr anchor="ct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tc>
                  <a:txBody>
                    <a:bodyPr/>
                    <a:lstStyle/>
                    <a:p>
                      <a:endParaRPr lang="en-US" sz="1400" dirty="0"/>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en-US" sz="1200" b="0" dirty="0" smtClean="0">
                          <a:solidFill>
                            <a:schemeClr val="tx1">
                              <a:lumMod val="65000"/>
                              <a:lumOff val="35000"/>
                            </a:schemeClr>
                          </a:solidFill>
                        </a:rPr>
                        <a:t>https://</a:t>
                      </a:r>
                      <a:r>
                        <a:rPr lang="en-US" sz="1200" b="0" dirty="0" err="1" smtClean="0">
                          <a:solidFill>
                            <a:schemeClr val="tx1">
                              <a:lumMod val="65000"/>
                              <a:lumOff val="35000"/>
                            </a:schemeClr>
                          </a:solidFill>
                        </a:rPr>
                        <a:t>www.ibm.com</a:t>
                      </a:r>
                      <a:r>
                        <a:rPr lang="en-US" sz="1200" b="0" dirty="0" smtClean="0">
                          <a:solidFill>
                            <a:schemeClr val="tx1">
                              <a:lumMod val="65000"/>
                              <a:lumOff val="35000"/>
                            </a:schemeClr>
                          </a:solidFill>
                        </a:rPr>
                        <a:t>/</a:t>
                      </a:r>
                      <a:r>
                        <a:rPr lang="en-US" sz="1200" b="0" dirty="0" err="1" smtClean="0">
                          <a:solidFill>
                            <a:schemeClr val="tx1">
                              <a:lumMod val="65000"/>
                              <a:lumOff val="35000"/>
                            </a:schemeClr>
                          </a:solidFill>
                        </a:rPr>
                        <a:t>watson</a:t>
                      </a:r>
                      <a:r>
                        <a:rPr lang="en-US" sz="1200" b="0" dirty="0" smtClean="0">
                          <a:solidFill>
                            <a:schemeClr val="tx1">
                              <a:lumMod val="65000"/>
                              <a:lumOff val="35000"/>
                            </a:schemeClr>
                          </a:solidFill>
                        </a:rPr>
                        <a:t>/</a:t>
                      </a:r>
                      <a:r>
                        <a:rPr lang="en-US" sz="1200" b="0" dirty="0" err="1" smtClean="0">
                          <a:solidFill>
                            <a:schemeClr val="tx1">
                              <a:lumMod val="65000"/>
                              <a:lumOff val="35000"/>
                            </a:schemeClr>
                          </a:solidFill>
                        </a:rPr>
                        <a:t>ibm</a:t>
                      </a:r>
                      <a:r>
                        <a:rPr lang="en-US" sz="1200" b="0" dirty="0" smtClean="0">
                          <a:solidFill>
                            <a:schemeClr val="tx1">
                              <a:lumMod val="65000"/>
                              <a:lumOff val="35000"/>
                            </a:schemeClr>
                          </a:solidFill>
                        </a:rPr>
                        <a:t>-salesforce/</a:t>
                      </a:r>
                      <a:endParaRPr lang="en-US" sz="1200" b="0" dirty="0">
                        <a:solidFill>
                          <a:schemeClr val="tx1">
                            <a:lumMod val="65000"/>
                            <a:lumOff val="35000"/>
                          </a:schemeClr>
                        </a:solidFill>
                      </a:endParaRP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r h="783623">
                <a:tc>
                  <a:txBody>
                    <a:bodyPr/>
                    <a:lstStyle/>
                    <a:p>
                      <a:r>
                        <a:rPr lang="en-US" sz="1600" b="0" dirty="0" smtClean="0">
                          <a:solidFill>
                            <a:schemeClr val="bg1"/>
                          </a:solidFill>
                        </a:rPr>
                        <a:t>Explore the IBM Application Integration</a:t>
                      </a:r>
                      <a:r>
                        <a:rPr lang="en-US" sz="1600" b="0" baseline="0" dirty="0" smtClean="0">
                          <a:solidFill>
                            <a:schemeClr val="bg1"/>
                          </a:solidFill>
                        </a:rPr>
                        <a:t> Suite</a:t>
                      </a:r>
                      <a:endParaRPr lang="en-US" sz="1600" b="0" dirty="0">
                        <a:solidFill>
                          <a:schemeClr val="bg1"/>
                        </a:solidFill>
                      </a:endParaRPr>
                    </a:p>
                  </a:txBody>
                  <a:tcPr anchor="ctr">
                    <a:lnR w="12700" cap="flat" cmpd="sng" algn="ctr">
                      <a:solidFill>
                        <a:schemeClr val="tx2"/>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tc>
                  <a:txBody>
                    <a:bodyPr/>
                    <a:lstStyle/>
                    <a:p>
                      <a:endParaRPr lang="en-US" sz="1400" dirty="0"/>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en-US" sz="1200" b="0" dirty="0" smtClean="0">
                          <a:solidFill>
                            <a:schemeClr val="tx1">
                              <a:lumMod val="65000"/>
                              <a:lumOff val="35000"/>
                            </a:schemeClr>
                          </a:solidFill>
                        </a:rPr>
                        <a:t>http://</a:t>
                      </a:r>
                      <a:r>
                        <a:rPr lang="en-US" sz="1200" b="0" dirty="0" err="1" smtClean="0">
                          <a:solidFill>
                            <a:schemeClr val="tx1">
                              <a:lumMod val="65000"/>
                              <a:lumOff val="35000"/>
                            </a:schemeClr>
                          </a:solidFill>
                        </a:rPr>
                        <a:t>www.ibm.com</a:t>
                      </a:r>
                      <a:r>
                        <a:rPr lang="en-US" sz="1200" b="0" dirty="0" smtClean="0">
                          <a:solidFill>
                            <a:schemeClr val="tx1">
                              <a:lumMod val="65000"/>
                              <a:lumOff val="35000"/>
                            </a:schemeClr>
                          </a:solidFill>
                        </a:rPr>
                        <a:t>/software/products/</a:t>
                      </a:r>
                      <a:r>
                        <a:rPr lang="en-US" sz="1200" b="0" dirty="0" err="1" smtClean="0">
                          <a:solidFill>
                            <a:schemeClr val="tx1">
                              <a:lumMod val="65000"/>
                              <a:lumOff val="35000"/>
                            </a:schemeClr>
                          </a:solidFill>
                        </a:rPr>
                        <a:t>en</a:t>
                      </a:r>
                      <a:r>
                        <a:rPr lang="en-US" sz="1200" b="0" dirty="0" smtClean="0">
                          <a:solidFill>
                            <a:schemeClr val="tx1">
                              <a:lumMod val="65000"/>
                              <a:lumOff val="35000"/>
                            </a:schemeClr>
                          </a:solidFill>
                        </a:rPr>
                        <a:t>/application-integration-suite</a:t>
                      </a:r>
                      <a:endParaRPr lang="en-US" sz="1200" b="0" dirty="0">
                        <a:solidFill>
                          <a:schemeClr val="tx1">
                            <a:lumMod val="65000"/>
                            <a:lumOff val="35000"/>
                          </a:schemeClr>
                        </a:solidFill>
                      </a:endParaRP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r h="783623">
                <a:tc>
                  <a:txBody>
                    <a:bodyPr/>
                    <a:lstStyle/>
                    <a:p>
                      <a:r>
                        <a:rPr lang="en-US" sz="1600" b="0" dirty="0" smtClean="0">
                          <a:solidFill>
                            <a:schemeClr val="bg1"/>
                          </a:solidFill>
                        </a:rPr>
                        <a:t>Watch more on the</a:t>
                      </a:r>
                      <a:r>
                        <a:rPr lang="en-US" sz="1600" b="0" baseline="0" dirty="0" smtClean="0">
                          <a:solidFill>
                            <a:schemeClr val="bg1"/>
                          </a:solidFill>
                        </a:rPr>
                        <a:t> MQ Bridge for Salesforce</a:t>
                      </a:r>
                      <a:endParaRPr lang="en-US" sz="1600" b="0" dirty="0">
                        <a:solidFill>
                          <a:schemeClr val="bg1"/>
                        </a:solidFill>
                      </a:endParaRPr>
                    </a:p>
                  </a:txBody>
                  <a:tcPr anchor="ctr">
                    <a:lnR w="12700" cap="flat" cmpd="sng" algn="ctr">
                      <a:solidFill>
                        <a:schemeClr val="tx2"/>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tc>
                  <a:txBody>
                    <a:bodyPr/>
                    <a:lstStyle/>
                    <a:p>
                      <a:endParaRPr lang="en-US" sz="1400" dirty="0"/>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en-US" sz="1200" b="0" dirty="0" smtClean="0">
                          <a:solidFill>
                            <a:schemeClr val="tx1">
                              <a:lumMod val="65000"/>
                              <a:lumOff val="35000"/>
                            </a:schemeClr>
                          </a:solidFill>
                        </a:rPr>
                        <a:t>http://</a:t>
                      </a:r>
                      <a:r>
                        <a:rPr lang="en-US" sz="1200" b="0" dirty="0" err="1" smtClean="0">
                          <a:solidFill>
                            <a:schemeClr val="tx1">
                              <a:lumMod val="65000"/>
                              <a:lumOff val="35000"/>
                            </a:schemeClr>
                          </a:solidFill>
                        </a:rPr>
                        <a:t>ibm.biz</a:t>
                      </a:r>
                      <a:r>
                        <a:rPr lang="en-US" sz="1200" b="0" dirty="0" smtClean="0">
                          <a:solidFill>
                            <a:schemeClr val="tx1">
                              <a:lumMod val="65000"/>
                              <a:lumOff val="35000"/>
                            </a:schemeClr>
                          </a:solidFill>
                        </a:rPr>
                        <a:t>/</a:t>
                      </a:r>
                      <a:r>
                        <a:rPr lang="en-US" sz="1200" b="0" dirty="0" err="1" smtClean="0">
                          <a:solidFill>
                            <a:schemeClr val="tx1">
                              <a:lumMod val="65000"/>
                              <a:lumOff val="35000"/>
                            </a:schemeClr>
                          </a:solidFill>
                        </a:rPr>
                        <a:t>MQBridgeForSalesforce</a:t>
                      </a:r>
                      <a:endParaRPr lang="en-US" sz="1200" b="0" dirty="0">
                        <a:solidFill>
                          <a:schemeClr val="tx1">
                            <a:lumMod val="65000"/>
                            <a:lumOff val="35000"/>
                          </a:schemeClr>
                        </a:solidFill>
                      </a:endParaRP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r h="783623">
                <a:tc>
                  <a:txBody>
                    <a:bodyPr/>
                    <a:lstStyle/>
                    <a:p>
                      <a:r>
                        <a:rPr lang="en-US" sz="1600" b="0" dirty="0" smtClean="0">
                          <a:solidFill>
                            <a:schemeClr val="bg1"/>
                          </a:solidFill>
                        </a:rPr>
                        <a:t>Preview</a:t>
                      </a:r>
                      <a:r>
                        <a:rPr lang="en-US" sz="1600" b="0" baseline="0" dirty="0" smtClean="0">
                          <a:solidFill>
                            <a:schemeClr val="bg1"/>
                          </a:solidFill>
                        </a:rPr>
                        <a:t> App Connect on IBM Bluemix</a:t>
                      </a:r>
                      <a:endParaRPr lang="en-US" sz="1600" b="0" dirty="0">
                        <a:solidFill>
                          <a:schemeClr val="bg1"/>
                        </a:solidFill>
                      </a:endParaRPr>
                    </a:p>
                  </a:txBody>
                  <a:tcPr anchor="ctr">
                    <a:lnR w="12700" cap="flat" cmpd="sng" algn="ctr">
                      <a:solidFill>
                        <a:schemeClr val="tx2"/>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tc>
                  <a:txBody>
                    <a:bodyPr/>
                    <a:lstStyle/>
                    <a:p>
                      <a:endParaRPr lang="en-US" sz="1400" dirty="0"/>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en-US" sz="1200" b="0" dirty="0" smtClean="0">
                          <a:solidFill>
                            <a:schemeClr val="tx1">
                              <a:lumMod val="65000"/>
                              <a:lumOff val="35000"/>
                            </a:schemeClr>
                          </a:solidFill>
                        </a:rPr>
                        <a:t>https://</a:t>
                      </a:r>
                      <a:r>
                        <a:rPr lang="en-US" sz="1200" b="0" dirty="0" err="1" smtClean="0">
                          <a:solidFill>
                            <a:schemeClr val="tx1">
                              <a:lumMod val="65000"/>
                              <a:lumOff val="35000"/>
                            </a:schemeClr>
                          </a:solidFill>
                        </a:rPr>
                        <a:t>console.ng.bluemix.net</a:t>
                      </a:r>
                      <a:r>
                        <a:rPr lang="en-US" sz="1200" b="0" dirty="0" smtClean="0">
                          <a:solidFill>
                            <a:schemeClr val="tx1">
                              <a:lumMod val="65000"/>
                              <a:lumOff val="35000"/>
                            </a:schemeClr>
                          </a:solidFill>
                        </a:rPr>
                        <a:t>/catalog/services/app-connect/</a:t>
                      </a:r>
                      <a:endParaRPr lang="en-US" sz="1200" b="0" dirty="0">
                        <a:solidFill>
                          <a:schemeClr val="tx1">
                            <a:lumMod val="65000"/>
                            <a:lumOff val="35000"/>
                          </a:schemeClr>
                        </a:solidFill>
                      </a:endParaRP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r h="783623">
                <a:tc>
                  <a:txBody>
                    <a:bodyPr/>
                    <a:lstStyle/>
                    <a:p>
                      <a:r>
                        <a:rPr lang="en-US" sz="1600" b="0" dirty="0" smtClean="0">
                          <a:solidFill>
                            <a:schemeClr val="bg1"/>
                          </a:solidFill>
                        </a:rPr>
                        <a:t>Register</a:t>
                      </a:r>
                      <a:r>
                        <a:rPr lang="en-US" sz="1600" b="0" baseline="0" dirty="0" smtClean="0">
                          <a:solidFill>
                            <a:schemeClr val="bg1"/>
                          </a:solidFill>
                        </a:rPr>
                        <a:t> for App Connect Studio and Designer Trials</a:t>
                      </a:r>
                      <a:endParaRPr lang="en-US" sz="1600" b="0" dirty="0">
                        <a:solidFill>
                          <a:schemeClr val="bg1"/>
                        </a:solidFill>
                      </a:endParaRPr>
                    </a:p>
                  </a:txBody>
                  <a:tcPr anchor="ctr">
                    <a:lnR w="12700" cap="flat" cmpd="sng" algn="ctr">
                      <a:solidFill>
                        <a:schemeClr val="tx2"/>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endParaRPr lang="en-US" sz="1400" dirty="0"/>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en-US" sz="1200" b="0" dirty="0" smtClean="0">
                          <a:solidFill>
                            <a:schemeClr val="tx1">
                              <a:lumMod val="65000"/>
                              <a:lumOff val="35000"/>
                            </a:schemeClr>
                          </a:solidFill>
                        </a:rPr>
                        <a:t>https://</a:t>
                      </a:r>
                      <a:r>
                        <a:rPr lang="en-US" sz="1200" b="0" dirty="0" err="1" smtClean="0">
                          <a:solidFill>
                            <a:schemeClr val="tx1">
                              <a:lumMod val="65000"/>
                              <a:lumOff val="35000"/>
                            </a:schemeClr>
                          </a:solidFill>
                        </a:rPr>
                        <a:t>appconnect.ibmcloud.com</a:t>
                      </a:r>
                      <a:endParaRPr lang="en-US" sz="1200" b="0" dirty="0">
                        <a:solidFill>
                          <a:schemeClr val="tx1">
                            <a:lumMod val="65000"/>
                            <a:lumOff val="35000"/>
                          </a:schemeClr>
                        </a:solidFill>
                      </a:endParaRP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bl>
          </a:graphicData>
        </a:graphic>
      </p:graphicFrame>
      <p:pic>
        <p:nvPicPr>
          <p:cNvPr id="13" name="Picture 12"/>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3029052" y="907831"/>
            <a:ext cx="621439" cy="349559"/>
          </a:xfrm>
          <a:prstGeom prst="rect">
            <a:avLst/>
          </a:prstGeom>
        </p:spPr>
      </p:pic>
      <p:pic>
        <p:nvPicPr>
          <p:cNvPr id="14" name="Picture 13"/>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3017901" y="1235088"/>
            <a:ext cx="621439" cy="390126"/>
          </a:xfrm>
          <a:prstGeom prst="rect">
            <a:avLst/>
          </a:prstGeom>
        </p:spPr>
      </p:pic>
      <p:pic>
        <p:nvPicPr>
          <p:cNvPr id="15" name="Picture 14"/>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3029052" y="3343265"/>
            <a:ext cx="558535" cy="558535"/>
          </a:xfrm>
          <a:prstGeom prst="rect">
            <a:avLst/>
          </a:prstGeom>
        </p:spPr>
      </p:pic>
      <p:pic>
        <p:nvPicPr>
          <p:cNvPr id="16" name="Picture 5"/>
          <p:cNvPicPr>
            <a:picLocks noChangeAspect="1"/>
          </p:cNvPicPr>
          <p:nvPr/>
        </p:nvPicPr>
        <p:blipFill>
          <a:blip r:embed="rId5" cstate="hqprint">
            <a:extLst>
              <a:ext uri="{28A0092B-C50C-407E-A947-70E740481C1C}">
                <a14:useLocalDpi xmlns:a14="http://schemas.microsoft.com/office/drawing/2010/main"/>
              </a:ext>
            </a:extLst>
          </a:blip>
          <a:srcRect/>
          <a:stretch>
            <a:fillRect/>
          </a:stretch>
        </p:blipFill>
        <p:spPr bwMode="auto">
          <a:xfrm>
            <a:off x="2992715" y="1734579"/>
            <a:ext cx="680077" cy="64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p:nvPicPr>
        <p:blipFill rotWithShape="1">
          <a:blip r:embed="rId6" cstate="hqprint">
            <a:extLst>
              <a:ext uri="{28A0092B-C50C-407E-A947-70E740481C1C}">
                <a14:useLocalDpi xmlns:a14="http://schemas.microsoft.com/office/drawing/2010/main"/>
              </a:ext>
            </a:extLst>
          </a:blip>
          <a:srcRect/>
          <a:stretch/>
        </p:blipFill>
        <p:spPr>
          <a:xfrm>
            <a:off x="3029052" y="2586792"/>
            <a:ext cx="606444" cy="480549"/>
          </a:xfrm>
          <a:prstGeom prst="rect">
            <a:avLst/>
          </a:prstGeom>
        </p:spPr>
      </p:pic>
      <p:pic>
        <p:nvPicPr>
          <p:cNvPr id="18" name="Picture 17"/>
          <p:cNvPicPr>
            <a:picLocks noChangeAspect="1"/>
          </p:cNvPicPr>
          <p:nvPr/>
        </p:nvPicPr>
        <p:blipFill>
          <a:blip r:embed="rId7" cstate="hqprint">
            <a:extLst>
              <a:ext uri="{28A0092B-C50C-407E-A947-70E740481C1C}">
                <a14:useLocalDpi xmlns:a14="http://schemas.microsoft.com/office/drawing/2010/main"/>
              </a:ext>
            </a:extLst>
          </a:blip>
          <a:stretch>
            <a:fillRect/>
          </a:stretch>
        </p:blipFill>
        <p:spPr>
          <a:xfrm>
            <a:off x="3023851" y="4111524"/>
            <a:ext cx="563735" cy="563735"/>
          </a:xfrm>
          <a:prstGeom prst="rect">
            <a:avLst/>
          </a:prstGeom>
        </p:spPr>
      </p:pic>
      <p:sp>
        <p:nvSpPr>
          <p:cNvPr id="10" name="Slide Number Placeholder 1"/>
          <p:cNvSpPr>
            <a:spLocks noGrp="1"/>
          </p:cNvSpPr>
          <p:nvPr>
            <p:ph type="sldNum" sz="quarter" idx="10"/>
          </p:nvPr>
        </p:nvSpPr>
        <p:spPr>
          <a:xfrm>
            <a:off x="328613" y="4894263"/>
            <a:ext cx="2124075" cy="171450"/>
          </a:xfrm>
        </p:spPr>
        <p:txBody>
          <a:bodyPr/>
          <a:lstStyle/>
          <a:p>
            <a:pPr algn="l">
              <a:defRPr/>
            </a:pPr>
            <a:r>
              <a:rPr lang="en-US" dirty="0" smtClean="0"/>
              <a:t>17</a:t>
            </a:r>
            <a:endParaRPr lang="en-US" dirty="0"/>
          </a:p>
        </p:txBody>
      </p:sp>
    </p:spTree>
    <p:extLst>
      <p:ext uri="{BB962C8B-B14F-4D97-AF65-F5344CB8AC3E}">
        <p14:creationId xmlns:p14="http://schemas.microsoft.com/office/powerpoint/2010/main" val="1764913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
            </a:r>
            <a:br>
              <a:rPr lang="en-US" dirty="0" smtClean="0"/>
            </a:br>
            <a:r>
              <a:rPr lang="en-US" dirty="0" smtClean="0"/>
              <a:t>Thank you.</a:t>
            </a:r>
            <a:endParaRPr lang="en-US" dirty="0"/>
          </a:p>
        </p:txBody>
      </p:sp>
      <p:sp>
        <p:nvSpPr>
          <p:cNvPr id="7" name="Rectangle 6"/>
          <p:cNvSpPr/>
          <p:nvPr/>
        </p:nvSpPr>
        <p:spPr>
          <a:xfrm>
            <a:off x="338328" y="4305094"/>
            <a:ext cx="3197927" cy="369332"/>
          </a:xfrm>
          <a:prstGeom prst="rect">
            <a:avLst/>
          </a:prstGeom>
        </p:spPr>
        <p:txBody>
          <a:bodyPr wrap="none">
            <a:spAutoFit/>
          </a:bodyPr>
          <a:lstStyle/>
          <a:p>
            <a:r>
              <a:rPr lang="en-US" b="1">
                <a:solidFill>
                  <a:schemeClr val="bg1"/>
                </a:solidFill>
                <a:latin typeface="Helvetica Neue" charset="0"/>
                <a:ea typeface="Helvetica Neue" charset="0"/>
                <a:cs typeface="Helvetica Neue" charset="0"/>
              </a:rPr>
              <a:t>Andy.Grohman</a:t>
            </a:r>
            <a:r>
              <a:rPr lang="en-US">
                <a:solidFill>
                  <a:schemeClr val="bg1"/>
                </a:solidFill>
                <a:latin typeface="Helvetica Neue" charset="0"/>
                <a:ea typeface="Helvetica Neue" charset="0"/>
                <a:cs typeface="Helvetica Neue" charset="0"/>
              </a:rPr>
              <a:t>@us.ibm.com</a:t>
            </a:r>
            <a:endParaRPr lang="en-US" dirty="0">
              <a:solidFill>
                <a:schemeClr val="bg1"/>
              </a:solidFill>
              <a:latin typeface="Helvetica Neue" charset="0"/>
              <a:ea typeface="Helvetica Neue" charset="0"/>
              <a:cs typeface="Helvetica Neue" charset="0"/>
            </a:endParaRPr>
          </a:p>
        </p:txBody>
      </p:sp>
      <p:sp>
        <p:nvSpPr>
          <p:cNvPr id="2" name="Rectangle 1"/>
          <p:cNvSpPr/>
          <p:nvPr/>
        </p:nvSpPr>
        <p:spPr>
          <a:xfrm>
            <a:off x="338328" y="3260956"/>
            <a:ext cx="6063343" cy="369332"/>
          </a:xfrm>
          <a:prstGeom prst="rect">
            <a:avLst/>
          </a:prstGeom>
        </p:spPr>
        <p:txBody>
          <a:bodyPr wrap="square">
            <a:spAutoFit/>
          </a:bodyPr>
          <a:lstStyle/>
          <a:p>
            <a:r>
              <a:rPr lang="en-US">
                <a:solidFill>
                  <a:schemeClr val="bg1"/>
                </a:solidFill>
                <a:latin typeface="Helvetica Neue" charset="0"/>
                <a:ea typeface="Helvetica Neue" charset="0"/>
                <a:cs typeface="Helvetica Neue" charset="0"/>
              </a:rPr>
              <a:t>http://</a:t>
            </a:r>
            <a:r>
              <a:rPr lang="en-US" dirty="0" err="1">
                <a:solidFill>
                  <a:schemeClr val="bg1"/>
                </a:solidFill>
                <a:latin typeface="Helvetica Neue" charset="0"/>
                <a:ea typeface="Helvetica Neue" charset="0"/>
                <a:cs typeface="Helvetica Neue" charset="0"/>
              </a:rPr>
              <a:t>ibm.biz</a:t>
            </a:r>
            <a:r>
              <a:rPr lang="en-US" dirty="0">
                <a:solidFill>
                  <a:schemeClr val="bg1"/>
                </a:solidFill>
                <a:latin typeface="Helvetica Neue" charset="0"/>
                <a:ea typeface="Helvetica Neue" charset="0"/>
                <a:cs typeface="Helvetica Neue" charset="0"/>
              </a:rPr>
              <a:t>/</a:t>
            </a:r>
            <a:r>
              <a:rPr lang="en-US" dirty="0" err="1">
                <a:solidFill>
                  <a:schemeClr val="bg1"/>
                </a:solidFill>
                <a:latin typeface="Helvetica Neue" charset="0"/>
                <a:ea typeface="Helvetica Neue" charset="0"/>
                <a:cs typeface="Helvetica Neue" charset="0"/>
              </a:rPr>
              <a:t>CloudIntegrationForSalesforceDemo</a:t>
            </a:r>
            <a:endParaRPr lang="en-US" dirty="0">
              <a:solidFill>
                <a:schemeClr val="bg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962822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8612" y="219075"/>
            <a:ext cx="5157787" cy="1246495"/>
          </a:xfrm>
        </p:spPr>
        <p:txBody>
          <a:bodyPr/>
          <a:lstStyle/>
          <a:p>
            <a:r>
              <a:rPr lang="en-US" sz="2400" b="1" dirty="0" smtClean="0">
                <a:latin typeface="Helvetica Neue" charset="0"/>
                <a:ea typeface="Helvetica Neue" charset="0"/>
                <a:cs typeface="Helvetica Neue" charset="0"/>
              </a:rPr>
              <a:t>IBM and Salesforce Announce Landmark Global Strategic Partnership</a:t>
            </a:r>
            <a:r>
              <a:rPr lang="en-US" sz="2400" baseline="30000" dirty="0" smtClean="0">
                <a:latin typeface="Helvetica Neue" charset="0"/>
                <a:ea typeface="Helvetica Neue" charset="0"/>
                <a:cs typeface="Helvetica Neue" charset="0"/>
              </a:rPr>
              <a:t>1</a:t>
            </a:r>
            <a:r>
              <a:rPr lang="en-US" sz="2000" dirty="0" smtClean="0">
                <a:latin typeface="Helvetica Neue" charset="0"/>
                <a:ea typeface="Helvetica Neue" charset="0"/>
                <a:cs typeface="Helvetica Neue" charset="0"/>
              </a:rPr>
              <a:t/>
            </a:r>
            <a:br>
              <a:rPr lang="en-US" sz="2000" dirty="0" smtClean="0">
                <a:latin typeface="Helvetica Neue" charset="0"/>
                <a:ea typeface="Helvetica Neue" charset="0"/>
                <a:cs typeface="Helvetica Neue" charset="0"/>
              </a:rPr>
            </a:br>
            <a:r>
              <a:rPr lang="en-US" sz="1600" dirty="0" smtClean="0">
                <a:solidFill>
                  <a:srgbClr val="0070C0"/>
                </a:solidFill>
                <a:latin typeface="Helvetica Neue" charset="0"/>
                <a:ea typeface="Helvetica Neue" charset="0"/>
                <a:cs typeface="Helvetica Neue" charset="0"/>
              </a:rPr>
              <a:t>06 March 2017</a:t>
            </a:r>
            <a:endParaRPr lang="en-US" sz="1800" dirty="0">
              <a:solidFill>
                <a:srgbClr val="0070C0"/>
              </a:solidFill>
              <a:latin typeface="Helvetica Neue" charset="0"/>
              <a:ea typeface="Helvetica Neue" charset="0"/>
              <a:cs typeface="Helvetica Neue" charset="0"/>
            </a:endParaRPr>
          </a:p>
        </p:txBody>
      </p:sp>
      <p:sp>
        <p:nvSpPr>
          <p:cNvPr id="6" name="Content Placeholder 5"/>
          <p:cNvSpPr>
            <a:spLocks noGrp="1"/>
          </p:cNvSpPr>
          <p:nvPr>
            <p:ph idx="1"/>
          </p:nvPr>
        </p:nvSpPr>
        <p:spPr>
          <a:xfrm>
            <a:off x="328614" y="1795345"/>
            <a:ext cx="4622527" cy="2317867"/>
          </a:xfrm>
        </p:spPr>
        <p:txBody>
          <a:bodyPr/>
          <a:lstStyle/>
          <a:p>
            <a:pPr marL="0" indent="0">
              <a:buNone/>
            </a:pPr>
            <a:r>
              <a:rPr lang="en-US" dirty="0">
                <a:solidFill>
                  <a:schemeClr val="tx1">
                    <a:lumMod val="75000"/>
                    <a:lumOff val="25000"/>
                  </a:schemeClr>
                </a:solidFill>
                <a:latin typeface="Helvetica Neue" charset="0"/>
                <a:ea typeface="Helvetica Neue" charset="0"/>
                <a:cs typeface="Helvetica Neue" charset="0"/>
              </a:rPr>
              <a:t>IBM and Salesforce will deliver joint solutions designed to leverage artificial intelligence and enable companies to make smarter decisions, faster than ever before. The partnership will bring insights from Watson directly into the Salesforce Intelligent Customer Success Platform, combining deep customer insights from Salesforce Einstein with Watson's structured and unstructured data across many industries including healthcare, financial services, retail and weather.</a:t>
            </a:r>
          </a:p>
        </p:txBody>
      </p:sp>
      <p:sp>
        <p:nvSpPr>
          <p:cNvPr id="4" name="Rectangle 3"/>
          <p:cNvSpPr/>
          <p:nvPr/>
        </p:nvSpPr>
        <p:spPr>
          <a:xfrm>
            <a:off x="328612" y="4681693"/>
            <a:ext cx="6579220" cy="184666"/>
          </a:xfrm>
          <a:prstGeom prst="rect">
            <a:avLst/>
          </a:prstGeom>
        </p:spPr>
        <p:txBody>
          <a:bodyPr wrap="square" lIns="0" tIns="0" rIns="0" bIns="0">
            <a:spAutoFit/>
          </a:bodyPr>
          <a:lstStyle/>
          <a:p>
            <a:r>
              <a:rPr lang="en-US" sz="1200" baseline="30000" dirty="0" smtClean="0">
                <a:solidFill>
                  <a:schemeClr val="tx1">
                    <a:lumMod val="50000"/>
                    <a:lumOff val="50000"/>
                  </a:schemeClr>
                </a:solidFill>
                <a:latin typeface="Helvetica Neue" charset="0"/>
                <a:ea typeface="Helvetica Neue" charset="0"/>
                <a:cs typeface="Helvetica Neue" charset="0"/>
              </a:rPr>
              <a:t>1 </a:t>
            </a:r>
            <a:r>
              <a:rPr lang="en-US" sz="1200" dirty="0" smtClean="0">
                <a:solidFill>
                  <a:schemeClr val="tx1">
                    <a:lumMod val="50000"/>
                    <a:lumOff val="50000"/>
                  </a:schemeClr>
                </a:solidFill>
                <a:latin typeface="Helvetica Neue" charset="0"/>
                <a:ea typeface="Helvetica Neue" charset="0"/>
                <a:cs typeface="Helvetica Neue" charset="0"/>
              </a:rPr>
              <a:t>http</a:t>
            </a:r>
            <a:r>
              <a:rPr lang="en-US" sz="1200" dirty="0">
                <a:solidFill>
                  <a:schemeClr val="tx1">
                    <a:lumMod val="50000"/>
                    <a:lumOff val="50000"/>
                  </a:schemeClr>
                </a:solidFill>
                <a:latin typeface="Helvetica Neue" charset="0"/>
                <a:ea typeface="Helvetica Neue" charset="0"/>
                <a:cs typeface="Helvetica Neue" charset="0"/>
              </a:rPr>
              <a:t>://www-03.ibm.com/press/us/</a:t>
            </a:r>
            <a:r>
              <a:rPr lang="en-US" sz="1200" dirty="0" err="1">
                <a:solidFill>
                  <a:schemeClr val="tx1">
                    <a:lumMod val="50000"/>
                    <a:lumOff val="50000"/>
                  </a:schemeClr>
                </a:solidFill>
                <a:latin typeface="Helvetica Neue" charset="0"/>
                <a:ea typeface="Helvetica Neue" charset="0"/>
                <a:cs typeface="Helvetica Neue" charset="0"/>
              </a:rPr>
              <a:t>en</a:t>
            </a:r>
            <a:r>
              <a:rPr lang="en-US" sz="1200" dirty="0">
                <a:solidFill>
                  <a:schemeClr val="tx1">
                    <a:lumMod val="50000"/>
                    <a:lumOff val="50000"/>
                  </a:schemeClr>
                </a:solidFill>
                <a:latin typeface="Helvetica Neue" charset="0"/>
                <a:ea typeface="Helvetica Neue" charset="0"/>
                <a:cs typeface="Helvetica Neue" charset="0"/>
              </a:rPr>
              <a:t>/</a:t>
            </a:r>
            <a:r>
              <a:rPr lang="en-US" sz="1200" dirty="0" err="1">
                <a:solidFill>
                  <a:schemeClr val="tx1">
                    <a:lumMod val="50000"/>
                    <a:lumOff val="50000"/>
                  </a:schemeClr>
                </a:solidFill>
                <a:latin typeface="Helvetica Neue" charset="0"/>
                <a:ea typeface="Helvetica Neue" charset="0"/>
                <a:cs typeface="Helvetica Neue" charset="0"/>
              </a:rPr>
              <a:t>pressrelease</a:t>
            </a:r>
            <a:r>
              <a:rPr lang="en-US" sz="1200" dirty="0">
                <a:solidFill>
                  <a:schemeClr val="tx1">
                    <a:lumMod val="50000"/>
                    <a:lumOff val="50000"/>
                  </a:schemeClr>
                </a:solidFill>
                <a:latin typeface="Helvetica Neue" charset="0"/>
                <a:ea typeface="Helvetica Neue" charset="0"/>
                <a:cs typeface="Helvetica Neue" charset="0"/>
              </a:rPr>
              <a:t>/51707.wss</a:t>
            </a:r>
          </a:p>
        </p:txBody>
      </p:sp>
      <p:sp>
        <p:nvSpPr>
          <p:cNvPr id="9" name="TextBox 8"/>
          <p:cNvSpPr txBox="1"/>
          <p:nvPr/>
        </p:nvSpPr>
        <p:spPr>
          <a:xfrm>
            <a:off x="5648442" y="1955958"/>
            <a:ext cx="2518638" cy="923330"/>
          </a:xfrm>
          <a:prstGeom prst="rect">
            <a:avLst/>
          </a:prstGeom>
          <a:noFill/>
        </p:spPr>
        <p:txBody>
          <a:bodyPr wrap="none" rtlCol="0">
            <a:spAutoFit/>
          </a:bodyPr>
          <a:lstStyle/>
          <a:p>
            <a:r>
              <a:rPr lang="en-US" sz="1400" dirty="0" smtClean="0">
                <a:solidFill>
                  <a:schemeClr val="tx1">
                    <a:lumMod val="65000"/>
                    <a:lumOff val="35000"/>
                  </a:schemeClr>
                </a:solidFill>
                <a:latin typeface="Helvetica Neue" charset="0"/>
                <a:ea typeface="Helvetica Neue" charset="0"/>
                <a:cs typeface="Helvetica Neue" charset="0"/>
              </a:rPr>
              <a:t>The leader in</a:t>
            </a:r>
          </a:p>
          <a:p>
            <a:r>
              <a:rPr lang="en-US" sz="2000" dirty="0">
                <a:solidFill>
                  <a:srgbClr val="0070C0"/>
                </a:solidFill>
                <a:latin typeface="Helvetica Neue" charset="0"/>
                <a:ea typeface="Helvetica Neue" charset="0"/>
                <a:cs typeface="Helvetica Neue" charset="0"/>
              </a:rPr>
              <a:t>c</a:t>
            </a:r>
            <a:r>
              <a:rPr lang="en-US" sz="2000" dirty="0" smtClean="0">
                <a:solidFill>
                  <a:srgbClr val="0070C0"/>
                </a:solidFill>
                <a:latin typeface="Helvetica Neue" charset="0"/>
                <a:ea typeface="Helvetica Neue" charset="0"/>
                <a:cs typeface="Helvetica Neue" charset="0"/>
              </a:rPr>
              <a:t>loud and</a:t>
            </a:r>
          </a:p>
          <a:p>
            <a:r>
              <a:rPr lang="en-US" sz="2000" dirty="0">
                <a:solidFill>
                  <a:srgbClr val="0070C0"/>
                </a:solidFill>
                <a:latin typeface="Helvetica Neue" charset="0"/>
                <a:ea typeface="Helvetica Neue" charset="0"/>
                <a:cs typeface="Helvetica Neue" charset="0"/>
              </a:rPr>
              <a:t>c</a:t>
            </a:r>
            <a:r>
              <a:rPr lang="en-US" sz="2000" dirty="0" smtClean="0">
                <a:solidFill>
                  <a:srgbClr val="0070C0"/>
                </a:solidFill>
                <a:latin typeface="Helvetica Neue" charset="0"/>
                <a:ea typeface="Helvetica Neue" charset="0"/>
                <a:cs typeface="Helvetica Neue" charset="0"/>
              </a:rPr>
              <a:t>ognitive computing</a:t>
            </a:r>
            <a:endParaRPr lang="en-US" sz="2000" dirty="0">
              <a:solidFill>
                <a:srgbClr val="0070C0"/>
              </a:solidFill>
              <a:latin typeface="Helvetica Neue" charset="0"/>
              <a:ea typeface="Helvetica Neue" charset="0"/>
              <a:cs typeface="Helvetica Neue" charset="0"/>
            </a:endParaRPr>
          </a:p>
        </p:txBody>
      </p:sp>
      <p:sp>
        <p:nvSpPr>
          <p:cNvPr id="10" name="TextBox 9"/>
          <p:cNvSpPr txBox="1"/>
          <p:nvPr/>
        </p:nvSpPr>
        <p:spPr>
          <a:xfrm>
            <a:off x="5648442" y="3285392"/>
            <a:ext cx="2260555" cy="615553"/>
          </a:xfrm>
          <a:prstGeom prst="rect">
            <a:avLst/>
          </a:prstGeom>
          <a:noFill/>
        </p:spPr>
        <p:txBody>
          <a:bodyPr wrap="none" rtlCol="0">
            <a:spAutoFit/>
          </a:bodyPr>
          <a:lstStyle/>
          <a:p>
            <a:r>
              <a:rPr lang="en-US" sz="1400" dirty="0" smtClean="0">
                <a:solidFill>
                  <a:schemeClr val="tx1">
                    <a:lumMod val="65000"/>
                    <a:lumOff val="35000"/>
                  </a:schemeClr>
                </a:solidFill>
                <a:latin typeface="Helvetica Neue" charset="0"/>
                <a:ea typeface="Helvetica Neue" charset="0"/>
                <a:cs typeface="Helvetica Neue" charset="0"/>
              </a:rPr>
              <a:t>The world’s</a:t>
            </a:r>
          </a:p>
          <a:p>
            <a:r>
              <a:rPr lang="en-US" sz="2000" dirty="0" smtClean="0">
                <a:solidFill>
                  <a:srgbClr val="0070C0"/>
                </a:solidFill>
                <a:latin typeface="Helvetica Neue" charset="0"/>
                <a:ea typeface="Helvetica Neue" charset="0"/>
                <a:cs typeface="Helvetica Neue" charset="0"/>
              </a:rPr>
              <a:t>#1 CRM company</a:t>
            </a:r>
            <a:endParaRPr lang="en-US" sz="2000" dirty="0">
              <a:solidFill>
                <a:srgbClr val="0070C0"/>
              </a:solidFill>
              <a:latin typeface="Helvetica Neue" charset="0"/>
              <a:ea typeface="Helvetica Neue" charset="0"/>
              <a:cs typeface="Helvetica Neue" charset="0"/>
            </a:endParaRPr>
          </a:p>
        </p:txBody>
      </p:sp>
      <p:sp>
        <p:nvSpPr>
          <p:cNvPr id="11" name="Slide Number Placeholder 1"/>
          <p:cNvSpPr>
            <a:spLocks noGrp="1"/>
          </p:cNvSpPr>
          <p:nvPr>
            <p:ph type="sldNum" sz="quarter" idx="10"/>
          </p:nvPr>
        </p:nvSpPr>
        <p:spPr>
          <a:xfrm>
            <a:off x="328612" y="4880518"/>
            <a:ext cx="2124075" cy="171450"/>
          </a:xfrm>
        </p:spPr>
        <p:txBody>
          <a:bodyPr/>
          <a:lstStyle/>
          <a:p>
            <a:pPr algn="l">
              <a:defRPr/>
            </a:pPr>
            <a:r>
              <a:rPr lang="en-US"/>
              <a:t>2</a:t>
            </a:r>
            <a:endParaRPr lang="en-US" dirty="0"/>
          </a:p>
        </p:txBody>
      </p:sp>
      <p:pic>
        <p:nvPicPr>
          <p:cNvPr id="12" name="Picture 11"/>
          <p:cNvPicPr>
            <a:picLocks noChangeAspect="1"/>
          </p:cNvPicPr>
          <p:nvPr/>
        </p:nvPicPr>
        <p:blipFill>
          <a:blip r:embed="rId3"/>
          <a:stretch>
            <a:fillRect/>
          </a:stretch>
        </p:blipFill>
        <p:spPr>
          <a:xfrm>
            <a:off x="5648442" y="683925"/>
            <a:ext cx="2949604" cy="781645"/>
          </a:xfrm>
          <a:prstGeom prst="rect">
            <a:avLst/>
          </a:prstGeom>
        </p:spPr>
      </p:pic>
      <p:sp>
        <p:nvSpPr>
          <p:cNvPr id="2" name="TextBox 1"/>
          <p:cNvSpPr txBox="1"/>
          <p:nvPr/>
        </p:nvSpPr>
        <p:spPr>
          <a:xfrm>
            <a:off x="5648442" y="2897674"/>
            <a:ext cx="325730" cy="369332"/>
          </a:xfrm>
          <a:prstGeom prst="rect">
            <a:avLst/>
          </a:prstGeom>
          <a:noFill/>
        </p:spPr>
        <p:txBody>
          <a:bodyPr wrap="none" rtlCol="0">
            <a:spAutoFit/>
          </a:bodyPr>
          <a:lstStyle/>
          <a:p>
            <a:r>
              <a:rPr lang="en-US">
                <a:solidFill>
                  <a:schemeClr val="tx1">
                    <a:lumMod val="50000"/>
                    <a:lumOff val="50000"/>
                  </a:schemeClr>
                </a:solidFill>
              </a:rPr>
              <a:t>+</a:t>
            </a:r>
          </a:p>
        </p:txBody>
      </p:sp>
    </p:spTree>
    <p:extLst>
      <p:ext uri="{BB962C8B-B14F-4D97-AF65-F5344CB8AC3E}">
        <p14:creationId xmlns:p14="http://schemas.microsoft.com/office/powerpoint/2010/main" val="1849639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28614" y="219076"/>
            <a:ext cx="4704820" cy="775597"/>
          </a:xfrm>
        </p:spPr>
        <p:txBody>
          <a:bodyPr/>
          <a:lstStyle/>
          <a:p>
            <a:r>
              <a:rPr lang="en-US" dirty="0" smtClean="0">
                <a:latin typeface="Helvetica Neue" charset="0"/>
                <a:ea typeface="Helvetica Neue" charset="0"/>
                <a:cs typeface="Helvetica Neue" charset="0"/>
              </a:rPr>
              <a:t>Key elements of the partnership</a:t>
            </a:r>
            <a:endParaRPr lang="en-US" dirty="0">
              <a:latin typeface="Helvetica Neue" charset="0"/>
              <a:ea typeface="Helvetica Neue" charset="0"/>
              <a:cs typeface="Helvetica Neue" charset="0"/>
            </a:endParaRPr>
          </a:p>
        </p:txBody>
      </p:sp>
      <p:sp>
        <p:nvSpPr>
          <p:cNvPr id="2" name="TextBox 1"/>
          <p:cNvSpPr txBox="1"/>
          <p:nvPr/>
        </p:nvSpPr>
        <p:spPr>
          <a:xfrm>
            <a:off x="355481" y="3333367"/>
            <a:ext cx="1874763" cy="830997"/>
          </a:xfrm>
          <a:prstGeom prst="rect">
            <a:avLst/>
          </a:prstGeom>
          <a:noFill/>
        </p:spPr>
        <p:txBody>
          <a:bodyPr wrap="square" rtlCol="0">
            <a:spAutoFit/>
          </a:bodyPr>
          <a:lstStyle/>
          <a:p>
            <a:r>
              <a:rPr lang="en-US" sz="1600" dirty="0" smtClean="0">
                <a:latin typeface="Helvetica Neue" charset="0"/>
                <a:ea typeface="Helvetica Neue" charset="0"/>
                <a:cs typeface="Helvetica Neue" charset="0"/>
              </a:rPr>
              <a:t>Salesforce Einstein </a:t>
            </a:r>
            <a:r>
              <a:rPr lang="en-US" sz="1600" dirty="0">
                <a:latin typeface="Helvetica Neue" charset="0"/>
                <a:ea typeface="Helvetica Neue" charset="0"/>
                <a:cs typeface="Helvetica Neue" charset="0"/>
              </a:rPr>
              <a:t>and </a:t>
            </a:r>
            <a:r>
              <a:rPr lang="en-US" sz="1600" dirty="0" smtClean="0">
                <a:latin typeface="Helvetica Neue" charset="0"/>
                <a:ea typeface="Helvetica Neue" charset="0"/>
                <a:cs typeface="Helvetica Neue" charset="0"/>
              </a:rPr>
              <a:t>Watson </a:t>
            </a:r>
            <a:endParaRPr lang="en-US" sz="1600" dirty="0">
              <a:latin typeface="Helvetica Neue" charset="0"/>
              <a:ea typeface="Helvetica Neue" charset="0"/>
              <a:cs typeface="Helvetica Neue" charset="0"/>
            </a:endParaRPr>
          </a:p>
        </p:txBody>
      </p:sp>
      <p:sp>
        <p:nvSpPr>
          <p:cNvPr id="3" name="TextBox 2"/>
          <p:cNvSpPr txBox="1"/>
          <p:nvPr/>
        </p:nvSpPr>
        <p:spPr>
          <a:xfrm>
            <a:off x="2677657" y="3333367"/>
            <a:ext cx="2198763" cy="584775"/>
          </a:xfrm>
          <a:prstGeom prst="rect">
            <a:avLst/>
          </a:prstGeom>
          <a:noFill/>
        </p:spPr>
        <p:txBody>
          <a:bodyPr wrap="square" rtlCol="0">
            <a:spAutoFit/>
          </a:bodyPr>
          <a:lstStyle/>
          <a:p>
            <a:r>
              <a:rPr lang="en-US" sz="1600" dirty="0">
                <a:latin typeface="Helvetica Neue" charset="0"/>
                <a:ea typeface="Helvetica Neue" charset="0"/>
                <a:cs typeface="Helvetica Neue" charset="0"/>
              </a:rPr>
              <a:t>Weather Insights </a:t>
            </a:r>
            <a:br>
              <a:rPr lang="en-US" sz="1600" dirty="0">
                <a:latin typeface="Helvetica Neue" charset="0"/>
                <a:ea typeface="Helvetica Neue" charset="0"/>
                <a:cs typeface="Helvetica Neue" charset="0"/>
              </a:rPr>
            </a:br>
            <a:r>
              <a:rPr lang="en-US" sz="1600" dirty="0">
                <a:latin typeface="Helvetica Neue" charset="0"/>
                <a:ea typeface="Helvetica Neue" charset="0"/>
                <a:cs typeface="Helvetica Neue" charset="0"/>
              </a:rPr>
              <a:t>for Salesforce</a:t>
            </a:r>
          </a:p>
        </p:txBody>
      </p:sp>
      <p:sp>
        <p:nvSpPr>
          <p:cNvPr id="6" name="TextBox 5"/>
          <p:cNvSpPr txBox="1"/>
          <p:nvPr/>
        </p:nvSpPr>
        <p:spPr>
          <a:xfrm>
            <a:off x="5033434" y="3333367"/>
            <a:ext cx="2287300" cy="830997"/>
          </a:xfrm>
          <a:prstGeom prst="rect">
            <a:avLst/>
          </a:prstGeom>
          <a:noFill/>
        </p:spPr>
        <p:txBody>
          <a:bodyPr wrap="square" rtlCol="0">
            <a:spAutoFit/>
          </a:bodyPr>
          <a:lstStyle/>
          <a:p>
            <a:r>
              <a:rPr lang="en-US" sz="1600" dirty="0">
                <a:latin typeface="Helvetica Neue" charset="0"/>
                <a:ea typeface="Helvetica Neue" charset="0"/>
                <a:cs typeface="Helvetica Neue" charset="0"/>
              </a:rPr>
              <a:t>IBM Cloud </a:t>
            </a:r>
            <a:endParaRPr lang="en-US" sz="1600" dirty="0" smtClean="0">
              <a:latin typeface="Helvetica Neue" charset="0"/>
              <a:ea typeface="Helvetica Neue" charset="0"/>
              <a:cs typeface="Helvetica Neue" charset="0"/>
            </a:endParaRPr>
          </a:p>
          <a:p>
            <a:r>
              <a:rPr lang="en-US" sz="1600" dirty="0" smtClean="0">
                <a:latin typeface="Helvetica Neue" charset="0"/>
                <a:ea typeface="Helvetica Neue" charset="0"/>
                <a:cs typeface="Helvetica Neue" charset="0"/>
              </a:rPr>
              <a:t>Integration </a:t>
            </a:r>
          </a:p>
          <a:p>
            <a:r>
              <a:rPr lang="en-US" sz="1600" dirty="0" smtClean="0">
                <a:latin typeface="Helvetica Neue" charset="0"/>
                <a:ea typeface="Helvetica Neue" charset="0"/>
                <a:cs typeface="Helvetica Neue" charset="0"/>
              </a:rPr>
              <a:t>for </a:t>
            </a:r>
            <a:r>
              <a:rPr lang="en-US" sz="1600" dirty="0">
                <a:latin typeface="Helvetica Neue" charset="0"/>
                <a:ea typeface="Helvetica Neue" charset="0"/>
                <a:cs typeface="Helvetica Neue" charset="0"/>
              </a:rPr>
              <a:t>Salesforce </a:t>
            </a:r>
          </a:p>
        </p:txBody>
      </p:sp>
      <p:sp>
        <p:nvSpPr>
          <p:cNvPr id="35" name="TextBox 34"/>
          <p:cNvSpPr txBox="1"/>
          <p:nvPr/>
        </p:nvSpPr>
        <p:spPr>
          <a:xfrm>
            <a:off x="7320734" y="3333367"/>
            <a:ext cx="1495020" cy="584775"/>
          </a:xfrm>
          <a:prstGeom prst="rect">
            <a:avLst/>
          </a:prstGeom>
          <a:noFill/>
        </p:spPr>
        <p:txBody>
          <a:bodyPr wrap="square" rtlCol="0">
            <a:spAutoFit/>
          </a:bodyPr>
          <a:lstStyle/>
          <a:p>
            <a:r>
              <a:rPr lang="en-US" sz="1600" dirty="0">
                <a:latin typeface="Helvetica Neue" charset="0"/>
                <a:ea typeface="Helvetica Neue" charset="0"/>
                <a:cs typeface="Helvetica Neue" charset="0"/>
              </a:rPr>
              <a:t>Bluewolf, </a:t>
            </a:r>
            <a:r>
              <a:rPr lang="en-US" sz="1600" dirty="0" smtClean="0">
                <a:latin typeface="Helvetica Neue" charset="0"/>
                <a:ea typeface="Helvetica Neue" charset="0"/>
                <a:cs typeface="Helvetica Neue" charset="0"/>
              </a:rPr>
              <a:t>an </a:t>
            </a:r>
            <a:r>
              <a:rPr lang="en-US" sz="1600" dirty="0">
                <a:latin typeface="Helvetica Neue" charset="0"/>
                <a:ea typeface="Helvetica Neue" charset="0"/>
                <a:cs typeface="Helvetica Neue" charset="0"/>
              </a:rPr>
              <a:t>IBM Company</a:t>
            </a:r>
          </a:p>
        </p:txBody>
      </p:sp>
      <p:grpSp>
        <p:nvGrpSpPr>
          <p:cNvPr id="5" name="Group 4"/>
          <p:cNvGrpSpPr/>
          <p:nvPr/>
        </p:nvGrpSpPr>
        <p:grpSpPr>
          <a:xfrm>
            <a:off x="2797172" y="1666261"/>
            <a:ext cx="1253620" cy="1253620"/>
            <a:chOff x="2797171" y="1551700"/>
            <a:chExt cx="1253620" cy="1253620"/>
          </a:xfrm>
        </p:grpSpPr>
        <p:sp>
          <p:nvSpPr>
            <p:cNvPr id="39" name="Oval 38"/>
            <p:cNvSpPr/>
            <p:nvPr/>
          </p:nvSpPr>
          <p:spPr bwMode="auto">
            <a:xfrm>
              <a:off x="2797171" y="1551700"/>
              <a:ext cx="1253620" cy="1253620"/>
            </a:xfrm>
            <a:prstGeom prst="ellipse">
              <a:avLst/>
            </a:prstGeom>
            <a:solidFill>
              <a:srgbClr val="BA8FF7"/>
            </a:solidFill>
            <a:ln w="19050"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76039" y="1824744"/>
              <a:ext cx="733467" cy="733467"/>
            </a:xfrm>
            <a:prstGeom prst="rect">
              <a:avLst/>
            </a:prstGeom>
          </p:spPr>
        </p:pic>
      </p:grpSp>
      <p:grpSp>
        <p:nvGrpSpPr>
          <p:cNvPr id="7" name="Group 6"/>
          <p:cNvGrpSpPr/>
          <p:nvPr/>
        </p:nvGrpSpPr>
        <p:grpSpPr>
          <a:xfrm>
            <a:off x="5074887" y="1666261"/>
            <a:ext cx="1253620" cy="1253620"/>
            <a:chOff x="5074887" y="1551700"/>
            <a:chExt cx="1253620" cy="1253620"/>
          </a:xfrm>
        </p:grpSpPr>
        <p:sp>
          <p:nvSpPr>
            <p:cNvPr id="40" name="Oval 39"/>
            <p:cNvSpPr/>
            <p:nvPr/>
          </p:nvSpPr>
          <p:spPr bwMode="auto">
            <a:xfrm>
              <a:off x="5074887" y="1551700"/>
              <a:ext cx="1253620" cy="1253620"/>
            </a:xfrm>
            <a:prstGeom prst="ellipse">
              <a:avLst/>
            </a:prstGeom>
            <a:solidFill>
              <a:srgbClr val="BA8FF7"/>
            </a:solidFill>
            <a:ln w="19050"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18" name="Picture 17"/>
            <p:cNvPicPr>
              <a:picLocks noChangeAspect="1"/>
            </p:cNvPicPr>
            <p:nvPr/>
          </p:nvPicPr>
          <p:blipFill>
            <a:blip r:embed="rId4"/>
            <a:stretch>
              <a:fillRect/>
            </a:stretch>
          </p:blipFill>
          <p:spPr>
            <a:xfrm>
              <a:off x="5384197" y="1874551"/>
              <a:ext cx="635000" cy="635000"/>
            </a:xfrm>
            <a:prstGeom prst="rect">
              <a:avLst/>
            </a:prstGeom>
          </p:spPr>
        </p:pic>
      </p:grpSp>
      <p:grpSp>
        <p:nvGrpSpPr>
          <p:cNvPr id="8" name="Group 7"/>
          <p:cNvGrpSpPr/>
          <p:nvPr/>
        </p:nvGrpSpPr>
        <p:grpSpPr>
          <a:xfrm>
            <a:off x="7352604" y="1666261"/>
            <a:ext cx="1253620" cy="1253620"/>
            <a:chOff x="7352603" y="1551700"/>
            <a:chExt cx="1253620" cy="1253620"/>
          </a:xfrm>
        </p:grpSpPr>
        <p:sp>
          <p:nvSpPr>
            <p:cNvPr id="43" name="Oval 42"/>
            <p:cNvSpPr/>
            <p:nvPr/>
          </p:nvSpPr>
          <p:spPr bwMode="auto">
            <a:xfrm>
              <a:off x="7352603" y="1551700"/>
              <a:ext cx="1253620" cy="1253620"/>
            </a:xfrm>
            <a:prstGeom prst="ellipse">
              <a:avLst/>
            </a:prstGeom>
            <a:solidFill>
              <a:srgbClr val="BA8FF7"/>
            </a:solidFill>
            <a:ln w="19050"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19" name="Picture 18"/>
            <p:cNvPicPr>
              <a:picLocks noChangeAspect="1"/>
            </p:cNvPicPr>
            <p:nvPr/>
          </p:nvPicPr>
          <p:blipFill>
            <a:blip r:embed="rId5"/>
            <a:stretch>
              <a:fillRect/>
            </a:stretch>
          </p:blipFill>
          <p:spPr>
            <a:xfrm>
              <a:off x="7603499" y="1780534"/>
              <a:ext cx="751828" cy="872121"/>
            </a:xfrm>
            <a:prstGeom prst="rect">
              <a:avLst/>
            </a:prstGeom>
          </p:spPr>
        </p:pic>
      </p:grpSp>
      <p:grpSp>
        <p:nvGrpSpPr>
          <p:cNvPr id="4" name="Group 3"/>
          <p:cNvGrpSpPr/>
          <p:nvPr/>
        </p:nvGrpSpPr>
        <p:grpSpPr>
          <a:xfrm>
            <a:off x="519456" y="1666261"/>
            <a:ext cx="1253620" cy="1253620"/>
            <a:chOff x="519455" y="1551700"/>
            <a:chExt cx="1253620" cy="1253620"/>
          </a:xfrm>
        </p:grpSpPr>
        <p:sp>
          <p:nvSpPr>
            <p:cNvPr id="38" name="Oval 37"/>
            <p:cNvSpPr/>
            <p:nvPr/>
          </p:nvSpPr>
          <p:spPr bwMode="auto">
            <a:xfrm>
              <a:off x="519455" y="1551700"/>
              <a:ext cx="1253620" cy="1253620"/>
            </a:xfrm>
            <a:prstGeom prst="ellipse">
              <a:avLst/>
            </a:prstGeom>
            <a:solidFill>
              <a:srgbClr val="BA8FF7"/>
            </a:solidFill>
            <a:ln w="19050"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32" name="Picture 31"/>
            <p:cNvPicPr>
              <a:picLocks noChangeAspect="1"/>
            </p:cNvPicPr>
            <p:nvPr/>
          </p:nvPicPr>
          <p:blipFill>
            <a:blip r:embed="rId6"/>
            <a:stretch>
              <a:fillRect/>
            </a:stretch>
          </p:blipFill>
          <p:spPr>
            <a:xfrm>
              <a:off x="787243" y="1874551"/>
              <a:ext cx="781395" cy="654142"/>
            </a:xfrm>
            <a:prstGeom prst="rect">
              <a:avLst/>
            </a:prstGeom>
          </p:spPr>
        </p:pic>
      </p:grpSp>
      <p:cxnSp>
        <p:nvCxnSpPr>
          <p:cNvPr id="34" name="Straight Connector 33"/>
          <p:cNvCxnSpPr/>
          <p:nvPr/>
        </p:nvCxnSpPr>
        <p:spPr bwMode="auto">
          <a:xfrm>
            <a:off x="464665" y="3158979"/>
            <a:ext cx="1170578" cy="0"/>
          </a:xfrm>
          <a:prstGeom prst="line">
            <a:avLst/>
          </a:prstGeom>
          <a:noFill/>
          <a:ln w="28575" cap="flat" cmpd="sng" algn="ctr">
            <a:solidFill>
              <a:srgbClr val="BA8FF7"/>
            </a:solidFill>
            <a:prstDash val="solid"/>
            <a:round/>
            <a:headEnd type="none" w="med" len="med"/>
            <a:tailEnd type="none" w="med" len="med"/>
          </a:ln>
          <a:effectLst/>
        </p:spPr>
      </p:cxnSp>
      <p:cxnSp>
        <p:nvCxnSpPr>
          <p:cNvPr id="49" name="Straight Connector 48"/>
          <p:cNvCxnSpPr/>
          <p:nvPr/>
        </p:nvCxnSpPr>
        <p:spPr bwMode="auto">
          <a:xfrm>
            <a:off x="2802891" y="3158979"/>
            <a:ext cx="1170578" cy="0"/>
          </a:xfrm>
          <a:prstGeom prst="line">
            <a:avLst/>
          </a:prstGeom>
          <a:noFill/>
          <a:ln w="28575" cap="flat" cmpd="sng" algn="ctr">
            <a:solidFill>
              <a:srgbClr val="BA8FF7"/>
            </a:solidFill>
            <a:prstDash val="solid"/>
            <a:round/>
            <a:headEnd type="none" w="med" len="med"/>
            <a:tailEnd type="none" w="med" len="med"/>
          </a:ln>
          <a:effectLst/>
        </p:spPr>
      </p:cxnSp>
      <p:cxnSp>
        <p:nvCxnSpPr>
          <p:cNvPr id="50" name="Straight Connector 49"/>
          <p:cNvCxnSpPr/>
          <p:nvPr/>
        </p:nvCxnSpPr>
        <p:spPr bwMode="auto">
          <a:xfrm>
            <a:off x="5122842" y="3134924"/>
            <a:ext cx="1170578" cy="0"/>
          </a:xfrm>
          <a:prstGeom prst="line">
            <a:avLst/>
          </a:prstGeom>
          <a:noFill/>
          <a:ln w="28575" cap="flat" cmpd="sng" algn="ctr">
            <a:solidFill>
              <a:srgbClr val="BA8FF7"/>
            </a:solidFill>
            <a:prstDash val="solid"/>
            <a:round/>
            <a:headEnd type="none" w="med" len="med"/>
            <a:tailEnd type="none" w="med" len="med"/>
          </a:ln>
          <a:effectLst/>
        </p:spPr>
      </p:cxnSp>
      <p:cxnSp>
        <p:nvCxnSpPr>
          <p:cNvPr id="51" name="Straight Connector 50"/>
          <p:cNvCxnSpPr/>
          <p:nvPr/>
        </p:nvCxnSpPr>
        <p:spPr bwMode="auto">
          <a:xfrm>
            <a:off x="7407727" y="3134924"/>
            <a:ext cx="1170578" cy="0"/>
          </a:xfrm>
          <a:prstGeom prst="line">
            <a:avLst/>
          </a:prstGeom>
          <a:noFill/>
          <a:ln w="28575" cap="flat" cmpd="sng" algn="ctr">
            <a:solidFill>
              <a:srgbClr val="BA8FF7"/>
            </a:solidFill>
            <a:prstDash val="solid"/>
            <a:round/>
            <a:headEnd type="none" w="med" len="med"/>
            <a:tailEnd type="none" w="med" len="med"/>
          </a:ln>
          <a:effectLst/>
        </p:spPr>
      </p:cxnSp>
      <p:sp>
        <p:nvSpPr>
          <p:cNvPr id="25" name="Slide Number Placeholder 1"/>
          <p:cNvSpPr>
            <a:spLocks noGrp="1"/>
          </p:cNvSpPr>
          <p:nvPr>
            <p:ph type="sldNum" sz="quarter" idx="10"/>
          </p:nvPr>
        </p:nvSpPr>
        <p:spPr>
          <a:xfrm>
            <a:off x="328613" y="4894263"/>
            <a:ext cx="2124075" cy="171450"/>
          </a:xfrm>
        </p:spPr>
        <p:txBody>
          <a:bodyPr/>
          <a:lstStyle/>
          <a:p>
            <a:pPr algn="l">
              <a:defRPr/>
            </a:pPr>
            <a:r>
              <a:rPr lang="en-US" dirty="0"/>
              <a:t>3</a:t>
            </a:r>
          </a:p>
        </p:txBody>
      </p:sp>
    </p:spTree>
    <p:extLst>
      <p:ext uri="{BB962C8B-B14F-4D97-AF65-F5344CB8AC3E}">
        <p14:creationId xmlns:p14="http://schemas.microsoft.com/office/powerpoint/2010/main" val="2065824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3855450" cy="775597"/>
          </a:xfrm>
        </p:spPr>
        <p:txBody>
          <a:bodyPr/>
          <a:lstStyle/>
          <a:p>
            <a:r>
              <a:rPr lang="en-US" dirty="0">
                <a:latin typeface="Helvetica Neue" charset="0"/>
                <a:ea typeface="Helvetica Neue" charset="0"/>
                <a:cs typeface="Helvetica Neue" charset="0"/>
              </a:rPr>
              <a:t>IBM Cloud Integration for Salesforce</a:t>
            </a:r>
          </a:p>
        </p:txBody>
      </p:sp>
      <p:sp>
        <p:nvSpPr>
          <p:cNvPr id="4" name="Slide Number Placeholder 3"/>
          <p:cNvSpPr>
            <a:spLocks noGrp="1"/>
          </p:cNvSpPr>
          <p:nvPr>
            <p:ph type="sldNum" sz="quarter" idx="10"/>
          </p:nvPr>
        </p:nvSpPr>
        <p:spPr/>
        <p:txBody>
          <a:bodyPr/>
          <a:lstStyle/>
          <a:p>
            <a:pPr algn="l"/>
            <a:fld id="{42D62209-4EDF-4572-8BE8-285CD08041F0}" type="slidenum">
              <a:rPr lang="en-US" smtClean="0">
                <a:latin typeface="Helvetica Neue" charset="0"/>
                <a:ea typeface="Helvetica Neue" charset="0"/>
                <a:cs typeface="Helvetica Neue" charset="0"/>
              </a:rPr>
              <a:pPr algn="l"/>
              <a:t>4</a:t>
            </a:fld>
            <a:endParaRPr lang="en-US" dirty="0">
              <a:latin typeface="Helvetica Neue" charset="0"/>
              <a:ea typeface="Helvetica Neue" charset="0"/>
              <a:cs typeface="Helvetica Neue" charset="0"/>
            </a:endParaRPr>
          </a:p>
        </p:txBody>
      </p:sp>
      <p:sp>
        <p:nvSpPr>
          <p:cNvPr id="11" name="Shape 136"/>
          <p:cNvSpPr/>
          <p:nvPr/>
        </p:nvSpPr>
        <p:spPr>
          <a:xfrm>
            <a:off x="7075089" y="4408270"/>
            <a:ext cx="1708651" cy="184658"/>
          </a:xfrm>
          <a:prstGeom prst="rect">
            <a:avLst/>
          </a:prstGeom>
          <a:noFill/>
          <a:ln w="12700">
            <a:miter lim="400000"/>
          </a:ln>
          <a:extLst>
            <a:ext uri="{C572A759-6A51-4108-AA02-DFA0A04FC94B}">
              <ma14:wrappingTextBoxFlag xmlns:ma14="http://schemas.microsoft.com/office/mac/drawingml/2011/main" val="1"/>
            </a:ext>
          </a:extLst>
        </p:spPr>
        <p:txBody>
          <a:bodyPr wrap="square" lIns="45716" tIns="45716" rIns="45716" bIns="45716" anchor="ctr">
            <a:spAutoFit/>
          </a:bodyPr>
          <a:lstStyle>
            <a:lvl1pPr defTabSz="1217612">
              <a:defRPr sz="900">
                <a:solidFill>
                  <a:srgbClr val="FFFFFF"/>
                </a:solidFill>
                <a:latin typeface="Arial"/>
                <a:ea typeface="Arial"/>
                <a:cs typeface="Arial"/>
                <a:sym typeface="Arial"/>
              </a:defRPr>
            </a:lvl1pPr>
          </a:lstStyle>
          <a:p>
            <a:pPr algn="r" hangingPunct="0"/>
            <a:r>
              <a:rPr sz="600" dirty="0">
                <a:solidFill>
                  <a:schemeClr val="bg1">
                    <a:lumMod val="50000"/>
                  </a:schemeClr>
                </a:solidFill>
                <a:latin typeface="Helvetica Neue" charset="0"/>
                <a:ea typeface="Helvetica Neue" charset="0"/>
                <a:cs typeface="Helvetica Neue" charset="0"/>
              </a:rPr>
              <a:t> </a:t>
            </a:r>
            <a:r>
              <a:rPr sz="600" spc="29" dirty="0">
                <a:solidFill>
                  <a:schemeClr val="bg1">
                    <a:lumMod val="50000"/>
                  </a:schemeClr>
                </a:solidFill>
                <a:latin typeface="Helvetica Neue" charset="0"/>
                <a:ea typeface="Helvetica Neue" charset="0"/>
                <a:cs typeface="Helvetica Neue" charset="0"/>
              </a:rPr>
              <a:t>Barron’s Tech Trader Daily,April 2016</a:t>
            </a:r>
          </a:p>
        </p:txBody>
      </p:sp>
      <p:sp>
        <p:nvSpPr>
          <p:cNvPr id="5" name="TextBox 4"/>
          <p:cNvSpPr txBox="1"/>
          <p:nvPr/>
        </p:nvSpPr>
        <p:spPr>
          <a:xfrm>
            <a:off x="251238" y="1214381"/>
            <a:ext cx="3932825" cy="3484800"/>
          </a:xfrm>
          <a:prstGeom prst="rect">
            <a:avLst/>
          </a:prstGeom>
          <a:noFill/>
        </p:spPr>
        <p:txBody>
          <a:bodyPr wrap="square" rtlCol="0">
            <a:spAutoFit/>
          </a:bodyPr>
          <a:lstStyle/>
          <a:p>
            <a:pPr>
              <a:lnSpc>
                <a:spcPct val="107000"/>
              </a:lnSpc>
              <a:spcAft>
                <a:spcPts val="600"/>
              </a:spcAft>
            </a:pPr>
            <a:r>
              <a:rPr lang="en-US" sz="1600" dirty="0" smtClean="0">
                <a:latin typeface="Helvetica Neue" charset="0"/>
                <a:ea typeface="Helvetica Neue" charset="0"/>
                <a:cs typeface="Helvetica Neue" charset="0"/>
              </a:rPr>
              <a:t>IBM has partnered with Salesforce to unlock </a:t>
            </a:r>
            <a:r>
              <a:rPr lang="en-US" sz="1600" dirty="0">
                <a:latin typeface="Helvetica Neue" charset="0"/>
                <a:ea typeface="Helvetica Neue" charset="0"/>
                <a:cs typeface="Helvetica Neue" charset="0"/>
              </a:rPr>
              <a:t>data across multiple clouds and enterprises, making that data easily accessible with the Salesforce platform. </a:t>
            </a:r>
            <a:endParaRPr lang="en-US" sz="1600" dirty="0" smtClean="0">
              <a:latin typeface="Helvetica Neue" charset="0"/>
              <a:ea typeface="Helvetica Neue" charset="0"/>
              <a:cs typeface="Helvetica Neue" charset="0"/>
            </a:endParaRPr>
          </a:p>
          <a:p>
            <a:pPr>
              <a:lnSpc>
                <a:spcPct val="107000"/>
              </a:lnSpc>
              <a:spcAft>
                <a:spcPts val="600"/>
              </a:spcAft>
              <a:defRPr/>
            </a:pPr>
            <a:r>
              <a:rPr lang="en-US" sz="1600" dirty="0">
                <a:solidFill>
                  <a:srgbClr val="002060"/>
                </a:solidFill>
                <a:latin typeface="Helvetica Neue" charset="0"/>
                <a:ea typeface="Helvetica Neue" charset="0"/>
                <a:cs typeface="Helvetica Neue" charset="0"/>
              </a:rPr>
              <a:t>IBM Cloud Integration for Salesforce includes: </a:t>
            </a:r>
          </a:p>
          <a:p>
            <a:pPr marL="177800" indent="-177800">
              <a:lnSpc>
                <a:spcPct val="107000"/>
              </a:lnSpc>
              <a:spcAft>
                <a:spcPts val="600"/>
              </a:spcAft>
              <a:buFont typeface="Arial"/>
              <a:buChar char="•"/>
              <a:defRPr/>
            </a:pPr>
            <a:r>
              <a:rPr lang="en-US" sz="1600" b="1" dirty="0">
                <a:solidFill>
                  <a:srgbClr val="002060"/>
                </a:solidFill>
                <a:latin typeface="Helvetica Neue" charset="0"/>
                <a:ea typeface="Helvetica Neue" charset="0"/>
                <a:cs typeface="Helvetica Neue" charset="0"/>
              </a:rPr>
              <a:t>Integration software </a:t>
            </a:r>
            <a:r>
              <a:rPr lang="en-US" sz="1600" dirty="0">
                <a:solidFill>
                  <a:srgbClr val="002060"/>
                </a:solidFill>
                <a:latin typeface="Helvetica Neue" charset="0"/>
                <a:ea typeface="Helvetica Neue" charset="0"/>
                <a:cs typeface="Helvetica Neue" charset="0"/>
              </a:rPr>
              <a:t>to provide data access from </a:t>
            </a:r>
            <a:r>
              <a:rPr lang="en-US" sz="1600" dirty="0" err="1">
                <a:solidFill>
                  <a:srgbClr val="002060"/>
                </a:solidFill>
                <a:latin typeface="Helvetica Neue" charset="0"/>
                <a:ea typeface="Helvetica Neue" charset="0"/>
                <a:cs typeface="Helvetica Neue" charset="0"/>
              </a:rPr>
              <a:t>on-premise</a:t>
            </a:r>
            <a:r>
              <a:rPr lang="en-US" sz="1600" dirty="0">
                <a:solidFill>
                  <a:srgbClr val="002060"/>
                </a:solidFill>
                <a:latin typeface="Helvetica Neue" charset="0"/>
                <a:ea typeface="Helvetica Neue" charset="0"/>
                <a:cs typeface="Helvetica Neue" charset="0"/>
              </a:rPr>
              <a:t> and cloud applications</a:t>
            </a:r>
          </a:p>
          <a:p>
            <a:pPr marL="177800" indent="-177800">
              <a:lnSpc>
                <a:spcPct val="107000"/>
              </a:lnSpc>
              <a:spcAft>
                <a:spcPts val="600"/>
              </a:spcAft>
              <a:buFont typeface="Arial"/>
              <a:buChar char="•"/>
              <a:defRPr/>
            </a:pPr>
            <a:r>
              <a:rPr lang="en-US" sz="1600" b="1" dirty="0" smtClean="0">
                <a:solidFill>
                  <a:srgbClr val="002060"/>
                </a:solidFill>
                <a:latin typeface="Helvetica Neue" charset="0"/>
                <a:ea typeface="Helvetica Neue" charset="0"/>
                <a:cs typeface="Helvetica Neue" charset="0"/>
              </a:rPr>
              <a:t>Quick start services </a:t>
            </a:r>
            <a:r>
              <a:rPr lang="en-US" sz="1600" dirty="0">
                <a:solidFill>
                  <a:srgbClr val="002060"/>
                </a:solidFill>
                <a:latin typeface="Helvetica Neue" charset="0"/>
                <a:ea typeface="Helvetica Neue" charset="0"/>
                <a:cs typeface="Helvetica Neue" charset="0"/>
              </a:rPr>
              <a:t>from </a:t>
            </a:r>
            <a:r>
              <a:rPr lang="en-US" sz="1600" dirty="0" smtClean="0">
                <a:solidFill>
                  <a:srgbClr val="002060"/>
                </a:solidFill>
                <a:latin typeface="Helvetica Neue" charset="0"/>
                <a:ea typeface="Helvetica Neue" charset="0"/>
                <a:cs typeface="Helvetica Neue" charset="0"/>
              </a:rPr>
              <a:t>IBM Cloud Professional Services to </a:t>
            </a:r>
            <a:r>
              <a:rPr lang="en-US" sz="1600" dirty="0">
                <a:solidFill>
                  <a:srgbClr val="002060"/>
                </a:solidFill>
                <a:latin typeface="Helvetica Neue" charset="0"/>
                <a:ea typeface="Helvetica Neue" charset="0"/>
                <a:cs typeface="Helvetica Neue" charset="0"/>
              </a:rPr>
              <a:t>assist with planning and/or implementation </a:t>
            </a:r>
          </a:p>
        </p:txBody>
      </p:sp>
      <p:sp>
        <p:nvSpPr>
          <p:cNvPr id="3" name="Oval 2"/>
          <p:cNvSpPr/>
          <p:nvPr/>
        </p:nvSpPr>
        <p:spPr bwMode="auto">
          <a:xfrm>
            <a:off x="4591900" y="2830411"/>
            <a:ext cx="820813" cy="820813"/>
          </a:xfrm>
          <a:prstGeom prst="ellipse">
            <a:avLst/>
          </a:prstGeom>
          <a:solidFill>
            <a:srgbClr val="00B4A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sp>
        <p:nvSpPr>
          <p:cNvPr id="12" name="Oval 11"/>
          <p:cNvSpPr/>
          <p:nvPr/>
        </p:nvSpPr>
        <p:spPr bwMode="auto">
          <a:xfrm>
            <a:off x="5537116" y="1758538"/>
            <a:ext cx="2392299" cy="2392299"/>
          </a:xfrm>
          <a:prstGeom prst="ellipse">
            <a:avLst/>
          </a:prstGeom>
          <a:noFill/>
          <a:ln w="76200" cap="rnd" cmpd="sng" algn="ctr">
            <a:solidFill>
              <a:schemeClr val="bg1">
                <a:lumMod val="75000"/>
              </a:schemeClr>
            </a:solidFill>
            <a:prstDash val="sysDot"/>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22" name="Picture 2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55679" y="1314451"/>
            <a:ext cx="1518276" cy="1062793"/>
          </a:xfrm>
          <a:prstGeom prst="rect">
            <a:avLst/>
          </a:prstGeom>
        </p:spPr>
      </p:pic>
      <p:sp>
        <p:nvSpPr>
          <p:cNvPr id="20" name="Oval 19"/>
          <p:cNvSpPr/>
          <p:nvPr/>
        </p:nvSpPr>
        <p:spPr bwMode="auto">
          <a:xfrm>
            <a:off x="4991421" y="2314877"/>
            <a:ext cx="1054804" cy="1054804"/>
          </a:xfrm>
          <a:prstGeom prst="ellipse">
            <a:avLst/>
          </a:prstGeom>
          <a:solidFill>
            <a:srgbClr val="00B4A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21" name="Picture 2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103253" y="2526341"/>
            <a:ext cx="831141" cy="455004"/>
          </a:xfrm>
          <a:prstGeom prst="rect">
            <a:avLst/>
          </a:prstGeom>
        </p:spPr>
      </p:pic>
      <p:sp>
        <p:nvSpPr>
          <p:cNvPr id="18" name="Oval 17"/>
          <p:cNvSpPr/>
          <p:nvPr/>
        </p:nvSpPr>
        <p:spPr bwMode="auto">
          <a:xfrm>
            <a:off x="6313632" y="3471348"/>
            <a:ext cx="1054804" cy="1054804"/>
          </a:xfrm>
          <a:prstGeom prst="ellipse">
            <a:avLst/>
          </a:prstGeom>
          <a:solidFill>
            <a:srgbClr val="5596E6"/>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19" name="Picture 1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441104" y="3651223"/>
            <a:ext cx="831141" cy="455004"/>
          </a:xfrm>
          <a:prstGeom prst="rect">
            <a:avLst/>
          </a:prstGeom>
        </p:spPr>
      </p:pic>
      <p:sp>
        <p:nvSpPr>
          <p:cNvPr id="14" name="Oval 13"/>
          <p:cNvSpPr/>
          <p:nvPr/>
        </p:nvSpPr>
        <p:spPr bwMode="auto">
          <a:xfrm>
            <a:off x="7681968" y="2314877"/>
            <a:ext cx="1054804" cy="1054804"/>
          </a:xfrm>
          <a:prstGeom prst="ellipse">
            <a:avLst/>
          </a:prstGeom>
          <a:solidFill>
            <a:srgbClr val="BA8FF7"/>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15" name="Picture 1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93800" y="2526341"/>
            <a:ext cx="831141" cy="455004"/>
          </a:xfrm>
          <a:prstGeom prst="rect">
            <a:avLst/>
          </a:prstGeom>
        </p:spPr>
      </p:pic>
      <p:sp>
        <p:nvSpPr>
          <p:cNvPr id="23" name="TextBox 22"/>
          <p:cNvSpPr txBox="1"/>
          <p:nvPr/>
        </p:nvSpPr>
        <p:spPr>
          <a:xfrm>
            <a:off x="5079175" y="3007838"/>
            <a:ext cx="848744" cy="276999"/>
          </a:xfrm>
          <a:prstGeom prst="rect">
            <a:avLst/>
          </a:prstGeom>
          <a:noFill/>
        </p:spPr>
        <p:txBody>
          <a:bodyPr wrap="square" rtlCol="0">
            <a:spAutoFit/>
          </a:bodyPr>
          <a:lstStyle/>
          <a:p>
            <a:pPr algn="ctr"/>
            <a:r>
              <a:rPr lang="en-US" sz="1200" dirty="0">
                <a:solidFill>
                  <a:schemeClr val="bg1"/>
                </a:solidFill>
                <a:latin typeface="Helvetica Neue" charset="0"/>
                <a:ea typeface="Helvetica Neue" charset="0"/>
                <a:cs typeface="Helvetica Neue" charset="0"/>
              </a:rPr>
              <a:t>Private</a:t>
            </a:r>
          </a:p>
        </p:txBody>
      </p:sp>
      <p:sp>
        <p:nvSpPr>
          <p:cNvPr id="25" name="TextBox 24"/>
          <p:cNvSpPr txBox="1"/>
          <p:nvPr/>
        </p:nvSpPr>
        <p:spPr>
          <a:xfrm>
            <a:off x="6414866" y="4128424"/>
            <a:ext cx="1016491" cy="276999"/>
          </a:xfrm>
          <a:prstGeom prst="rect">
            <a:avLst/>
          </a:prstGeom>
          <a:noFill/>
        </p:spPr>
        <p:txBody>
          <a:bodyPr wrap="square" rtlCol="0">
            <a:spAutoFit/>
          </a:bodyPr>
          <a:lstStyle/>
          <a:p>
            <a:r>
              <a:rPr lang="en-US" sz="1200" dirty="0">
                <a:solidFill>
                  <a:schemeClr val="bg1"/>
                </a:solidFill>
                <a:latin typeface="Helvetica Neue" charset="0"/>
                <a:ea typeface="Helvetica Neue" charset="0"/>
                <a:cs typeface="Helvetica Neue" charset="0"/>
              </a:rPr>
              <a:t>Dedicated</a:t>
            </a:r>
          </a:p>
        </p:txBody>
      </p:sp>
      <p:sp>
        <p:nvSpPr>
          <p:cNvPr id="26" name="TextBox 25"/>
          <p:cNvSpPr txBox="1"/>
          <p:nvPr/>
        </p:nvSpPr>
        <p:spPr>
          <a:xfrm>
            <a:off x="7720282" y="3007838"/>
            <a:ext cx="1016491" cy="276999"/>
          </a:xfrm>
          <a:prstGeom prst="rect">
            <a:avLst/>
          </a:prstGeom>
          <a:noFill/>
        </p:spPr>
        <p:txBody>
          <a:bodyPr wrap="square" rtlCol="0">
            <a:spAutoFit/>
          </a:bodyPr>
          <a:lstStyle/>
          <a:p>
            <a:pPr algn="ctr"/>
            <a:r>
              <a:rPr lang="en-US" sz="1200" dirty="0">
                <a:solidFill>
                  <a:schemeClr val="bg1"/>
                </a:solidFill>
                <a:latin typeface="Helvetica Neue" charset="0"/>
                <a:ea typeface="Helvetica Neue" charset="0"/>
                <a:cs typeface="Helvetica Neue" charset="0"/>
              </a:rPr>
              <a:t>Public</a:t>
            </a:r>
          </a:p>
        </p:txBody>
      </p:sp>
      <p:pic>
        <p:nvPicPr>
          <p:cNvPr id="13" name="Picture 12"/>
          <p:cNvPicPr>
            <a:picLocks noChangeAspect="1"/>
          </p:cNvPicPr>
          <p:nvPr/>
        </p:nvPicPr>
        <p:blipFill>
          <a:blip r:embed="rId5"/>
          <a:stretch>
            <a:fillRect/>
          </a:stretch>
        </p:blipFill>
        <p:spPr>
          <a:xfrm>
            <a:off x="4792755" y="3031266"/>
            <a:ext cx="419100" cy="419100"/>
          </a:xfrm>
          <a:prstGeom prst="rect">
            <a:avLst/>
          </a:prstGeom>
        </p:spPr>
      </p:pic>
      <p:sp>
        <p:nvSpPr>
          <p:cNvPr id="24" name="TextBox 23"/>
          <p:cNvSpPr txBox="1"/>
          <p:nvPr/>
        </p:nvSpPr>
        <p:spPr>
          <a:xfrm>
            <a:off x="5947283" y="2620039"/>
            <a:ext cx="1730758" cy="646331"/>
          </a:xfrm>
          <a:prstGeom prst="rect">
            <a:avLst/>
          </a:prstGeom>
          <a:noFill/>
        </p:spPr>
        <p:txBody>
          <a:bodyPr wrap="square" rtlCol="0">
            <a:spAutoFit/>
          </a:bodyPr>
          <a:lstStyle/>
          <a:p>
            <a:pPr algn="ctr"/>
            <a:r>
              <a:rPr lang="en-US" dirty="0">
                <a:latin typeface="Helvetica Neue" charset="0"/>
                <a:ea typeface="Helvetica Neue" charset="0"/>
                <a:cs typeface="Helvetica Neue" charset="0"/>
              </a:rPr>
              <a:t>HYBRID CLOUD</a:t>
            </a:r>
          </a:p>
        </p:txBody>
      </p:sp>
      <p:cxnSp>
        <p:nvCxnSpPr>
          <p:cNvPr id="27" name="Straight Connector 26"/>
          <p:cNvCxnSpPr/>
          <p:nvPr/>
        </p:nvCxnSpPr>
        <p:spPr bwMode="auto">
          <a:xfrm>
            <a:off x="4336868" y="1314451"/>
            <a:ext cx="0" cy="3475832"/>
          </a:xfrm>
          <a:prstGeom prst="line">
            <a:avLst/>
          </a:prstGeom>
          <a:noFill/>
          <a:ln w="28575" cap="flat" cmpd="sng" algn="ctr">
            <a:solidFill>
              <a:srgbClr val="00B0F0"/>
            </a:solidFill>
            <a:prstDash val="solid"/>
            <a:round/>
            <a:headEnd type="none" w="med" len="med"/>
            <a:tailEnd type="none" w="med" len="med"/>
          </a:ln>
          <a:effectLst/>
        </p:spPr>
      </p:cxnSp>
    </p:spTree>
    <p:extLst>
      <p:ext uri="{BB962C8B-B14F-4D97-AF65-F5344CB8AC3E}">
        <p14:creationId xmlns:p14="http://schemas.microsoft.com/office/powerpoint/2010/main" val="776311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8686800" cy="337657"/>
          </a:xfrm>
        </p:spPr>
        <p:txBody>
          <a:bodyPr/>
          <a:lstStyle/>
          <a:p>
            <a:r>
              <a:rPr lang="en-US" sz="2438" dirty="0">
                <a:latin typeface="Helvetica Neue" charset="0"/>
                <a:ea typeface="Helvetica Neue" charset="0"/>
                <a:cs typeface="Helvetica Neue" charset="0"/>
              </a:rPr>
              <a:t>Cloud Integration for </a:t>
            </a:r>
            <a:r>
              <a:rPr lang="en-US" sz="2438" dirty="0" err="1">
                <a:latin typeface="Helvetica Neue" charset="0"/>
                <a:ea typeface="Helvetica Neue" charset="0"/>
                <a:cs typeface="Helvetica Neue" charset="0"/>
              </a:rPr>
              <a:t>Salesforce</a:t>
            </a:r>
            <a:r>
              <a:rPr lang="en-US" sz="2438" dirty="0">
                <a:latin typeface="Helvetica Neue" charset="0"/>
                <a:ea typeface="Helvetica Neue" charset="0"/>
                <a:cs typeface="Helvetica Neue" charset="0"/>
              </a:rPr>
              <a:t> Use Cases</a:t>
            </a:r>
            <a:endParaRPr lang="en-US" sz="2438" dirty="0">
              <a:latin typeface="Helvetica Neue" charset="0"/>
              <a:ea typeface="Helvetica Neue" charset="0"/>
              <a:cs typeface="Helvetica Neue" charset="0"/>
            </a:endParaRPr>
          </a:p>
        </p:txBody>
      </p:sp>
      <p:sp>
        <p:nvSpPr>
          <p:cNvPr id="9" name="TextBox 8"/>
          <p:cNvSpPr txBox="1"/>
          <p:nvPr/>
        </p:nvSpPr>
        <p:spPr>
          <a:xfrm>
            <a:off x="328613" y="728829"/>
            <a:ext cx="6377063" cy="4093428"/>
          </a:xfrm>
          <a:prstGeom prst="rect">
            <a:avLst/>
          </a:prstGeom>
          <a:noFill/>
          <a:ln w="38100">
            <a:noFill/>
          </a:ln>
        </p:spPr>
        <p:txBody>
          <a:bodyPr wrap="square" rtlCol="0">
            <a:spAutoFit/>
          </a:bodyPr>
          <a:lstStyle/>
          <a:p>
            <a:r>
              <a:rPr lang="en-US" sz="1600" b="1" dirty="0" smtClean="0">
                <a:solidFill>
                  <a:srgbClr val="002060"/>
                </a:solidFill>
                <a:latin typeface="Helvetica Neue" charset="0"/>
                <a:ea typeface="Helvetica Neue" charset="0"/>
                <a:cs typeface="Helvetica Neue" charset="0"/>
              </a:rPr>
              <a:t>Business </a:t>
            </a:r>
            <a:r>
              <a:rPr lang="en-US" sz="1600" b="1" dirty="0">
                <a:solidFill>
                  <a:srgbClr val="002060"/>
                </a:solidFill>
                <a:latin typeface="Helvetica Neue" charset="0"/>
                <a:ea typeface="Helvetica Neue" charset="0"/>
                <a:cs typeface="Helvetica Neue" charset="0"/>
              </a:rPr>
              <a:t>Professional &amp; Salesforce Admin</a:t>
            </a:r>
          </a:p>
          <a:p>
            <a:pPr marL="174625" indent="-111125">
              <a:buFont typeface="Arial"/>
              <a:buChar char="•"/>
            </a:pPr>
            <a:r>
              <a:rPr lang="en-US" sz="1200" b="1" dirty="0">
                <a:solidFill>
                  <a:schemeClr val="tx1">
                    <a:lumMod val="65000"/>
                    <a:lumOff val="35000"/>
                  </a:schemeClr>
                </a:solidFill>
                <a:latin typeface="Helvetica Neue" charset="0"/>
                <a:ea typeface="Helvetica Neue" charset="0"/>
                <a:cs typeface="Helvetica Neue" charset="0"/>
              </a:rPr>
              <a:t>Simple application integration without </a:t>
            </a:r>
            <a:r>
              <a:rPr lang="en-US" sz="1200" b="1" dirty="0" smtClean="0">
                <a:solidFill>
                  <a:schemeClr val="tx1">
                    <a:lumMod val="65000"/>
                    <a:lumOff val="35000"/>
                  </a:schemeClr>
                </a:solidFill>
                <a:latin typeface="Helvetica Neue" charset="0"/>
                <a:ea typeface="Helvetica Neue" charset="0"/>
                <a:cs typeface="Helvetica Neue" charset="0"/>
              </a:rPr>
              <a:t>IT. </a:t>
            </a:r>
            <a:r>
              <a:rPr lang="en-US" sz="1200" dirty="0">
                <a:solidFill>
                  <a:schemeClr val="tx1">
                    <a:lumMod val="65000"/>
                    <a:lumOff val="35000"/>
                  </a:schemeClr>
                </a:solidFill>
                <a:latin typeface="Helvetica Neue" charset="0"/>
                <a:ea typeface="Helvetica Neue" charset="0"/>
                <a:cs typeface="Helvetica Neue" charset="0"/>
              </a:rPr>
              <a:t>Easily connect </a:t>
            </a:r>
            <a:r>
              <a:rPr lang="en-US" sz="1200" dirty="0" err="1">
                <a:solidFill>
                  <a:schemeClr val="tx1">
                    <a:lumMod val="65000"/>
                    <a:lumOff val="35000"/>
                  </a:schemeClr>
                </a:solidFill>
                <a:latin typeface="Helvetica Neue" charset="0"/>
                <a:ea typeface="Helvetica Neue" charset="0"/>
                <a:cs typeface="Helvetica Neue" charset="0"/>
              </a:rPr>
              <a:t>Salesforce</a:t>
            </a:r>
            <a:r>
              <a:rPr lang="en-US" sz="1200" dirty="0">
                <a:solidFill>
                  <a:schemeClr val="tx1">
                    <a:lumMod val="65000"/>
                    <a:lumOff val="35000"/>
                  </a:schemeClr>
                </a:solidFill>
                <a:latin typeface="Helvetica Neue" charset="0"/>
                <a:ea typeface="Helvetica Neue" charset="0"/>
                <a:cs typeface="Helvetica Neue" charset="0"/>
              </a:rPr>
              <a:t> to other applications without involving IT and without needing technical skills</a:t>
            </a:r>
          </a:p>
          <a:p>
            <a:pPr marL="174625" indent="-111125">
              <a:buFont typeface="Arial"/>
              <a:buChar char="•"/>
            </a:pPr>
            <a:r>
              <a:rPr lang="en-US" sz="1200" b="1" dirty="0">
                <a:solidFill>
                  <a:schemeClr val="tx1">
                    <a:lumMod val="65000"/>
                    <a:lumOff val="35000"/>
                  </a:schemeClr>
                </a:solidFill>
                <a:latin typeface="Helvetica Neue" charset="0"/>
                <a:ea typeface="Helvetica Neue" charset="0"/>
                <a:cs typeface="Helvetica Neue" charset="0"/>
              </a:rPr>
              <a:t>Ensure data in the cloud and data center remains in </a:t>
            </a:r>
            <a:r>
              <a:rPr lang="en-US" sz="1200" b="1" dirty="0" smtClean="0">
                <a:solidFill>
                  <a:schemeClr val="tx1">
                    <a:lumMod val="65000"/>
                    <a:lumOff val="35000"/>
                  </a:schemeClr>
                </a:solidFill>
                <a:latin typeface="Helvetica Neue" charset="0"/>
                <a:ea typeface="Helvetica Neue" charset="0"/>
                <a:cs typeface="Helvetica Neue" charset="0"/>
              </a:rPr>
              <a:t>sync.</a:t>
            </a:r>
            <a:r>
              <a:rPr lang="en-US" sz="1200" dirty="0" smtClean="0">
                <a:solidFill>
                  <a:schemeClr val="tx1">
                    <a:lumMod val="65000"/>
                    <a:lumOff val="35000"/>
                  </a:schemeClr>
                </a:solidFill>
                <a:latin typeface="Helvetica Neue" charset="0"/>
                <a:ea typeface="Helvetica Neue" charset="0"/>
                <a:cs typeface="Helvetica Neue" charset="0"/>
              </a:rPr>
              <a:t> </a:t>
            </a:r>
            <a:r>
              <a:rPr lang="en-US" sz="1200" dirty="0">
                <a:solidFill>
                  <a:schemeClr val="tx1">
                    <a:lumMod val="65000"/>
                    <a:lumOff val="35000"/>
                  </a:schemeClr>
                </a:solidFill>
                <a:latin typeface="Helvetica Neue" charset="0"/>
                <a:ea typeface="Helvetica Neue" charset="0"/>
                <a:cs typeface="Helvetica Neue" charset="0"/>
              </a:rPr>
              <a:t>Quickly and easily integrate and manage the movement of data between the Salesforce CRM system in the cloud and existing company </a:t>
            </a:r>
            <a:r>
              <a:rPr lang="en-US" sz="1200" dirty="0" smtClean="0">
                <a:solidFill>
                  <a:schemeClr val="tx1">
                    <a:lumMod val="65000"/>
                    <a:lumOff val="35000"/>
                  </a:schemeClr>
                </a:solidFill>
                <a:latin typeface="Helvetica Neue" charset="0"/>
                <a:ea typeface="Helvetica Neue" charset="0"/>
                <a:cs typeface="Helvetica Neue" charset="0"/>
              </a:rPr>
              <a:t>systems</a:t>
            </a:r>
          </a:p>
          <a:p>
            <a:pPr marL="174625" indent="-111125">
              <a:buFont typeface="Arial"/>
              <a:buChar char="•"/>
            </a:pPr>
            <a:endParaRPr lang="en-US" sz="1200" dirty="0" smtClean="0">
              <a:solidFill>
                <a:schemeClr val="tx1">
                  <a:lumMod val="65000"/>
                  <a:lumOff val="35000"/>
                </a:schemeClr>
              </a:solidFill>
              <a:latin typeface="Helvetica Neue" charset="0"/>
              <a:ea typeface="Helvetica Neue" charset="0"/>
              <a:cs typeface="Helvetica Neue" charset="0"/>
            </a:endParaRPr>
          </a:p>
          <a:p>
            <a:pPr marL="174625" indent="-174625">
              <a:buFont typeface="Arial"/>
              <a:buChar char="•"/>
            </a:pPr>
            <a:endParaRPr lang="en-US" sz="1600" dirty="0">
              <a:latin typeface="Helvetica Neue" charset="0"/>
              <a:ea typeface="Helvetica Neue" charset="0"/>
              <a:cs typeface="Helvetica Neue" charset="0"/>
            </a:endParaRPr>
          </a:p>
          <a:p>
            <a:r>
              <a:rPr lang="en-US" sz="1600" b="1" dirty="0">
                <a:solidFill>
                  <a:srgbClr val="002060"/>
                </a:solidFill>
                <a:latin typeface="Helvetica Neue" charset="0"/>
                <a:ea typeface="Helvetica Neue" charset="0"/>
                <a:cs typeface="Helvetica Neue" charset="0"/>
              </a:rPr>
              <a:t>IT Architect &amp; Integration Specialist</a:t>
            </a:r>
          </a:p>
          <a:p>
            <a:pPr marL="174625" indent="-111125">
              <a:buFont typeface="Arial"/>
              <a:buChar char="•"/>
            </a:pPr>
            <a:r>
              <a:rPr lang="en-US" sz="1200" b="1" dirty="0">
                <a:solidFill>
                  <a:schemeClr val="tx1">
                    <a:lumMod val="65000"/>
                    <a:lumOff val="35000"/>
                  </a:schemeClr>
                </a:solidFill>
                <a:latin typeface="Helvetica Neue" charset="0"/>
                <a:ea typeface="Helvetica Neue" charset="0"/>
                <a:cs typeface="Helvetica Neue" charset="0"/>
              </a:rPr>
              <a:t>Unlock enterprise </a:t>
            </a:r>
            <a:r>
              <a:rPr lang="en-US" sz="1200" b="1" dirty="0" smtClean="0">
                <a:solidFill>
                  <a:schemeClr val="tx1">
                    <a:lumMod val="65000"/>
                    <a:lumOff val="35000"/>
                  </a:schemeClr>
                </a:solidFill>
                <a:latin typeface="Helvetica Neue" charset="0"/>
                <a:ea typeface="Helvetica Neue" charset="0"/>
                <a:cs typeface="Helvetica Neue" charset="0"/>
              </a:rPr>
              <a:t>data. </a:t>
            </a:r>
            <a:r>
              <a:rPr lang="en-US" sz="1200" dirty="0" smtClean="0">
                <a:solidFill>
                  <a:schemeClr val="tx1">
                    <a:lumMod val="65000"/>
                    <a:lumOff val="35000"/>
                  </a:schemeClr>
                </a:solidFill>
                <a:latin typeface="Helvetica Neue" charset="0"/>
                <a:ea typeface="Helvetica Neue" charset="0"/>
                <a:cs typeface="Helvetica Neue" charset="0"/>
              </a:rPr>
              <a:t>Extend </a:t>
            </a:r>
            <a:r>
              <a:rPr lang="en-US" sz="1200" dirty="0">
                <a:solidFill>
                  <a:schemeClr val="tx1">
                    <a:lumMod val="65000"/>
                    <a:lumOff val="35000"/>
                  </a:schemeClr>
                </a:solidFill>
                <a:latin typeface="Helvetica Neue" charset="0"/>
                <a:ea typeface="Helvetica Neue" charset="0"/>
                <a:cs typeface="Helvetica Neue" charset="0"/>
              </a:rPr>
              <a:t>the reach of the Salesforce platform to rapidly access data in real time within any enterprise </a:t>
            </a:r>
            <a:r>
              <a:rPr lang="en-US" sz="1200" dirty="0" smtClean="0">
                <a:solidFill>
                  <a:schemeClr val="tx1">
                    <a:lumMod val="65000"/>
                    <a:lumOff val="35000"/>
                  </a:schemeClr>
                </a:solidFill>
                <a:latin typeface="Helvetica Neue" charset="0"/>
                <a:ea typeface="Helvetica Neue" charset="0"/>
                <a:cs typeface="Helvetica Neue" charset="0"/>
              </a:rPr>
              <a:t>system </a:t>
            </a:r>
            <a:r>
              <a:rPr lang="mr-IN" sz="1200" dirty="0" smtClean="0">
                <a:solidFill>
                  <a:schemeClr val="tx1">
                    <a:lumMod val="65000"/>
                    <a:lumOff val="35000"/>
                  </a:schemeClr>
                </a:solidFill>
                <a:latin typeface="Helvetica Neue" charset="0"/>
                <a:ea typeface="Helvetica Neue" charset="0"/>
                <a:cs typeface="Helvetica Neue" charset="0"/>
              </a:rPr>
              <a:t>–</a:t>
            </a:r>
            <a:r>
              <a:rPr lang="en-US" sz="1200" dirty="0" smtClean="0">
                <a:solidFill>
                  <a:schemeClr val="tx1">
                    <a:lumMod val="65000"/>
                    <a:lumOff val="35000"/>
                  </a:schemeClr>
                </a:solidFill>
                <a:latin typeface="Helvetica Neue" charset="0"/>
                <a:ea typeface="Helvetica Neue" charset="0"/>
                <a:cs typeface="Helvetica Neue" charset="0"/>
              </a:rPr>
              <a:t> home grown </a:t>
            </a:r>
            <a:r>
              <a:rPr lang="en-US" sz="1200" dirty="0">
                <a:solidFill>
                  <a:schemeClr val="tx1">
                    <a:lumMod val="65000"/>
                    <a:lumOff val="35000"/>
                  </a:schemeClr>
                </a:solidFill>
                <a:latin typeface="Helvetica Neue" charset="0"/>
                <a:ea typeface="Helvetica Neue" charset="0"/>
                <a:cs typeface="Helvetica Neue" charset="0"/>
              </a:rPr>
              <a:t>or off the shelf. </a:t>
            </a:r>
            <a:endParaRPr lang="en-US" sz="1200" dirty="0" smtClean="0">
              <a:solidFill>
                <a:schemeClr val="tx1">
                  <a:lumMod val="65000"/>
                  <a:lumOff val="35000"/>
                </a:schemeClr>
              </a:solidFill>
              <a:latin typeface="Helvetica Neue" charset="0"/>
              <a:ea typeface="Helvetica Neue" charset="0"/>
              <a:cs typeface="Helvetica Neue" charset="0"/>
            </a:endParaRPr>
          </a:p>
          <a:p>
            <a:pPr marL="174625" indent="-111125">
              <a:buFont typeface="Arial"/>
              <a:buChar char="•"/>
            </a:pPr>
            <a:r>
              <a:rPr lang="en-US" sz="1200" b="1" dirty="0" smtClean="0">
                <a:solidFill>
                  <a:schemeClr val="tx1">
                    <a:lumMod val="65000"/>
                    <a:lumOff val="35000"/>
                  </a:schemeClr>
                </a:solidFill>
                <a:latin typeface="Helvetica Neue" charset="0"/>
                <a:ea typeface="Helvetica Neue" charset="0"/>
                <a:cs typeface="Helvetica Neue" charset="0"/>
              </a:rPr>
              <a:t>Simplify data consistency. </a:t>
            </a:r>
            <a:r>
              <a:rPr lang="en-US" sz="1200" dirty="0" smtClean="0">
                <a:solidFill>
                  <a:schemeClr val="tx1">
                    <a:lumMod val="65000"/>
                    <a:lumOff val="35000"/>
                  </a:schemeClr>
                </a:solidFill>
                <a:latin typeface="Helvetica Neue" charset="0"/>
                <a:ea typeface="Helvetica Neue" charset="0"/>
                <a:cs typeface="Helvetica Neue" charset="0"/>
              </a:rPr>
              <a:t>Avoid </a:t>
            </a:r>
            <a:r>
              <a:rPr lang="en-US" sz="1200" dirty="0">
                <a:solidFill>
                  <a:schemeClr val="tx1">
                    <a:lumMod val="65000"/>
                    <a:lumOff val="35000"/>
                  </a:schemeClr>
                </a:solidFill>
                <a:latin typeface="Helvetica Neue" charset="0"/>
                <a:ea typeface="Helvetica Neue" charset="0"/>
                <a:cs typeface="Helvetica Neue" charset="0"/>
              </a:rPr>
              <a:t>the cost and overhead of synchronizing data by virtualizing access to the data at its source, giving all users an up-to-the minute </a:t>
            </a:r>
            <a:r>
              <a:rPr lang="en-US" sz="1200" dirty="0" smtClean="0">
                <a:solidFill>
                  <a:schemeClr val="tx1">
                    <a:lumMod val="65000"/>
                    <a:lumOff val="35000"/>
                  </a:schemeClr>
                </a:solidFill>
                <a:latin typeface="Helvetica Neue" charset="0"/>
                <a:ea typeface="Helvetica Neue" charset="0"/>
                <a:cs typeface="Helvetica Neue" charset="0"/>
              </a:rPr>
              <a:t>view.</a:t>
            </a:r>
          </a:p>
          <a:p>
            <a:pPr marL="174625" indent="-111125">
              <a:buFont typeface="Arial"/>
              <a:buChar char="•"/>
            </a:pPr>
            <a:endParaRPr lang="en-US" sz="1200" dirty="0">
              <a:solidFill>
                <a:schemeClr val="tx1">
                  <a:lumMod val="65000"/>
                  <a:lumOff val="35000"/>
                </a:schemeClr>
              </a:solidFill>
              <a:latin typeface="Helvetica Neue" charset="0"/>
              <a:ea typeface="Helvetica Neue" charset="0"/>
              <a:cs typeface="Helvetica Neue" charset="0"/>
            </a:endParaRPr>
          </a:p>
          <a:p>
            <a:pPr marL="174625" indent="-111125">
              <a:buFont typeface="Arial"/>
              <a:buChar char="•"/>
            </a:pPr>
            <a:endParaRPr lang="en-US" sz="1600" dirty="0">
              <a:latin typeface="Helvetica Neue" charset="0"/>
              <a:ea typeface="Helvetica Neue" charset="0"/>
              <a:cs typeface="Helvetica Neue" charset="0"/>
            </a:endParaRPr>
          </a:p>
          <a:p>
            <a:r>
              <a:rPr lang="en-US" sz="1600" b="1" dirty="0">
                <a:solidFill>
                  <a:srgbClr val="002060"/>
                </a:solidFill>
                <a:latin typeface="Helvetica Neue" charset="0"/>
                <a:ea typeface="Helvetica Neue" charset="0"/>
                <a:cs typeface="Helvetica Neue" charset="0"/>
              </a:rPr>
              <a:t>App Developer</a:t>
            </a:r>
          </a:p>
          <a:p>
            <a:pPr marL="174625" indent="-111125">
              <a:buFont typeface="Arial"/>
              <a:buChar char="•"/>
            </a:pPr>
            <a:r>
              <a:rPr lang="en-US" sz="1200" b="1" dirty="0">
                <a:solidFill>
                  <a:schemeClr val="tx1">
                    <a:lumMod val="65000"/>
                    <a:lumOff val="35000"/>
                  </a:schemeClr>
                </a:solidFill>
                <a:latin typeface="Helvetica Neue" charset="0"/>
                <a:ea typeface="Helvetica Neue" charset="0"/>
                <a:cs typeface="Helvetica Neue" charset="0"/>
              </a:rPr>
              <a:t>Unlock enterprise </a:t>
            </a:r>
            <a:r>
              <a:rPr lang="en-US" sz="1200" b="1" dirty="0" smtClean="0">
                <a:solidFill>
                  <a:schemeClr val="tx1">
                    <a:lumMod val="65000"/>
                    <a:lumOff val="35000"/>
                  </a:schemeClr>
                </a:solidFill>
                <a:latin typeface="Helvetica Neue" charset="0"/>
                <a:ea typeface="Helvetica Neue" charset="0"/>
                <a:cs typeface="Helvetica Neue" charset="0"/>
              </a:rPr>
              <a:t>data. </a:t>
            </a:r>
            <a:r>
              <a:rPr lang="en-US" sz="1200" dirty="0" smtClean="0">
                <a:solidFill>
                  <a:schemeClr val="tx1">
                    <a:lumMod val="65000"/>
                    <a:lumOff val="35000"/>
                  </a:schemeClr>
                </a:solidFill>
                <a:latin typeface="Helvetica Neue" charset="0"/>
                <a:ea typeface="Helvetica Neue" charset="0"/>
                <a:cs typeface="Helvetica Neue" charset="0"/>
              </a:rPr>
              <a:t>Create </a:t>
            </a:r>
            <a:r>
              <a:rPr lang="en-US" sz="1200" dirty="0">
                <a:solidFill>
                  <a:schemeClr val="tx1">
                    <a:lumMod val="65000"/>
                    <a:lumOff val="35000"/>
                  </a:schemeClr>
                </a:solidFill>
                <a:latin typeface="Helvetica Neue" charset="0"/>
                <a:ea typeface="Helvetica Neue" charset="0"/>
                <a:cs typeface="Helvetica Neue" charset="0"/>
              </a:rPr>
              <a:t>a Salesforce Lightning application which accesses live data from </a:t>
            </a:r>
            <a:r>
              <a:rPr lang="en-US" sz="1200" dirty="0" smtClean="0">
                <a:solidFill>
                  <a:schemeClr val="tx1">
                    <a:lumMod val="65000"/>
                    <a:lumOff val="35000"/>
                  </a:schemeClr>
                </a:solidFill>
                <a:latin typeface="Helvetica Neue" charset="0"/>
                <a:ea typeface="Helvetica Neue" charset="0"/>
                <a:cs typeface="Helvetica Neue" charset="0"/>
              </a:rPr>
              <a:t>any </a:t>
            </a:r>
            <a:r>
              <a:rPr lang="en-US" sz="1200" dirty="0">
                <a:solidFill>
                  <a:schemeClr val="tx1">
                    <a:lumMod val="65000"/>
                    <a:lumOff val="35000"/>
                  </a:schemeClr>
                </a:solidFill>
                <a:latin typeface="Helvetica Neue" charset="0"/>
                <a:ea typeface="Helvetica Neue" charset="0"/>
                <a:cs typeface="Helvetica Neue" charset="0"/>
              </a:rPr>
              <a:t>enterprise system</a:t>
            </a:r>
          </a:p>
          <a:p>
            <a:pPr marL="174625" indent="-111125">
              <a:buFont typeface="Arial"/>
              <a:buChar char="•"/>
            </a:pPr>
            <a:r>
              <a:rPr lang="en-US" sz="1200" b="1" dirty="0">
                <a:solidFill>
                  <a:schemeClr val="tx1">
                    <a:lumMod val="65000"/>
                    <a:lumOff val="35000"/>
                  </a:schemeClr>
                </a:solidFill>
                <a:latin typeface="Helvetica Neue" charset="0"/>
                <a:ea typeface="Helvetica Neue" charset="0"/>
                <a:cs typeface="Helvetica Neue" charset="0"/>
              </a:rPr>
              <a:t>Exploit real-time </a:t>
            </a:r>
            <a:r>
              <a:rPr lang="en-US" sz="1200" b="1" dirty="0" smtClean="0">
                <a:solidFill>
                  <a:schemeClr val="tx1">
                    <a:lumMod val="65000"/>
                    <a:lumOff val="35000"/>
                  </a:schemeClr>
                </a:solidFill>
                <a:latin typeface="Helvetica Neue" charset="0"/>
                <a:ea typeface="Helvetica Neue" charset="0"/>
                <a:cs typeface="Helvetica Neue" charset="0"/>
              </a:rPr>
              <a:t>events.</a:t>
            </a:r>
            <a:r>
              <a:rPr lang="en-US" sz="1200" dirty="0" smtClean="0">
                <a:solidFill>
                  <a:schemeClr val="tx1">
                    <a:lumMod val="65000"/>
                    <a:lumOff val="35000"/>
                  </a:schemeClr>
                </a:solidFill>
                <a:latin typeface="Helvetica Neue" charset="0"/>
                <a:ea typeface="Helvetica Neue" charset="0"/>
                <a:cs typeface="Helvetica Neue" charset="0"/>
              </a:rPr>
              <a:t> Connecting </a:t>
            </a:r>
            <a:r>
              <a:rPr lang="en-US" sz="1200" dirty="0">
                <a:solidFill>
                  <a:schemeClr val="tx1">
                    <a:lumMod val="65000"/>
                    <a:lumOff val="35000"/>
                  </a:schemeClr>
                </a:solidFill>
                <a:latin typeface="Helvetica Neue" charset="0"/>
                <a:ea typeface="Helvetica Neue" charset="0"/>
                <a:cs typeface="Helvetica Neue" charset="0"/>
              </a:rPr>
              <a:t>Salesforce events into your enterprise messaging-based applications to drive real‑time updates, even to activities in flight</a:t>
            </a:r>
          </a:p>
        </p:txBody>
      </p:sp>
      <p:cxnSp>
        <p:nvCxnSpPr>
          <p:cNvPr id="69" name="Straight Connector 68"/>
          <p:cNvCxnSpPr/>
          <p:nvPr/>
        </p:nvCxnSpPr>
        <p:spPr>
          <a:xfrm>
            <a:off x="368960" y="2165738"/>
            <a:ext cx="8512371" cy="0"/>
          </a:xfrm>
          <a:prstGeom prst="line">
            <a:avLst/>
          </a:prstGeom>
          <a:noFill/>
          <a:ln w="12700" cap="flat">
            <a:solidFill>
              <a:srgbClr val="00B0F0"/>
            </a:solidFill>
            <a:prstDash val="solid"/>
            <a:miter lim="400000"/>
          </a:ln>
          <a:effectLst/>
          <a:sp3d/>
        </p:spPr>
        <p:style>
          <a:lnRef idx="0">
            <a:scrgbClr r="0" g="0" b="0"/>
          </a:lnRef>
          <a:fillRef idx="0">
            <a:scrgbClr r="0" g="0" b="0"/>
          </a:fillRef>
          <a:effectRef idx="0">
            <a:scrgbClr r="0" g="0" b="0"/>
          </a:effectRef>
          <a:fontRef idx="none"/>
        </p:style>
      </p:cxnSp>
      <p:cxnSp>
        <p:nvCxnSpPr>
          <p:cNvPr id="71" name="Straight Connector 70"/>
          <p:cNvCxnSpPr/>
          <p:nvPr/>
        </p:nvCxnSpPr>
        <p:spPr>
          <a:xfrm>
            <a:off x="328613" y="3617654"/>
            <a:ext cx="8512371" cy="0"/>
          </a:xfrm>
          <a:prstGeom prst="line">
            <a:avLst/>
          </a:prstGeom>
          <a:noFill/>
          <a:ln w="12700" cap="flat">
            <a:solidFill>
              <a:srgbClr val="00B0F0"/>
            </a:solidFill>
            <a:prstDash val="solid"/>
            <a:miter lim="400000"/>
          </a:ln>
          <a:effectLst/>
          <a:sp3d/>
        </p:spPr>
        <p:style>
          <a:lnRef idx="0">
            <a:scrgbClr r="0" g="0" b="0"/>
          </a:lnRef>
          <a:fillRef idx="0">
            <a:scrgbClr r="0" g="0" b="0"/>
          </a:fillRef>
          <a:effectRef idx="0">
            <a:scrgbClr r="0" g="0" b="0"/>
          </a:effectRef>
          <a:fontRef idx="none"/>
        </p:style>
      </p:cxnSp>
      <p:grpSp>
        <p:nvGrpSpPr>
          <p:cNvPr id="66" name="Group 65"/>
          <p:cNvGrpSpPr/>
          <p:nvPr/>
        </p:nvGrpSpPr>
        <p:grpSpPr>
          <a:xfrm>
            <a:off x="7688777" y="1000876"/>
            <a:ext cx="472245" cy="472245"/>
            <a:chOff x="5074887" y="1551700"/>
            <a:chExt cx="1253620" cy="1253620"/>
          </a:xfrm>
        </p:grpSpPr>
        <p:sp>
          <p:nvSpPr>
            <p:cNvPr id="70" name="Oval 69"/>
            <p:cNvSpPr/>
            <p:nvPr/>
          </p:nvSpPr>
          <p:spPr bwMode="auto">
            <a:xfrm>
              <a:off x="5074887" y="1551700"/>
              <a:ext cx="1253620" cy="1253620"/>
            </a:xfrm>
            <a:prstGeom prst="ellipse">
              <a:avLst/>
            </a:prstGeom>
            <a:solidFill>
              <a:srgbClr val="BA8FF7"/>
            </a:solidFill>
            <a:ln w="19050"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72" name="Picture 71"/>
            <p:cNvPicPr>
              <a:picLocks noChangeAspect="1"/>
            </p:cNvPicPr>
            <p:nvPr/>
          </p:nvPicPr>
          <p:blipFill>
            <a:blip r:embed="rId3"/>
            <a:stretch>
              <a:fillRect/>
            </a:stretch>
          </p:blipFill>
          <p:spPr>
            <a:xfrm>
              <a:off x="5384197" y="1874551"/>
              <a:ext cx="635000" cy="635000"/>
            </a:xfrm>
            <a:prstGeom prst="rect">
              <a:avLst/>
            </a:prstGeom>
          </p:spPr>
        </p:pic>
      </p:grpSp>
      <p:grpSp>
        <p:nvGrpSpPr>
          <p:cNvPr id="76" name="Group 75"/>
          <p:cNvGrpSpPr/>
          <p:nvPr/>
        </p:nvGrpSpPr>
        <p:grpSpPr>
          <a:xfrm>
            <a:off x="7688775" y="2673907"/>
            <a:ext cx="472245" cy="472245"/>
            <a:chOff x="5074887" y="1551700"/>
            <a:chExt cx="1253620" cy="1253620"/>
          </a:xfrm>
        </p:grpSpPr>
        <p:sp>
          <p:nvSpPr>
            <p:cNvPr id="77" name="Oval 76"/>
            <p:cNvSpPr/>
            <p:nvPr/>
          </p:nvSpPr>
          <p:spPr bwMode="auto">
            <a:xfrm>
              <a:off x="5074887" y="1551700"/>
              <a:ext cx="1253620" cy="1253620"/>
            </a:xfrm>
            <a:prstGeom prst="ellipse">
              <a:avLst/>
            </a:prstGeom>
            <a:solidFill>
              <a:srgbClr val="BA8FF7"/>
            </a:solidFill>
            <a:ln w="19050"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78" name="Picture 77"/>
            <p:cNvPicPr>
              <a:picLocks noChangeAspect="1"/>
            </p:cNvPicPr>
            <p:nvPr/>
          </p:nvPicPr>
          <p:blipFill>
            <a:blip r:embed="rId3"/>
            <a:stretch>
              <a:fillRect/>
            </a:stretch>
          </p:blipFill>
          <p:spPr>
            <a:xfrm>
              <a:off x="5384197" y="1874551"/>
              <a:ext cx="635000" cy="635000"/>
            </a:xfrm>
            <a:prstGeom prst="rect">
              <a:avLst/>
            </a:prstGeom>
          </p:spPr>
        </p:pic>
      </p:grpSp>
      <p:grpSp>
        <p:nvGrpSpPr>
          <p:cNvPr id="79" name="Group 78"/>
          <p:cNvGrpSpPr/>
          <p:nvPr/>
        </p:nvGrpSpPr>
        <p:grpSpPr>
          <a:xfrm>
            <a:off x="7688775" y="4096086"/>
            <a:ext cx="472245" cy="472245"/>
            <a:chOff x="5074887" y="1551700"/>
            <a:chExt cx="1253620" cy="1253620"/>
          </a:xfrm>
        </p:grpSpPr>
        <p:sp>
          <p:nvSpPr>
            <p:cNvPr id="80" name="Oval 79"/>
            <p:cNvSpPr/>
            <p:nvPr/>
          </p:nvSpPr>
          <p:spPr bwMode="auto">
            <a:xfrm>
              <a:off x="5074887" y="1551700"/>
              <a:ext cx="1253620" cy="1253620"/>
            </a:xfrm>
            <a:prstGeom prst="ellipse">
              <a:avLst/>
            </a:prstGeom>
            <a:solidFill>
              <a:srgbClr val="BA8FF7"/>
            </a:solidFill>
            <a:ln w="19050"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81" name="Picture 80"/>
            <p:cNvPicPr>
              <a:picLocks noChangeAspect="1"/>
            </p:cNvPicPr>
            <p:nvPr/>
          </p:nvPicPr>
          <p:blipFill>
            <a:blip r:embed="rId3"/>
            <a:stretch>
              <a:fillRect/>
            </a:stretch>
          </p:blipFill>
          <p:spPr>
            <a:xfrm>
              <a:off x="5384197" y="1874551"/>
              <a:ext cx="635000" cy="635000"/>
            </a:xfrm>
            <a:prstGeom prst="rect">
              <a:avLst/>
            </a:prstGeom>
          </p:spPr>
        </p:pic>
      </p:grpSp>
      <p:pic>
        <p:nvPicPr>
          <p:cNvPr id="82" name="Picture 8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21735" y="2264914"/>
            <a:ext cx="406324" cy="284427"/>
          </a:xfrm>
          <a:prstGeom prst="rect">
            <a:avLst/>
          </a:prstGeom>
        </p:spPr>
      </p:pic>
      <p:pic>
        <p:nvPicPr>
          <p:cNvPr id="83" name="Picture 8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19061" y="512849"/>
            <a:ext cx="406324" cy="284427"/>
          </a:xfrm>
          <a:prstGeom prst="rect">
            <a:avLst/>
          </a:prstGeom>
        </p:spPr>
      </p:pic>
      <p:pic>
        <p:nvPicPr>
          <p:cNvPr id="84" name="Picture 8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149422" y="4217706"/>
            <a:ext cx="406324" cy="284427"/>
          </a:xfrm>
          <a:prstGeom prst="rect">
            <a:avLst/>
          </a:prstGeom>
        </p:spPr>
      </p:pic>
      <p:pic>
        <p:nvPicPr>
          <p:cNvPr id="95" name="Picture 9"/>
          <p:cNvPicPr>
            <a:picLocks noChangeAspect="1"/>
          </p:cNvPicPr>
          <p:nvPr/>
        </p:nvPicPr>
        <p:blipFill>
          <a:blip r:embed="rId5">
            <a:duotone>
              <a:prstClr val="black"/>
              <a:schemeClr val="tx1">
                <a:lumMod val="85000"/>
                <a:lumOff val="15000"/>
                <a:tint val="45000"/>
                <a:satMod val="400000"/>
              </a:schemeClr>
            </a:duotone>
            <a:extLst>
              <a:ext uri="{28A0092B-C50C-407E-A947-70E740481C1C}">
                <a14:useLocalDpi xmlns:a14="http://schemas.microsoft.com/office/drawing/2010/main" val="0"/>
              </a:ext>
            </a:extLst>
          </a:blip>
          <a:srcRect/>
          <a:stretch>
            <a:fillRect/>
          </a:stretch>
        </p:blipFill>
        <p:spPr bwMode="auto">
          <a:xfrm>
            <a:off x="7149422" y="4609297"/>
            <a:ext cx="367187" cy="310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6" name="Picture 9"/>
          <p:cNvPicPr>
            <a:picLocks noChangeAspect="1"/>
          </p:cNvPicPr>
          <p:nvPr/>
        </p:nvPicPr>
        <p:blipFill>
          <a:blip r:embed="rId5">
            <a:duotone>
              <a:prstClr val="black"/>
              <a:schemeClr val="tx1">
                <a:lumMod val="85000"/>
                <a:lumOff val="15000"/>
                <a:tint val="45000"/>
                <a:satMod val="400000"/>
              </a:schemeClr>
            </a:duotone>
            <a:extLst>
              <a:ext uri="{28A0092B-C50C-407E-A947-70E740481C1C}">
                <a14:useLocalDpi xmlns:a14="http://schemas.microsoft.com/office/drawing/2010/main" val="0"/>
              </a:ext>
            </a:extLst>
          </a:blip>
          <a:srcRect/>
          <a:stretch>
            <a:fillRect/>
          </a:stretch>
        </p:blipFill>
        <p:spPr bwMode="auto">
          <a:xfrm>
            <a:off x="8473797" y="2247139"/>
            <a:ext cx="367187" cy="310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7" name="Picture 4"/>
          <p:cNvPicPr>
            <a:picLocks noChangeAspect="1"/>
          </p:cNvPicPr>
          <p:nvPr/>
        </p:nvPicPr>
        <p:blipFill>
          <a:blip r:embed="rId6">
            <a:duotone>
              <a:prstClr val="black"/>
              <a:schemeClr val="tx1">
                <a:lumMod val="85000"/>
                <a:lumOff val="15000"/>
                <a:tint val="45000"/>
                <a:satMod val="400000"/>
              </a:schemeClr>
            </a:duotone>
            <a:extLst>
              <a:ext uri="{28A0092B-C50C-407E-A947-70E740481C1C}">
                <a14:useLocalDpi xmlns:a14="http://schemas.microsoft.com/office/drawing/2010/main" val="0"/>
              </a:ext>
            </a:extLst>
          </a:blip>
          <a:srcRect/>
          <a:stretch>
            <a:fillRect/>
          </a:stretch>
        </p:blipFill>
        <p:spPr bwMode="auto">
          <a:xfrm>
            <a:off x="8330090" y="4631343"/>
            <a:ext cx="329712" cy="2514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9" name="Picture 4"/>
          <p:cNvPicPr>
            <a:picLocks noChangeAspect="1"/>
          </p:cNvPicPr>
          <p:nvPr/>
        </p:nvPicPr>
        <p:blipFill>
          <a:blip r:embed="rId6">
            <a:duotone>
              <a:prstClr val="black"/>
              <a:schemeClr val="tx1">
                <a:lumMod val="85000"/>
                <a:lumOff val="15000"/>
                <a:tint val="45000"/>
                <a:satMod val="400000"/>
              </a:schemeClr>
            </a:duotone>
            <a:extLst>
              <a:ext uri="{28A0092B-C50C-407E-A947-70E740481C1C}">
                <a14:useLocalDpi xmlns:a14="http://schemas.microsoft.com/office/drawing/2010/main" val="0"/>
              </a:ext>
            </a:extLst>
          </a:blip>
          <a:srcRect/>
          <a:stretch>
            <a:fillRect/>
          </a:stretch>
        </p:blipFill>
        <p:spPr bwMode="auto">
          <a:xfrm>
            <a:off x="7760041" y="3300427"/>
            <a:ext cx="329712" cy="2514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Cloud 3"/>
          <p:cNvSpPr/>
          <p:nvPr/>
        </p:nvSpPr>
        <p:spPr bwMode="auto">
          <a:xfrm>
            <a:off x="8348805" y="695374"/>
            <a:ext cx="420198" cy="284427"/>
          </a:xfrm>
          <a:prstGeom prst="cloud">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000" b="0" i="0" u="none" strike="noStrike" cap="none" normalizeH="0" baseline="0" dirty="0" smtClean="0">
              <a:ln>
                <a:noFill/>
              </a:ln>
              <a:solidFill>
                <a:srgbClr val="191919"/>
              </a:solidFill>
              <a:effectLst/>
              <a:latin typeface="HelvNeue Light for IBM" pitchFamily="34" charset="0"/>
            </a:endParaRPr>
          </a:p>
        </p:txBody>
      </p:sp>
      <p:pic>
        <p:nvPicPr>
          <p:cNvPr id="101" name="Picture 40"/>
          <p:cNvPicPr>
            <a:picLocks noChangeAspect="1"/>
          </p:cNvPicPr>
          <p:nvPr/>
        </p:nvPicPr>
        <p:blipFill>
          <a:blip r:embed="rId7">
            <a:duotone>
              <a:prstClr val="black"/>
              <a:schemeClr val="tx1">
                <a:tint val="45000"/>
                <a:satMod val="400000"/>
              </a:schemeClr>
            </a:duotone>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7721735" y="1713665"/>
            <a:ext cx="400979" cy="359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 name="Picture 63" descr="SP_Picto_Black_Technology_Tablet"/>
          <p:cNvPicPr>
            <a:picLocks noChangeAspect="1" noChangeArrowheads="1"/>
          </p:cNvPicPr>
          <p:nvPr/>
        </p:nvPicPr>
        <p:blipFill>
          <a:blip r:embed="rId9">
            <a:duotone>
              <a:prstClr val="black"/>
              <a:schemeClr val="tx1">
                <a:tint val="45000"/>
                <a:satMod val="400000"/>
              </a:schemeClr>
            </a:duotone>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6822054" y="4105367"/>
            <a:ext cx="170364" cy="1729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 name="Picture 40"/>
          <p:cNvPicPr>
            <a:picLocks noChangeAspect="1"/>
          </p:cNvPicPr>
          <p:nvPr/>
        </p:nvPicPr>
        <p:blipFill>
          <a:blip r:embed="rId7">
            <a:duotone>
              <a:prstClr val="black"/>
              <a:schemeClr val="tx1">
                <a:tint val="45000"/>
                <a:satMod val="400000"/>
              </a:schemeClr>
            </a:duotone>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8426808" y="3127638"/>
            <a:ext cx="400979" cy="359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4" name="Picture 40"/>
          <p:cNvPicPr>
            <a:picLocks noChangeAspect="1"/>
          </p:cNvPicPr>
          <p:nvPr/>
        </p:nvPicPr>
        <p:blipFill>
          <a:blip r:embed="rId7">
            <a:duotone>
              <a:prstClr val="black"/>
              <a:schemeClr val="tx1">
                <a:tint val="45000"/>
                <a:satMod val="400000"/>
              </a:schemeClr>
            </a:duotone>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8697737" y="3131320"/>
            <a:ext cx="248579" cy="222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5" name="Picture 36"/>
          <p:cNvPicPr>
            <a:picLocks noChangeAspect="1"/>
          </p:cNvPicPr>
          <p:nvPr/>
        </p:nvPicPr>
        <p:blipFill>
          <a:blip r:embed="rId11">
            <a:duotone>
              <a:prstClr val="black"/>
              <a:schemeClr val="tx1">
                <a:tint val="45000"/>
                <a:satMod val="400000"/>
              </a:schemeClr>
            </a:duotone>
            <a:extLst>
              <a:ext uri="{BEBA8EAE-BF5A-486C-A8C5-ECC9F3942E4B}">
                <a14:imgProps xmlns:a14="http://schemas.microsoft.com/office/drawing/2010/main">
                  <a14:imgLayer r:embed="rId12">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6662474" y="4274059"/>
            <a:ext cx="352461" cy="268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6" name="Picture 40"/>
          <p:cNvPicPr>
            <a:picLocks noChangeAspect="1"/>
          </p:cNvPicPr>
          <p:nvPr/>
        </p:nvPicPr>
        <p:blipFill>
          <a:blip r:embed="rId7">
            <a:duotone>
              <a:prstClr val="black"/>
              <a:schemeClr val="tx1">
                <a:tint val="45000"/>
                <a:satMod val="400000"/>
              </a:schemeClr>
            </a:duotone>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8258823" y="3689071"/>
            <a:ext cx="400979" cy="359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 name="Picture 40"/>
          <p:cNvPicPr>
            <a:picLocks noChangeAspect="1"/>
          </p:cNvPicPr>
          <p:nvPr/>
        </p:nvPicPr>
        <p:blipFill>
          <a:blip r:embed="rId7">
            <a:duotone>
              <a:prstClr val="black"/>
              <a:schemeClr val="tx1">
                <a:tint val="45000"/>
                <a:satMod val="400000"/>
              </a:schemeClr>
            </a:duotone>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8529752" y="3692753"/>
            <a:ext cx="248579" cy="222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8" name="Picture 10"/>
          <p:cNvPicPr>
            <a:picLocks noChangeAspect="1"/>
          </p:cNvPicPr>
          <p:nvPr/>
        </p:nvPicPr>
        <p:blipFill>
          <a:blip r:embed="rId13">
            <a:duotone>
              <a:prstClr val="black"/>
              <a:schemeClr val="tx1">
                <a:lumMod val="75000"/>
                <a:lumOff val="25000"/>
                <a:tint val="45000"/>
                <a:satMod val="400000"/>
              </a:schemeClr>
            </a:duotone>
            <a:extLst>
              <a:ext uri="{28A0092B-C50C-407E-A947-70E740481C1C}">
                <a14:useLocalDpi xmlns:a14="http://schemas.microsoft.com/office/drawing/2010/main" val="0"/>
              </a:ext>
            </a:extLst>
          </a:blip>
          <a:srcRect/>
          <a:stretch>
            <a:fillRect/>
          </a:stretch>
        </p:blipFill>
        <p:spPr bwMode="auto">
          <a:xfrm>
            <a:off x="8370575" y="4244913"/>
            <a:ext cx="248741" cy="1897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6" name="Straight Arrow Connector 5"/>
          <p:cNvCxnSpPr/>
          <p:nvPr/>
        </p:nvCxnSpPr>
        <p:spPr bwMode="auto">
          <a:xfrm flipH="1" flipV="1">
            <a:off x="7554567" y="4357620"/>
            <a:ext cx="152533" cy="1"/>
          </a:xfrm>
          <a:prstGeom prst="straightConnector1">
            <a:avLst/>
          </a:prstGeom>
          <a:noFill/>
          <a:ln w="9525" cap="flat" cmpd="sng" algn="ctr">
            <a:solidFill>
              <a:srgbClr val="002060"/>
            </a:solidFill>
            <a:prstDash val="sysDash"/>
            <a:round/>
            <a:headEnd type="none" w="med" len="med"/>
            <a:tailEnd type="triangle" w="sm" len="sm"/>
          </a:ln>
          <a:effectLst/>
        </p:spPr>
      </p:cxnSp>
      <p:cxnSp>
        <p:nvCxnSpPr>
          <p:cNvPr id="109" name="Straight Arrow Connector 108"/>
          <p:cNvCxnSpPr/>
          <p:nvPr/>
        </p:nvCxnSpPr>
        <p:spPr bwMode="auto">
          <a:xfrm flipH="1" flipV="1">
            <a:off x="6998345" y="4357620"/>
            <a:ext cx="152533" cy="1"/>
          </a:xfrm>
          <a:prstGeom prst="straightConnector1">
            <a:avLst/>
          </a:prstGeom>
          <a:noFill/>
          <a:ln w="9525" cap="flat" cmpd="sng" algn="ctr">
            <a:solidFill>
              <a:srgbClr val="002060"/>
            </a:solidFill>
            <a:prstDash val="sysDash"/>
            <a:round/>
            <a:headEnd type="none" w="med" len="med"/>
            <a:tailEnd type="triangle" w="sm" len="sm"/>
          </a:ln>
          <a:effectLst/>
        </p:spPr>
      </p:cxnSp>
      <p:sp>
        <p:nvSpPr>
          <p:cNvPr id="50" name="TextBox 49"/>
          <p:cNvSpPr txBox="1"/>
          <p:nvPr/>
        </p:nvSpPr>
        <p:spPr>
          <a:xfrm>
            <a:off x="7412109" y="4408447"/>
            <a:ext cx="373820" cy="246221"/>
          </a:xfrm>
          <a:prstGeom prst="rect">
            <a:avLst/>
          </a:prstGeom>
          <a:noFill/>
        </p:spPr>
        <p:txBody>
          <a:bodyPr wrap="none" rtlCol="0">
            <a:spAutoFit/>
          </a:bodyPr>
          <a:lstStyle/>
          <a:p>
            <a:r>
              <a:rPr lang="en-US" sz="1000" smtClean="0">
                <a:solidFill>
                  <a:schemeClr val="tx1">
                    <a:lumMod val="65000"/>
                    <a:lumOff val="35000"/>
                  </a:schemeClr>
                </a:solidFill>
              </a:rPr>
              <a:t>API</a:t>
            </a:r>
            <a:endParaRPr lang="en-US" sz="1000">
              <a:solidFill>
                <a:schemeClr val="tx1">
                  <a:lumMod val="65000"/>
                  <a:lumOff val="35000"/>
                </a:schemeClr>
              </a:solidFill>
            </a:endParaRPr>
          </a:p>
        </p:txBody>
      </p:sp>
      <p:sp>
        <p:nvSpPr>
          <p:cNvPr id="110" name="TextBox 109"/>
          <p:cNvSpPr txBox="1"/>
          <p:nvPr/>
        </p:nvSpPr>
        <p:spPr>
          <a:xfrm>
            <a:off x="6847477" y="4896833"/>
            <a:ext cx="1010213" cy="246221"/>
          </a:xfrm>
          <a:prstGeom prst="rect">
            <a:avLst/>
          </a:prstGeom>
          <a:noFill/>
        </p:spPr>
        <p:txBody>
          <a:bodyPr wrap="none" rtlCol="0">
            <a:spAutoFit/>
          </a:bodyPr>
          <a:lstStyle/>
          <a:p>
            <a:r>
              <a:rPr lang="en-US" sz="1000" smtClean="0">
                <a:solidFill>
                  <a:schemeClr val="tx1">
                    <a:lumMod val="65000"/>
                    <a:lumOff val="35000"/>
                  </a:schemeClr>
                </a:solidFill>
              </a:rPr>
              <a:t>App Developer</a:t>
            </a:r>
            <a:endParaRPr lang="en-US" sz="1000">
              <a:solidFill>
                <a:schemeClr val="tx1">
                  <a:lumMod val="65000"/>
                  <a:lumOff val="35000"/>
                </a:schemeClr>
              </a:solidFill>
            </a:endParaRPr>
          </a:p>
        </p:txBody>
      </p:sp>
      <p:cxnSp>
        <p:nvCxnSpPr>
          <p:cNvPr id="111" name="Straight Arrow Connector 110"/>
          <p:cNvCxnSpPr/>
          <p:nvPr/>
        </p:nvCxnSpPr>
        <p:spPr bwMode="auto">
          <a:xfrm flipH="1">
            <a:off x="8089754" y="4009749"/>
            <a:ext cx="187785" cy="182070"/>
          </a:xfrm>
          <a:prstGeom prst="straightConnector1">
            <a:avLst/>
          </a:prstGeom>
          <a:noFill/>
          <a:ln w="9525" cap="flat" cmpd="sng" algn="ctr">
            <a:solidFill>
              <a:srgbClr val="002060"/>
            </a:solidFill>
            <a:prstDash val="sysDash"/>
            <a:round/>
            <a:headEnd type="none" w="med" len="med"/>
            <a:tailEnd type="triangle" w="sm" len="sm"/>
          </a:ln>
          <a:effectLst/>
        </p:spPr>
      </p:cxnSp>
      <p:cxnSp>
        <p:nvCxnSpPr>
          <p:cNvPr id="114" name="Straight Arrow Connector 113"/>
          <p:cNvCxnSpPr/>
          <p:nvPr/>
        </p:nvCxnSpPr>
        <p:spPr bwMode="auto">
          <a:xfrm flipH="1" flipV="1">
            <a:off x="8142696" y="4356069"/>
            <a:ext cx="152533" cy="1"/>
          </a:xfrm>
          <a:prstGeom prst="straightConnector1">
            <a:avLst/>
          </a:prstGeom>
          <a:noFill/>
          <a:ln w="9525" cap="flat" cmpd="sng" algn="ctr">
            <a:solidFill>
              <a:srgbClr val="002060"/>
            </a:solidFill>
            <a:prstDash val="sysDash"/>
            <a:round/>
            <a:headEnd type="none" w="med" len="med"/>
            <a:tailEnd type="triangle" w="sm" len="sm"/>
          </a:ln>
          <a:effectLst/>
        </p:spPr>
      </p:cxnSp>
      <p:cxnSp>
        <p:nvCxnSpPr>
          <p:cNvPr id="115" name="Straight Arrow Connector 114"/>
          <p:cNvCxnSpPr/>
          <p:nvPr/>
        </p:nvCxnSpPr>
        <p:spPr bwMode="auto">
          <a:xfrm flipH="1" flipV="1">
            <a:off x="8089754" y="4492391"/>
            <a:ext cx="187785" cy="182070"/>
          </a:xfrm>
          <a:prstGeom prst="straightConnector1">
            <a:avLst/>
          </a:prstGeom>
          <a:noFill/>
          <a:ln w="9525" cap="flat" cmpd="sng" algn="ctr">
            <a:solidFill>
              <a:srgbClr val="002060"/>
            </a:solidFill>
            <a:prstDash val="sysDash"/>
            <a:round/>
            <a:headEnd type="none" w="med" len="med"/>
            <a:tailEnd type="triangle" w="sm" len="sm"/>
          </a:ln>
          <a:effectLst/>
        </p:spPr>
      </p:cxnSp>
      <p:cxnSp>
        <p:nvCxnSpPr>
          <p:cNvPr id="116" name="Straight Arrow Connector 115"/>
          <p:cNvCxnSpPr/>
          <p:nvPr/>
        </p:nvCxnSpPr>
        <p:spPr bwMode="auto">
          <a:xfrm flipV="1">
            <a:off x="7922223" y="2539732"/>
            <a:ext cx="1" cy="137134"/>
          </a:xfrm>
          <a:prstGeom prst="straightConnector1">
            <a:avLst/>
          </a:prstGeom>
          <a:noFill/>
          <a:ln w="9525" cap="flat" cmpd="sng" algn="ctr">
            <a:solidFill>
              <a:srgbClr val="002060"/>
            </a:solidFill>
            <a:prstDash val="sysDash"/>
            <a:round/>
            <a:headEnd type="triangle" w="sm" len="sm"/>
            <a:tailEnd type="triangle" w="sm" len="sm"/>
          </a:ln>
          <a:effectLst/>
        </p:spPr>
      </p:cxnSp>
      <p:pic>
        <p:nvPicPr>
          <p:cNvPr id="118" name="Picture 10"/>
          <p:cNvPicPr>
            <a:picLocks noChangeAspect="1"/>
          </p:cNvPicPr>
          <p:nvPr/>
        </p:nvPicPr>
        <p:blipFill>
          <a:blip r:embed="rId13">
            <a:duotone>
              <a:prstClr val="black"/>
              <a:schemeClr val="tx1">
                <a:lumMod val="75000"/>
                <a:lumOff val="25000"/>
                <a:tint val="45000"/>
                <a:satMod val="400000"/>
              </a:schemeClr>
            </a:duotone>
            <a:extLst>
              <a:ext uri="{28A0092B-C50C-407E-A947-70E740481C1C}">
                <a14:useLocalDpi xmlns:a14="http://schemas.microsoft.com/office/drawing/2010/main" val="0"/>
              </a:ext>
            </a:extLst>
          </a:blip>
          <a:srcRect/>
          <a:stretch>
            <a:fillRect/>
          </a:stretch>
        </p:blipFill>
        <p:spPr bwMode="auto">
          <a:xfrm>
            <a:off x="7148973" y="3160642"/>
            <a:ext cx="248741" cy="1897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0" name="TextBox 119"/>
          <p:cNvSpPr txBox="1"/>
          <p:nvPr/>
        </p:nvSpPr>
        <p:spPr>
          <a:xfrm>
            <a:off x="8270105" y="2549495"/>
            <a:ext cx="774571" cy="400110"/>
          </a:xfrm>
          <a:prstGeom prst="rect">
            <a:avLst/>
          </a:prstGeom>
          <a:noFill/>
        </p:spPr>
        <p:txBody>
          <a:bodyPr wrap="none" rtlCol="0">
            <a:spAutoFit/>
          </a:bodyPr>
          <a:lstStyle/>
          <a:p>
            <a:pPr algn="ctr"/>
            <a:r>
              <a:rPr lang="en-US" sz="1000" dirty="0" smtClean="0">
                <a:solidFill>
                  <a:schemeClr val="tx1">
                    <a:lumMod val="65000"/>
                    <a:lumOff val="35000"/>
                  </a:schemeClr>
                </a:solidFill>
              </a:rPr>
              <a:t>Integration</a:t>
            </a:r>
          </a:p>
          <a:p>
            <a:pPr algn="ctr"/>
            <a:r>
              <a:rPr lang="en-US" sz="1000" dirty="0" smtClean="0">
                <a:solidFill>
                  <a:schemeClr val="tx1">
                    <a:lumMod val="65000"/>
                    <a:lumOff val="35000"/>
                  </a:schemeClr>
                </a:solidFill>
              </a:rPr>
              <a:t>Specialist</a:t>
            </a:r>
          </a:p>
        </p:txBody>
      </p:sp>
      <p:cxnSp>
        <p:nvCxnSpPr>
          <p:cNvPr id="121" name="Straight Arrow Connector 120"/>
          <p:cNvCxnSpPr/>
          <p:nvPr/>
        </p:nvCxnSpPr>
        <p:spPr bwMode="auto">
          <a:xfrm flipH="1">
            <a:off x="8161020" y="988765"/>
            <a:ext cx="187785" cy="182070"/>
          </a:xfrm>
          <a:prstGeom prst="straightConnector1">
            <a:avLst/>
          </a:prstGeom>
          <a:noFill/>
          <a:ln w="9525" cap="flat" cmpd="sng" algn="ctr">
            <a:solidFill>
              <a:srgbClr val="002060"/>
            </a:solidFill>
            <a:prstDash val="sysDash"/>
            <a:round/>
            <a:headEnd type="triangle" w="sm" len="sm"/>
            <a:tailEnd type="triangle" w="sm" len="sm"/>
          </a:ln>
          <a:effectLst/>
        </p:spPr>
      </p:cxnSp>
      <p:cxnSp>
        <p:nvCxnSpPr>
          <p:cNvPr id="122" name="Straight Arrow Connector 121"/>
          <p:cNvCxnSpPr/>
          <p:nvPr/>
        </p:nvCxnSpPr>
        <p:spPr bwMode="auto">
          <a:xfrm flipH="1">
            <a:off x="7472349" y="3083962"/>
            <a:ext cx="246121" cy="113016"/>
          </a:xfrm>
          <a:prstGeom prst="straightConnector1">
            <a:avLst/>
          </a:prstGeom>
          <a:noFill/>
          <a:ln w="9525" cap="flat" cmpd="sng" algn="ctr">
            <a:solidFill>
              <a:srgbClr val="002060"/>
            </a:solidFill>
            <a:prstDash val="sysDash"/>
            <a:round/>
            <a:headEnd type="triangle" w="sm" len="sm"/>
            <a:tailEnd type="triangle" w="sm" len="sm"/>
          </a:ln>
          <a:effectLst/>
        </p:spPr>
      </p:cxnSp>
      <p:cxnSp>
        <p:nvCxnSpPr>
          <p:cNvPr id="124" name="Straight Arrow Connector 123"/>
          <p:cNvCxnSpPr/>
          <p:nvPr/>
        </p:nvCxnSpPr>
        <p:spPr bwMode="auto">
          <a:xfrm>
            <a:off x="8168283" y="3079751"/>
            <a:ext cx="246121" cy="113016"/>
          </a:xfrm>
          <a:prstGeom prst="straightConnector1">
            <a:avLst/>
          </a:prstGeom>
          <a:noFill/>
          <a:ln w="9525" cap="flat" cmpd="sng" algn="ctr">
            <a:solidFill>
              <a:srgbClr val="002060"/>
            </a:solidFill>
            <a:prstDash val="sysDash"/>
            <a:round/>
            <a:headEnd type="triangle" w="sm" len="sm"/>
            <a:tailEnd type="triangle" w="sm" len="sm"/>
          </a:ln>
          <a:effectLst/>
        </p:spPr>
      </p:cxnSp>
      <p:cxnSp>
        <p:nvCxnSpPr>
          <p:cNvPr id="125" name="Straight Arrow Connector 124"/>
          <p:cNvCxnSpPr/>
          <p:nvPr/>
        </p:nvCxnSpPr>
        <p:spPr bwMode="auto">
          <a:xfrm flipV="1">
            <a:off x="7926066" y="3148949"/>
            <a:ext cx="1" cy="137134"/>
          </a:xfrm>
          <a:prstGeom prst="straightConnector1">
            <a:avLst/>
          </a:prstGeom>
          <a:noFill/>
          <a:ln w="9525" cap="flat" cmpd="sng" algn="ctr">
            <a:solidFill>
              <a:srgbClr val="002060"/>
            </a:solidFill>
            <a:prstDash val="sysDash"/>
            <a:round/>
            <a:headEnd type="triangle" w="sm" len="sm"/>
            <a:tailEnd type="triangle" w="sm" len="sm"/>
          </a:ln>
          <a:effectLst/>
        </p:spPr>
      </p:cxnSp>
      <p:pic>
        <p:nvPicPr>
          <p:cNvPr id="126" name="Picture 44"/>
          <p:cNvPicPr>
            <a:picLocks noChangeAspect="1"/>
          </p:cNvPicPr>
          <p:nvPr/>
        </p:nvPicPr>
        <p:blipFill>
          <a:blip r:embed="rId14">
            <a:duotone>
              <a:prstClr val="black"/>
              <a:schemeClr val="tx1">
                <a:tint val="45000"/>
                <a:satMod val="400000"/>
              </a:schemeClr>
            </a:duotone>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7411872" y="2949605"/>
            <a:ext cx="243159" cy="1357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7" name="TextBox 126"/>
          <p:cNvSpPr txBox="1"/>
          <p:nvPr/>
        </p:nvSpPr>
        <p:spPr>
          <a:xfrm>
            <a:off x="7022157" y="2569475"/>
            <a:ext cx="724878" cy="400110"/>
          </a:xfrm>
          <a:prstGeom prst="rect">
            <a:avLst/>
          </a:prstGeom>
          <a:noFill/>
        </p:spPr>
        <p:txBody>
          <a:bodyPr wrap="none" rtlCol="0">
            <a:spAutoFit/>
          </a:bodyPr>
          <a:lstStyle/>
          <a:p>
            <a:r>
              <a:rPr lang="en-US" sz="1000" b="1" dirty="0" smtClean="0">
                <a:solidFill>
                  <a:schemeClr val="tx1">
                    <a:lumMod val="65000"/>
                    <a:lumOff val="35000"/>
                  </a:schemeClr>
                </a:solidFill>
              </a:rPr>
              <a:t>IBM App </a:t>
            </a:r>
          </a:p>
          <a:p>
            <a:r>
              <a:rPr lang="en-US" sz="1000" b="1" dirty="0" smtClean="0">
                <a:solidFill>
                  <a:schemeClr val="tx1">
                    <a:lumMod val="65000"/>
                    <a:lumOff val="35000"/>
                  </a:schemeClr>
                </a:solidFill>
              </a:rPr>
              <a:t>Connect</a:t>
            </a:r>
            <a:endParaRPr lang="en-US" sz="1000" b="1" dirty="0">
              <a:solidFill>
                <a:schemeClr val="tx1">
                  <a:lumMod val="65000"/>
                  <a:lumOff val="35000"/>
                </a:schemeClr>
              </a:solidFill>
            </a:endParaRPr>
          </a:p>
        </p:txBody>
      </p:sp>
      <p:cxnSp>
        <p:nvCxnSpPr>
          <p:cNvPr id="128" name="Straight Arrow Connector 127"/>
          <p:cNvCxnSpPr/>
          <p:nvPr/>
        </p:nvCxnSpPr>
        <p:spPr bwMode="auto">
          <a:xfrm flipV="1">
            <a:off x="7922223" y="1499432"/>
            <a:ext cx="0" cy="177972"/>
          </a:xfrm>
          <a:prstGeom prst="straightConnector1">
            <a:avLst/>
          </a:prstGeom>
          <a:noFill/>
          <a:ln w="9525" cap="flat" cmpd="sng" algn="ctr">
            <a:solidFill>
              <a:srgbClr val="002060"/>
            </a:solidFill>
            <a:prstDash val="sysDash"/>
            <a:round/>
            <a:headEnd type="triangle" w="sm" len="sm"/>
            <a:tailEnd type="triangle" w="sm" len="sm"/>
          </a:ln>
          <a:effectLst/>
        </p:spPr>
      </p:cxnSp>
      <p:cxnSp>
        <p:nvCxnSpPr>
          <p:cNvPr id="133" name="Straight Arrow Connector 132"/>
          <p:cNvCxnSpPr/>
          <p:nvPr/>
        </p:nvCxnSpPr>
        <p:spPr bwMode="auto">
          <a:xfrm flipV="1">
            <a:off x="7922397" y="797589"/>
            <a:ext cx="0" cy="177972"/>
          </a:xfrm>
          <a:prstGeom prst="straightConnector1">
            <a:avLst/>
          </a:prstGeom>
          <a:noFill/>
          <a:ln w="9525" cap="flat" cmpd="sng" algn="ctr">
            <a:solidFill>
              <a:srgbClr val="002060"/>
            </a:solidFill>
            <a:prstDash val="sysDash"/>
            <a:round/>
            <a:headEnd type="triangle" w="sm" len="sm"/>
            <a:tailEnd type="triangle" w="sm" len="sm"/>
          </a:ln>
          <a:effectLst/>
        </p:spPr>
      </p:cxnSp>
      <p:sp>
        <p:nvSpPr>
          <p:cNvPr id="134" name="TextBox 133"/>
          <p:cNvSpPr txBox="1"/>
          <p:nvPr/>
        </p:nvSpPr>
        <p:spPr>
          <a:xfrm>
            <a:off x="7412037" y="3721827"/>
            <a:ext cx="724878" cy="400110"/>
          </a:xfrm>
          <a:prstGeom prst="rect">
            <a:avLst/>
          </a:prstGeom>
          <a:noFill/>
        </p:spPr>
        <p:txBody>
          <a:bodyPr wrap="none" rtlCol="0">
            <a:spAutoFit/>
          </a:bodyPr>
          <a:lstStyle/>
          <a:p>
            <a:r>
              <a:rPr lang="en-US" sz="1000" b="1" dirty="0" smtClean="0">
                <a:solidFill>
                  <a:schemeClr val="tx1">
                    <a:lumMod val="65000"/>
                    <a:lumOff val="35000"/>
                  </a:schemeClr>
                </a:solidFill>
              </a:rPr>
              <a:t>IBM App </a:t>
            </a:r>
          </a:p>
          <a:p>
            <a:r>
              <a:rPr lang="en-US" sz="1000" b="1" dirty="0" smtClean="0">
                <a:solidFill>
                  <a:schemeClr val="tx1">
                    <a:lumMod val="65000"/>
                    <a:lumOff val="35000"/>
                  </a:schemeClr>
                </a:solidFill>
              </a:rPr>
              <a:t>Connect</a:t>
            </a:r>
            <a:endParaRPr lang="en-US" sz="1000" b="1" dirty="0">
              <a:solidFill>
                <a:schemeClr val="tx1">
                  <a:lumMod val="65000"/>
                  <a:lumOff val="35000"/>
                </a:schemeClr>
              </a:solidFill>
            </a:endParaRPr>
          </a:p>
        </p:txBody>
      </p:sp>
      <p:sp>
        <p:nvSpPr>
          <p:cNvPr id="135" name="TextBox 134"/>
          <p:cNvSpPr txBox="1"/>
          <p:nvPr/>
        </p:nvSpPr>
        <p:spPr>
          <a:xfrm>
            <a:off x="8145589" y="1291051"/>
            <a:ext cx="724878" cy="400110"/>
          </a:xfrm>
          <a:prstGeom prst="rect">
            <a:avLst/>
          </a:prstGeom>
          <a:noFill/>
        </p:spPr>
        <p:txBody>
          <a:bodyPr wrap="none" rtlCol="0">
            <a:spAutoFit/>
          </a:bodyPr>
          <a:lstStyle/>
          <a:p>
            <a:r>
              <a:rPr lang="en-US" sz="1000" b="1" dirty="0" smtClean="0">
                <a:solidFill>
                  <a:schemeClr val="tx1">
                    <a:lumMod val="65000"/>
                    <a:lumOff val="35000"/>
                  </a:schemeClr>
                </a:solidFill>
              </a:rPr>
              <a:t>IBM App </a:t>
            </a:r>
          </a:p>
          <a:p>
            <a:r>
              <a:rPr lang="en-US" sz="1000" b="1" dirty="0" smtClean="0">
                <a:solidFill>
                  <a:schemeClr val="tx1">
                    <a:lumMod val="65000"/>
                    <a:lumOff val="35000"/>
                  </a:schemeClr>
                </a:solidFill>
              </a:rPr>
              <a:t>Connect </a:t>
            </a:r>
            <a:endParaRPr lang="en-US" sz="1000" b="1" dirty="0">
              <a:solidFill>
                <a:schemeClr val="tx1">
                  <a:lumMod val="65000"/>
                  <a:lumOff val="35000"/>
                </a:schemeClr>
              </a:solidFill>
            </a:endParaRPr>
          </a:p>
        </p:txBody>
      </p:sp>
      <p:pic>
        <p:nvPicPr>
          <p:cNvPr id="136" name="Picture 40"/>
          <p:cNvPicPr>
            <a:picLocks noChangeAspect="1"/>
          </p:cNvPicPr>
          <p:nvPr/>
        </p:nvPicPr>
        <p:blipFill>
          <a:blip r:embed="rId7">
            <a:duotone>
              <a:prstClr val="black"/>
              <a:schemeClr val="tx1">
                <a:tint val="45000"/>
                <a:satMod val="400000"/>
              </a:schemeClr>
            </a:duotone>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8022091" y="1728710"/>
            <a:ext cx="248579" cy="222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9" name="Picture 9"/>
          <p:cNvPicPr>
            <a:picLocks noChangeAspect="1"/>
          </p:cNvPicPr>
          <p:nvPr/>
        </p:nvPicPr>
        <p:blipFill>
          <a:blip r:embed="rId5">
            <a:duotone>
              <a:prstClr val="black"/>
              <a:schemeClr val="tx1">
                <a:lumMod val="85000"/>
                <a:lumOff val="15000"/>
                <a:tint val="45000"/>
                <a:satMod val="400000"/>
              </a:schemeClr>
            </a:duotone>
            <a:extLst>
              <a:ext uri="{28A0092B-C50C-407E-A947-70E740481C1C}">
                <a14:useLocalDpi xmlns:a14="http://schemas.microsoft.com/office/drawing/2010/main" val="0"/>
              </a:ext>
            </a:extLst>
          </a:blip>
          <a:srcRect/>
          <a:stretch>
            <a:fillRect/>
          </a:stretch>
        </p:blipFill>
        <p:spPr bwMode="auto">
          <a:xfrm>
            <a:off x="7095852" y="1337924"/>
            <a:ext cx="367187" cy="310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0" name="TextBox 139"/>
          <p:cNvSpPr txBox="1"/>
          <p:nvPr/>
        </p:nvSpPr>
        <p:spPr>
          <a:xfrm>
            <a:off x="6842858" y="1625075"/>
            <a:ext cx="862737" cy="400110"/>
          </a:xfrm>
          <a:prstGeom prst="rect">
            <a:avLst/>
          </a:prstGeom>
          <a:noFill/>
        </p:spPr>
        <p:txBody>
          <a:bodyPr wrap="none" rtlCol="0">
            <a:spAutoFit/>
          </a:bodyPr>
          <a:lstStyle/>
          <a:p>
            <a:pPr algn="ctr"/>
            <a:r>
              <a:rPr lang="en-US" sz="1000" dirty="0" smtClean="0">
                <a:solidFill>
                  <a:schemeClr val="tx1">
                    <a:lumMod val="65000"/>
                    <a:lumOff val="35000"/>
                  </a:schemeClr>
                </a:solidFill>
              </a:rPr>
              <a:t>Business</a:t>
            </a:r>
          </a:p>
          <a:p>
            <a:pPr algn="ctr"/>
            <a:r>
              <a:rPr lang="en-US" sz="1000" dirty="0" smtClean="0">
                <a:solidFill>
                  <a:schemeClr val="tx1">
                    <a:lumMod val="65000"/>
                    <a:lumOff val="35000"/>
                  </a:schemeClr>
                </a:solidFill>
              </a:rPr>
              <a:t>Professional</a:t>
            </a:r>
            <a:endParaRPr lang="en-US" sz="1000" dirty="0">
              <a:solidFill>
                <a:schemeClr val="tx1">
                  <a:lumMod val="65000"/>
                  <a:lumOff val="35000"/>
                </a:schemeClr>
              </a:solidFill>
            </a:endParaRPr>
          </a:p>
        </p:txBody>
      </p:sp>
    </p:spTree>
    <p:extLst>
      <p:ext uri="{BB962C8B-B14F-4D97-AF65-F5344CB8AC3E}">
        <p14:creationId xmlns:p14="http://schemas.microsoft.com/office/powerpoint/2010/main" val="4498183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8613" y="219075"/>
            <a:ext cx="4008255" cy="395288"/>
          </a:xfrm>
        </p:spPr>
        <p:txBody>
          <a:bodyPr/>
          <a:lstStyle/>
          <a:p>
            <a:r>
              <a:rPr lang="en-US" dirty="0" smtClean="0">
                <a:latin typeface="Helvetica Neue" charset="0"/>
                <a:ea typeface="Helvetica Neue" charset="0"/>
                <a:cs typeface="Helvetica Neue" charset="0"/>
              </a:rPr>
              <a:t>IBM Cloud Integration for Salesforce</a:t>
            </a:r>
            <a:endParaRPr lang="en-US" dirty="0">
              <a:latin typeface="Helvetica Neue" charset="0"/>
              <a:ea typeface="Helvetica Neue" charset="0"/>
              <a:cs typeface="Helvetica Neue" charset="0"/>
            </a:endParaRPr>
          </a:p>
        </p:txBody>
      </p:sp>
      <p:cxnSp>
        <p:nvCxnSpPr>
          <p:cNvPr id="7" name="Straight Connector 6"/>
          <p:cNvCxnSpPr/>
          <p:nvPr/>
        </p:nvCxnSpPr>
        <p:spPr bwMode="auto">
          <a:xfrm>
            <a:off x="4336868" y="1314451"/>
            <a:ext cx="0" cy="3475832"/>
          </a:xfrm>
          <a:prstGeom prst="line">
            <a:avLst/>
          </a:prstGeom>
          <a:noFill/>
          <a:ln w="28575" cap="flat" cmpd="sng" algn="ctr">
            <a:solidFill>
              <a:srgbClr val="00B0F0"/>
            </a:solidFill>
            <a:prstDash val="solid"/>
            <a:round/>
            <a:headEnd type="none" w="med" len="med"/>
            <a:tailEnd type="none" w="med" len="med"/>
          </a:ln>
          <a:effectLst/>
        </p:spPr>
      </p:cxnSp>
      <p:sp>
        <p:nvSpPr>
          <p:cNvPr id="11" name="TextBox 10"/>
          <p:cNvSpPr txBox="1"/>
          <p:nvPr/>
        </p:nvSpPr>
        <p:spPr>
          <a:xfrm>
            <a:off x="4516244" y="1269847"/>
            <a:ext cx="4192857" cy="3475832"/>
          </a:xfrm>
          <a:prstGeom prst="rect">
            <a:avLst/>
          </a:prstGeom>
          <a:noFill/>
        </p:spPr>
        <p:txBody>
          <a:bodyPr wrap="square" rtlCol="0">
            <a:noAutofit/>
          </a:bodyPr>
          <a:lstStyle/>
          <a:p>
            <a:pPr>
              <a:spcAft>
                <a:spcPts val="600"/>
              </a:spcAft>
            </a:pPr>
            <a:r>
              <a:rPr lang="en-US" altLang="x-none" dirty="0" smtClean="0">
                <a:latin typeface="Helvetica Neue" charset="0"/>
                <a:ea typeface="Helvetica Neue" charset="0"/>
                <a:cs typeface="Helvetica Neue" charset="0"/>
              </a:rPr>
              <a:t>Use </a:t>
            </a:r>
            <a:r>
              <a:rPr lang="en-US" altLang="x-none" b="1" dirty="0" smtClean="0">
                <a:latin typeface="Helvetica Neue" charset="0"/>
                <a:ea typeface="Helvetica Neue" charset="0"/>
                <a:cs typeface="Helvetica Neue" charset="0"/>
              </a:rPr>
              <a:t>Quick Start Services</a:t>
            </a:r>
            <a:r>
              <a:rPr lang="en-US" altLang="x-none" dirty="0" smtClean="0">
                <a:latin typeface="Helvetica Neue" charset="0"/>
                <a:ea typeface="Helvetica Neue" charset="0"/>
                <a:cs typeface="Helvetica Neue" charset="0"/>
              </a:rPr>
              <a:t> from IBM Cloud Professional Services:</a:t>
            </a:r>
          </a:p>
          <a:p>
            <a:pPr marL="288925" indent="-166688">
              <a:buFont typeface="Arial" charset="0"/>
              <a:buChar char="•"/>
            </a:pPr>
            <a:r>
              <a:rPr lang="en-US" altLang="x-none" b="1" dirty="0" smtClean="0">
                <a:solidFill>
                  <a:srgbClr val="002060"/>
                </a:solidFill>
                <a:latin typeface="Helvetica Neue" charset="0"/>
                <a:ea typeface="Helvetica Neue" charset="0"/>
                <a:cs typeface="Helvetica Neue" charset="0"/>
              </a:rPr>
              <a:t>Implementation services</a:t>
            </a:r>
          </a:p>
          <a:p>
            <a:pPr marL="288925" lvl="1">
              <a:spcAft>
                <a:spcPts val="600"/>
              </a:spcAft>
            </a:pPr>
            <a:r>
              <a:rPr lang="en-US" altLang="x-none" sz="1400" dirty="0" smtClean="0">
                <a:solidFill>
                  <a:schemeClr val="tx1">
                    <a:lumMod val="65000"/>
                    <a:lumOff val="35000"/>
                  </a:schemeClr>
                </a:solidFill>
                <a:latin typeface="Helvetica Neue" charset="0"/>
                <a:ea typeface="Helvetica Neue" charset="0"/>
                <a:cs typeface="Helvetica Neue" charset="0"/>
              </a:rPr>
              <a:t>Start implementing your first set of integration flows to unlock your enterprise assets</a:t>
            </a:r>
          </a:p>
          <a:p>
            <a:pPr marL="288925" indent="-166688">
              <a:buFont typeface="Arial" charset="0"/>
              <a:buChar char="•"/>
            </a:pPr>
            <a:r>
              <a:rPr lang="en-US" altLang="x-none" b="1" dirty="0" smtClean="0">
                <a:solidFill>
                  <a:srgbClr val="002060"/>
                </a:solidFill>
                <a:latin typeface="Helvetica Neue" charset="0"/>
                <a:ea typeface="Helvetica Neue" charset="0"/>
                <a:cs typeface="Helvetica Neue" charset="0"/>
              </a:rPr>
              <a:t>Architectural consulting</a:t>
            </a:r>
            <a:endParaRPr lang="en-US" altLang="x-none" dirty="0" smtClean="0">
              <a:solidFill>
                <a:srgbClr val="002060"/>
              </a:solidFill>
              <a:latin typeface="Helvetica Neue" charset="0"/>
              <a:ea typeface="Helvetica Neue" charset="0"/>
              <a:cs typeface="Helvetica Neue" charset="0"/>
            </a:endParaRPr>
          </a:p>
          <a:p>
            <a:pPr marL="288925">
              <a:spcAft>
                <a:spcPts val="600"/>
              </a:spcAft>
            </a:pPr>
            <a:r>
              <a:rPr lang="en-US" altLang="x-none" sz="1400" dirty="0" smtClean="0">
                <a:solidFill>
                  <a:schemeClr val="tx1">
                    <a:lumMod val="65000"/>
                    <a:lumOff val="35000"/>
                  </a:schemeClr>
                </a:solidFill>
                <a:latin typeface="Helvetica Neue" charset="0"/>
                <a:ea typeface="Helvetica Neue" charset="0"/>
                <a:cs typeface="Helvetica Neue" charset="0"/>
              </a:rPr>
              <a:t>Help with overall design of how solution components should fit the business requirements</a:t>
            </a:r>
          </a:p>
          <a:p>
            <a:pPr marL="288925" indent="-166688">
              <a:buFont typeface="Arial" charset="0"/>
              <a:buChar char="•"/>
            </a:pPr>
            <a:r>
              <a:rPr lang="en-US" altLang="x-none" b="1" dirty="0" smtClean="0">
                <a:solidFill>
                  <a:srgbClr val="002060"/>
                </a:solidFill>
                <a:latin typeface="Helvetica Neue" charset="0"/>
                <a:ea typeface="Helvetica Neue" charset="0"/>
                <a:cs typeface="Helvetica Neue" charset="0"/>
              </a:rPr>
              <a:t>Upgrade planning</a:t>
            </a:r>
            <a:endParaRPr lang="en-US" altLang="x-none" dirty="0" smtClean="0">
              <a:solidFill>
                <a:srgbClr val="002060"/>
              </a:solidFill>
              <a:latin typeface="Helvetica Neue" charset="0"/>
              <a:ea typeface="Helvetica Neue" charset="0"/>
              <a:cs typeface="Helvetica Neue" charset="0"/>
            </a:endParaRPr>
          </a:p>
          <a:p>
            <a:pPr marL="288925"/>
            <a:r>
              <a:rPr lang="en-US" altLang="x-none" sz="1400" dirty="0" smtClean="0">
                <a:solidFill>
                  <a:schemeClr val="tx1">
                    <a:lumMod val="65000"/>
                    <a:lumOff val="35000"/>
                  </a:schemeClr>
                </a:solidFill>
                <a:latin typeface="Helvetica Neue" charset="0"/>
                <a:ea typeface="Helvetica Neue" charset="0"/>
                <a:cs typeface="Helvetica Neue" charset="0"/>
              </a:rPr>
              <a:t>For customers on prior versions of integration software, plan for your upgrade to take advantage of new features that allow you to integrate with Salesforce</a:t>
            </a:r>
            <a:endParaRPr lang="en-US" altLang="x-none" sz="1400" dirty="0">
              <a:solidFill>
                <a:schemeClr val="tx1">
                  <a:lumMod val="65000"/>
                  <a:lumOff val="35000"/>
                </a:schemeClr>
              </a:solidFill>
              <a:latin typeface="Helvetica Neue" charset="0"/>
              <a:ea typeface="Helvetica Neue" charset="0"/>
              <a:cs typeface="Helvetica Neue" charset="0"/>
            </a:endParaRPr>
          </a:p>
        </p:txBody>
      </p:sp>
      <p:pic>
        <p:nvPicPr>
          <p:cNvPr id="9" name="Picture 2"/>
          <p:cNvPicPr>
            <a:picLocks noChangeAspect="1"/>
          </p:cNvPicPr>
          <p:nvPr/>
        </p:nvPicPr>
        <p:blipFill rotWithShape="1">
          <a:blip r:embed="rId2">
            <a:alphaModFix amt="80000"/>
            <a:extLst>
              <a:ext uri="{28A0092B-C50C-407E-A947-70E740481C1C}">
                <a14:useLocalDpi xmlns:a14="http://schemas.microsoft.com/office/drawing/2010/main" val="0"/>
              </a:ext>
            </a:extLst>
          </a:blip>
          <a:srcRect l="44651" r="20168"/>
          <a:stretch/>
        </p:blipFill>
        <p:spPr bwMode="auto">
          <a:xfrm flipH="1">
            <a:off x="328613" y="1314451"/>
            <a:ext cx="3828880" cy="3498234"/>
          </a:xfrm>
          <a:prstGeom prst="rect">
            <a:avLst/>
          </a:prstGeom>
          <a:noFill/>
          <a:ln>
            <a:noFill/>
          </a:ln>
          <a:extLst>
            <a:ext uri="{909E8E84-426E-40DD-AFC4-6F175D3DCCD1}">
              <a14:hiddenFill xmlns:a14="http://schemas.microsoft.com/office/drawing/2010/main">
                <a:solidFill>
                  <a:srgbClr val="FFFFFF">
                    <a:alpha val="79999"/>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1"/>
          <p:cNvSpPr>
            <a:spLocks noGrp="1"/>
          </p:cNvSpPr>
          <p:nvPr>
            <p:ph type="sldNum" sz="quarter" idx="10"/>
          </p:nvPr>
        </p:nvSpPr>
        <p:spPr>
          <a:xfrm>
            <a:off x="328613" y="4894263"/>
            <a:ext cx="2124075" cy="171450"/>
          </a:xfrm>
        </p:spPr>
        <p:txBody>
          <a:bodyPr/>
          <a:lstStyle/>
          <a:p>
            <a:pPr algn="l">
              <a:defRPr/>
            </a:pPr>
            <a:r>
              <a:rPr lang="en-US" dirty="0"/>
              <a:t>6</a:t>
            </a:r>
          </a:p>
        </p:txBody>
      </p:sp>
    </p:spTree>
    <p:extLst>
      <p:ext uri="{BB962C8B-B14F-4D97-AF65-F5344CB8AC3E}">
        <p14:creationId xmlns:p14="http://schemas.microsoft.com/office/powerpoint/2010/main" val="1142152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charset="0"/>
                <a:ea typeface="Helvetica Neue" charset="0"/>
                <a:cs typeface="Helvetica Neue" charset="0"/>
              </a:rPr>
              <a:t>IBM Cloud Integration for Salesforce Demo</a:t>
            </a:r>
            <a:endParaRPr lang="en-US" dirty="0">
              <a:latin typeface="Helvetica Neue" charset="0"/>
              <a:ea typeface="Helvetica Neue" charset="0"/>
              <a:cs typeface="Helvetica Neue" charset="0"/>
            </a:endParaRPr>
          </a:p>
        </p:txBody>
      </p:sp>
      <p:sp>
        <p:nvSpPr>
          <p:cNvPr id="5" name="TextBox 4"/>
          <p:cNvSpPr txBox="1"/>
          <p:nvPr/>
        </p:nvSpPr>
        <p:spPr>
          <a:xfrm>
            <a:off x="328613" y="1092820"/>
            <a:ext cx="5003783" cy="2862322"/>
          </a:xfrm>
          <a:prstGeom prst="rect">
            <a:avLst/>
          </a:prstGeom>
          <a:noFill/>
        </p:spPr>
        <p:txBody>
          <a:bodyPr wrap="square" rtlCol="0">
            <a:spAutoFit/>
          </a:bodyPr>
          <a:lstStyle/>
          <a:p>
            <a:r>
              <a:rPr lang="en-US" b="1" dirty="0" smtClean="0">
                <a:latin typeface="Helvetica Neue" charset="0"/>
                <a:ea typeface="Helvetica Neue" charset="0"/>
                <a:cs typeface="Helvetica Neue" charset="0"/>
              </a:rPr>
              <a:t>End User: Client-facing Seller</a:t>
            </a:r>
          </a:p>
          <a:p>
            <a:endParaRPr lang="en-US" sz="1600" dirty="0">
              <a:latin typeface="Helvetica Neue" charset="0"/>
              <a:ea typeface="Helvetica Neue" charset="0"/>
              <a:cs typeface="Helvetica Neue" charset="0"/>
            </a:endParaRPr>
          </a:p>
          <a:p>
            <a:pPr marL="285750" indent="-163513">
              <a:buFont typeface="Arial" charset="0"/>
              <a:buChar char="•"/>
            </a:pPr>
            <a:r>
              <a:rPr lang="en-US" sz="1600" dirty="0" smtClean="0">
                <a:solidFill>
                  <a:srgbClr val="002060"/>
                </a:solidFill>
                <a:latin typeface="Helvetica Neue" charset="0"/>
                <a:ea typeface="Helvetica Neue" charset="0"/>
                <a:cs typeface="Helvetica Neue" charset="0"/>
              </a:rPr>
              <a:t>Uses </a:t>
            </a:r>
            <a:r>
              <a:rPr lang="en-US" sz="1600" dirty="0" smtClean="0">
                <a:solidFill>
                  <a:srgbClr val="002060"/>
                </a:solidFill>
                <a:latin typeface="Helvetica Neue" charset="0"/>
                <a:ea typeface="Helvetica Neue" charset="0"/>
                <a:cs typeface="Helvetica Neue" charset="0"/>
              </a:rPr>
              <a:t>Salesforce </a:t>
            </a:r>
            <a:r>
              <a:rPr lang="en-US" sz="1600" dirty="0" smtClean="0">
                <a:solidFill>
                  <a:srgbClr val="002060"/>
                </a:solidFill>
                <a:latin typeface="Helvetica Neue" charset="0"/>
                <a:ea typeface="Helvetica Neue" charset="0"/>
                <a:cs typeface="Helvetica Neue" charset="0"/>
              </a:rPr>
              <a:t>to </a:t>
            </a:r>
            <a:r>
              <a:rPr lang="en-US" sz="1600" dirty="0" smtClean="0">
                <a:solidFill>
                  <a:srgbClr val="002060"/>
                </a:solidFill>
                <a:latin typeface="Helvetica Neue" charset="0"/>
                <a:ea typeface="Helvetica Neue" charset="0"/>
                <a:cs typeface="Helvetica Neue" charset="0"/>
              </a:rPr>
              <a:t>prepare for client-facing meeting</a:t>
            </a:r>
          </a:p>
          <a:p>
            <a:pPr marL="285750" indent="-163513">
              <a:buFont typeface="Arial" charset="0"/>
              <a:buChar char="•"/>
            </a:pPr>
            <a:r>
              <a:rPr lang="en-US" sz="1600" dirty="0" smtClean="0">
                <a:solidFill>
                  <a:srgbClr val="002060"/>
                </a:solidFill>
                <a:latin typeface="Helvetica Neue" charset="0"/>
                <a:ea typeface="Helvetica Neue" charset="0"/>
                <a:cs typeface="Helvetica Neue" charset="0"/>
              </a:rPr>
              <a:t>Retrieves information on current shipment status</a:t>
            </a:r>
          </a:p>
          <a:p>
            <a:pPr marL="285750" indent="-163513">
              <a:buFont typeface="Arial" charset="0"/>
              <a:buChar char="•"/>
            </a:pPr>
            <a:r>
              <a:rPr lang="en-US" sz="1600" dirty="0" smtClean="0">
                <a:solidFill>
                  <a:srgbClr val="002060"/>
                </a:solidFill>
                <a:latin typeface="Helvetica Neue" charset="0"/>
                <a:ea typeface="Helvetica Neue" charset="0"/>
                <a:cs typeface="Helvetica Neue" charset="0"/>
              </a:rPr>
              <a:t>Notices shipments are delayed</a:t>
            </a:r>
          </a:p>
          <a:p>
            <a:pPr marL="285750" indent="-163513">
              <a:buFont typeface="Arial" charset="0"/>
              <a:buChar char="•"/>
            </a:pPr>
            <a:r>
              <a:rPr lang="en-US" sz="1600" dirty="0" smtClean="0">
                <a:solidFill>
                  <a:srgbClr val="002060"/>
                </a:solidFill>
                <a:latin typeface="Helvetica Neue" charset="0"/>
                <a:ea typeface="Helvetica Neue" charset="0"/>
                <a:cs typeface="Helvetica Neue" charset="0"/>
              </a:rPr>
              <a:t>Requests </a:t>
            </a:r>
            <a:r>
              <a:rPr lang="en-US" sz="1600" dirty="0" smtClean="0">
                <a:solidFill>
                  <a:srgbClr val="002060"/>
                </a:solidFill>
                <a:latin typeface="Helvetica Neue" charset="0"/>
                <a:ea typeface="Helvetica Neue" charset="0"/>
                <a:cs typeface="Helvetica Neue" charset="0"/>
              </a:rPr>
              <a:t>the shipment be expedited via Salesforce</a:t>
            </a:r>
          </a:p>
          <a:p>
            <a:pPr marL="285750" indent="-163513">
              <a:buFont typeface="Arial" charset="0"/>
              <a:buChar char="•"/>
            </a:pPr>
            <a:r>
              <a:rPr lang="en-US" sz="1600" dirty="0" smtClean="0">
                <a:solidFill>
                  <a:srgbClr val="002060"/>
                </a:solidFill>
                <a:latin typeface="Helvetica Neue" charset="0"/>
                <a:ea typeface="Helvetica Neue" charset="0"/>
                <a:cs typeface="Helvetica Neue" charset="0"/>
              </a:rPr>
              <a:t>Request routes </a:t>
            </a:r>
            <a:r>
              <a:rPr lang="en-US" sz="1600" dirty="0" smtClean="0">
                <a:solidFill>
                  <a:srgbClr val="002060"/>
                </a:solidFill>
                <a:latin typeface="Helvetica Neue" charset="0"/>
                <a:ea typeface="Helvetica Neue" charset="0"/>
                <a:cs typeface="Helvetica Neue" charset="0"/>
              </a:rPr>
              <a:t>automatically through internal systems</a:t>
            </a:r>
          </a:p>
          <a:p>
            <a:pPr marL="285750" indent="-163513">
              <a:buFont typeface="Arial" charset="0"/>
              <a:buChar char="•"/>
            </a:pPr>
            <a:r>
              <a:rPr lang="en-US" sz="1600" dirty="0" smtClean="0">
                <a:solidFill>
                  <a:srgbClr val="002060"/>
                </a:solidFill>
                <a:latin typeface="Helvetica Neue" charset="0"/>
                <a:ea typeface="Helvetica Neue" charset="0"/>
                <a:cs typeface="Helvetica Neue" charset="0"/>
              </a:rPr>
              <a:t>Update </a:t>
            </a:r>
            <a:r>
              <a:rPr lang="en-US" sz="1600" dirty="0" smtClean="0">
                <a:solidFill>
                  <a:srgbClr val="002060"/>
                </a:solidFill>
                <a:latin typeface="Helvetica Neue" charset="0"/>
                <a:ea typeface="Helvetica Neue" charset="0"/>
                <a:cs typeface="Helvetica Neue" charset="0"/>
              </a:rPr>
              <a:t>registered back in Salesforce</a:t>
            </a:r>
            <a:endParaRPr lang="en-US" sz="1600" dirty="0">
              <a:solidFill>
                <a:srgbClr val="002060"/>
              </a:solidFill>
              <a:latin typeface="Helvetica Neue" charset="0"/>
              <a:ea typeface="Helvetica Neue" charset="0"/>
              <a:cs typeface="Helvetica Neue" charset="0"/>
            </a:endParaRPr>
          </a:p>
        </p:txBody>
      </p:sp>
      <p:sp>
        <p:nvSpPr>
          <p:cNvPr id="6" name="TextBox 5"/>
          <p:cNvSpPr txBox="1"/>
          <p:nvPr/>
        </p:nvSpPr>
        <p:spPr>
          <a:xfrm>
            <a:off x="5332396" y="1092820"/>
            <a:ext cx="3683017" cy="2092881"/>
          </a:xfrm>
          <a:prstGeom prst="rect">
            <a:avLst/>
          </a:prstGeom>
          <a:noFill/>
        </p:spPr>
        <p:txBody>
          <a:bodyPr wrap="square" rtlCol="0">
            <a:spAutoFit/>
          </a:bodyPr>
          <a:lstStyle/>
          <a:p>
            <a:r>
              <a:rPr lang="en-US" b="1" dirty="0" smtClean="0">
                <a:latin typeface="Helvetica Neue" charset="0"/>
                <a:ea typeface="Helvetica Neue" charset="0"/>
                <a:cs typeface="Helvetica Neue" charset="0"/>
              </a:rPr>
              <a:t>Enterprise Value</a:t>
            </a:r>
          </a:p>
          <a:p>
            <a:endParaRPr lang="en-US" sz="1600" b="1" dirty="0">
              <a:solidFill>
                <a:srgbClr val="002060"/>
              </a:solidFill>
              <a:latin typeface="Helvetica Neue" charset="0"/>
              <a:ea typeface="Helvetica Neue" charset="0"/>
              <a:cs typeface="Helvetica Neue" charset="0"/>
            </a:endParaRPr>
          </a:p>
          <a:p>
            <a:pPr marL="285750" indent="-171450">
              <a:buFont typeface="Arial" charset="0"/>
              <a:buChar char="•"/>
            </a:pPr>
            <a:r>
              <a:rPr lang="en-US" sz="1600" dirty="0" smtClean="0">
                <a:solidFill>
                  <a:srgbClr val="002060"/>
                </a:solidFill>
                <a:latin typeface="Helvetica Neue" charset="0"/>
                <a:ea typeface="Helvetica Neue" charset="0"/>
                <a:cs typeface="Helvetica Neue" charset="0"/>
              </a:rPr>
              <a:t>Simple </a:t>
            </a:r>
            <a:r>
              <a:rPr lang="en-US" sz="1600" dirty="0">
                <a:solidFill>
                  <a:srgbClr val="002060"/>
                </a:solidFill>
                <a:latin typeface="Helvetica Neue" charset="0"/>
                <a:ea typeface="Helvetica Neue" charset="0"/>
                <a:cs typeface="Helvetica Neue" charset="0"/>
              </a:rPr>
              <a:t>connectivity options for enterprise and SaaS </a:t>
            </a:r>
            <a:r>
              <a:rPr lang="en-US" sz="1600" dirty="0" smtClean="0">
                <a:solidFill>
                  <a:srgbClr val="002060"/>
                </a:solidFill>
                <a:latin typeface="Helvetica Neue" charset="0"/>
                <a:ea typeface="Helvetica Neue" charset="0"/>
                <a:cs typeface="Helvetica Neue" charset="0"/>
              </a:rPr>
              <a:t>environments</a:t>
            </a:r>
            <a:endParaRPr lang="en-US" sz="1600" dirty="0" smtClean="0">
              <a:solidFill>
                <a:srgbClr val="002060"/>
              </a:solidFill>
              <a:latin typeface="Helvetica Neue" charset="0"/>
              <a:ea typeface="Helvetica Neue" charset="0"/>
              <a:cs typeface="Helvetica Neue" charset="0"/>
            </a:endParaRPr>
          </a:p>
          <a:p>
            <a:pPr marL="285750" indent="-171450">
              <a:buFont typeface="Arial" charset="0"/>
              <a:buChar char="•"/>
            </a:pPr>
            <a:r>
              <a:rPr lang="en-US" sz="1600" dirty="0" smtClean="0">
                <a:solidFill>
                  <a:srgbClr val="002060"/>
                </a:solidFill>
                <a:latin typeface="Helvetica Neue" charset="0"/>
                <a:ea typeface="Helvetica Neue" charset="0"/>
                <a:cs typeface="Helvetica Neue" charset="0"/>
              </a:rPr>
              <a:t>Real-time </a:t>
            </a:r>
            <a:r>
              <a:rPr lang="en-US" sz="1600" dirty="0" smtClean="0">
                <a:solidFill>
                  <a:srgbClr val="002060"/>
                </a:solidFill>
                <a:latin typeface="Helvetica Neue" charset="0"/>
                <a:ea typeface="Helvetica Neue" charset="0"/>
                <a:cs typeface="Helvetica Neue" charset="0"/>
              </a:rPr>
              <a:t>Salesforce change processing</a:t>
            </a:r>
          </a:p>
          <a:p>
            <a:pPr marL="285750" indent="-171450">
              <a:buFont typeface="Arial" charset="0"/>
              <a:buChar char="•"/>
            </a:pPr>
            <a:r>
              <a:rPr lang="en-US" sz="1600" dirty="0" smtClean="0">
                <a:solidFill>
                  <a:srgbClr val="002060"/>
                </a:solidFill>
                <a:latin typeface="Helvetica Neue" charset="0"/>
                <a:ea typeface="Helvetica Neue" charset="0"/>
                <a:cs typeface="Helvetica Neue" charset="0"/>
              </a:rPr>
              <a:t>Simple configuration for Salesforce data synchronization</a:t>
            </a:r>
            <a:endParaRPr lang="en-US" sz="1600" dirty="0">
              <a:solidFill>
                <a:srgbClr val="002060"/>
              </a:solidFill>
              <a:latin typeface="Helvetica Neue" charset="0"/>
              <a:ea typeface="Helvetica Neue" charset="0"/>
              <a:cs typeface="Helvetica Neue" charset="0"/>
            </a:endParaRPr>
          </a:p>
        </p:txBody>
      </p:sp>
      <p:sp>
        <p:nvSpPr>
          <p:cNvPr id="7" name="Slide Number Placeholder 1"/>
          <p:cNvSpPr>
            <a:spLocks noGrp="1"/>
          </p:cNvSpPr>
          <p:nvPr>
            <p:ph type="sldNum" sz="quarter" idx="10"/>
          </p:nvPr>
        </p:nvSpPr>
        <p:spPr>
          <a:xfrm>
            <a:off x="328613" y="4894263"/>
            <a:ext cx="2124075" cy="171450"/>
          </a:xfrm>
        </p:spPr>
        <p:txBody>
          <a:bodyPr/>
          <a:lstStyle/>
          <a:p>
            <a:pPr algn="l">
              <a:defRPr/>
            </a:pPr>
            <a:r>
              <a:rPr lang="en-US" dirty="0" smtClean="0"/>
              <a:t>10</a:t>
            </a:r>
            <a:endParaRPr lang="en-US" dirty="0"/>
          </a:p>
        </p:txBody>
      </p:sp>
    </p:spTree>
    <p:extLst>
      <p:ext uri="{BB962C8B-B14F-4D97-AF65-F5344CB8AC3E}">
        <p14:creationId xmlns:p14="http://schemas.microsoft.com/office/powerpoint/2010/main" val="1108249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8686800" cy="387798"/>
          </a:xfrm>
        </p:spPr>
        <p:txBody>
          <a:bodyPr/>
          <a:lstStyle/>
          <a:p>
            <a:r>
              <a:rPr lang="en-US" dirty="0" smtClean="0">
                <a:latin typeface="Helvetica Neue" charset="0"/>
                <a:ea typeface="Helvetica Neue" charset="0"/>
                <a:cs typeface="Helvetica Neue" charset="0"/>
              </a:rPr>
              <a:t>IBM Cloud Integration for Salesforce Demo</a:t>
            </a:r>
            <a:endParaRPr lang="en-US" sz="2400" dirty="0">
              <a:solidFill>
                <a:srgbClr val="7030A0"/>
              </a:solidFill>
              <a:latin typeface="Helvetica Neue" charset="0"/>
              <a:ea typeface="Helvetica Neue" charset="0"/>
              <a:cs typeface="Helvetica Neue" charset="0"/>
            </a:endParaRPr>
          </a:p>
        </p:txBody>
      </p:sp>
      <p:sp>
        <p:nvSpPr>
          <p:cNvPr id="5" name="Rounded Rectangle 4"/>
          <p:cNvSpPr/>
          <p:nvPr/>
        </p:nvSpPr>
        <p:spPr bwMode="auto">
          <a:xfrm>
            <a:off x="3331819" y="1674866"/>
            <a:ext cx="2706880" cy="1110126"/>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0" tIns="0" rIns="0" bIns="0" numCol="1" rtlCol="0" anchor="ctr" anchorCtr="0" compatLnSpc="1">
            <a:prstTxWarp prst="textNoShape">
              <a:avLst/>
            </a:prstTxWarp>
          </a:bodyPr>
          <a:lstStyle/>
          <a:p>
            <a:pPr marL="0" marR="0" indent="0" defTabSz="914400" rtl="0" eaLnBrk="1" fontAlgn="base" latinLnBrk="0" hangingPunct="1">
              <a:lnSpc>
                <a:spcPct val="90000"/>
              </a:lnSpc>
              <a:spcBef>
                <a:spcPct val="0"/>
              </a:spcBef>
              <a:spcAft>
                <a:spcPct val="0"/>
              </a:spcAft>
              <a:buClrTx/>
              <a:buSzTx/>
              <a:buFontTx/>
              <a:buNone/>
              <a:tabLst/>
            </a:pPr>
            <a:r>
              <a:rPr kumimoji="0" lang="en-US" b="1" u="none" strike="noStrike" cap="none" normalizeH="0" baseline="0" smtClean="0">
                <a:ln>
                  <a:noFill/>
                </a:ln>
                <a:solidFill>
                  <a:schemeClr val="tx2">
                    <a:lumMod val="75000"/>
                  </a:schemeClr>
                </a:solidFill>
                <a:effectLst/>
                <a:latin typeface="Helvetica Neue Light" charset="0"/>
                <a:ea typeface="Helvetica Neue Light" charset="0"/>
                <a:cs typeface="Helvetica Neue Light" charset="0"/>
              </a:rPr>
              <a:t>App</a:t>
            </a:r>
            <a:endParaRPr kumimoji="0" lang="en-US"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endParaRPr>
          </a:p>
          <a:p>
            <a:pPr marL="0" marR="0" indent="0" defTabSz="914400" rtl="0" eaLnBrk="1" fontAlgn="base" latinLnBrk="0" hangingPunct="1">
              <a:lnSpc>
                <a:spcPct val="90000"/>
              </a:lnSpc>
              <a:spcBef>
                <a:spcPct val="0"/>
              </a:spcBef>
              <a:spcAft>
                <a:spcPct val="0"/>
              </a:spcAft>
              <a:buClrTx/>
              <a:buSzTx/>
              <a:buFontTx/>
              <a:buNone/>
              <a:tabLst/>
            </a:pPr>
            <a:r>
              <a:rPr kumimoji="0" lang="en-US"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Connect</a:t>
            </a:r>
          </a:p>
        </p:txBody>
      </p:sp>
      <p:sp>
        <p:nvSpPr>
          <p:cNvPr id="23" name="Rounded Rectangle 22"/>
          <p:cNvSpPr/>
          <p:nvPr/>
        </p:nvSpPr>
        <p:spPr bwMode="auto">
          <a:xfrm>
            <a:off x="4120452" y="3504483"/>
            <a:ext cx="1046177" cy="654628"/>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6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MQ</a:t>
            </a:r>
          </a:p>
        </p:txBody>
      </p:sp>
      <p:pic>
        <p:nvPicPr>
          <p:cNvPr id="24" name="Picture 23"/>
          <p:cNvPicPr>
            <a:picLocks noChangeAspect="1"/>
          </p:cNvPicPr>
          <p:nvPr/>
        </p:nvPicPr>
        <p:blipFill>
          <a:blip r:embed="rId2"/>
          <a:stretch>
            <a:fillRect/>
          </a:stretch>
        </p:blipFill>
        <p:spPr>
          <a:xfrm>
            <a:off x="762990" y="3140118"/>
            <a:ext cx="1833847" cy="1151248"/>
          </a:xfrm>
          <a:prstGeom prst="rect">
            <a:avLst/>
          </a:prstGeom>
        </p:spPr>
      </p:pic>
      <p:pic>
        <p:nvPicPr>
          <p:cNvPr id="26" name="Picture 25"/>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3448188" y="1782098"/>
            <a:ext cx="501795" cy="501795"/>
          </a:xfrm>
          <a:prstGeom prst="rect">
            <a:avLst/>
          </a:prstGeom>
        </p:spPr>
      </p:pic>
      <p:pic>
        <p:nvPicPr>
          <p:cNvPr id="43" name="Picture 42"/>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1043836" y="1487812"/>
            <a:ext cx="841682" cy="841682"/>
          </a:xfrm>
          <a:prstGeom prst="rect">
            <a:avLst/>
          </a:prstGeom>
        </p:spPr>
      </p:pic>
      <p:cxnSp>
        <p:nvCxnSpPr>
          <p:cNvPr id="48" name="Straight Arrow Connector 47"/>
          <p:cNvCxnSpPr/>
          <p:nvPr/>
        </p:nvCxnSpPr>
        <p:spPr bwMode="auto">
          <a:xfrm>
            <a:off x="2596837" y="3831797"/>
            <a:ext cx="1353146" cy="3603"/>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52" name="Straight Arrow Connector 51"/>
          <p:cNvCxnSpPr/>
          <p:nvPr/>
        </p:nvCxnSpPr>
        <p:spPr bwMode="auto">
          <a:xfrm flipV="1">
            <a:off x="4636631" y="2921621"/>
            <a:ext cx="3717" cy="457199"/>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63" name="Straight Arrow Connector 62"/>
          <p:cNvCxnSpPr/>
          <p:nvPr/>
        </p:nvCxnSpPr>
        <p:spPr bwMode="auto">
          <a:xfrm>
            <a:off x="1754215" y="1941454"/>
            <a:ext cx="1485389" cy="0"/>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49" name="Straight Arrow Connector 48"/>
          <p:cNvCxnSpPr/>
          <p:nvPr/>
        </p:nvCxnSpPr>
        <p:spPr bwMode="auto">
          <a:xfrm>
            <a:off x="2011486" y="2534306"/>
            <a:ext cx="3532" cy="454268"/>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51" name="Straight Arrow Connector 50"/>
          <p:cNvCxnSpPr/>
          <p:nvPr/>
        </p:nvCxnSpPr>
        <p:spPr bwMode="auto">
          <a:xfrm flipH="1">
            <a:off x="2011486" y="2534306"/>
            <a:ext cx="1201918" cy="0"/>
          </a:xfrm>
          <a:prstGeom prst="straightConnector1">
            <a:avLst/>
          </a:prstGeom>
          <a:noFill/>
          <a:ln w="12700" cap="flat" cmpd="sng" algn="ctr">
            <a:solidFill>
              <a:schemeClr val="bg1">
                <a:lumMod val="50000"/>
              </a:schemeClr>
            </a:solidFill>
            <a:prstDash val="solid"/>
            <a:round/>
            <a:headEnd type="none" w="med" len="med"/>
            <a:tailEnd type="none" w="med" len="med"/>
          </a:ln>
          <a:effectLst/>
        </p:spPr>
      </p:cxnSp>
      <p:cxnSp>
        <p:nvCxnSpPr>
          <p:cNvPr id="66" name="Straight Arrow Connector 65"/>
          <p:cNvCxnSpPr/>
          <p:nvPr/>
        </p:nvCxnSpPr>
        <p:spPr bwMode="auto">
          <a:xfrm>
            <a:off x="1464677" y="2458147"/>
            <a:ext cx="0" cy="528484"/>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27" name="Rounded Rectangle 26"/>
          <p:cNvSpPr/>
          <p:nvPr/>
        </p:nvSpPr>
        <p:spPr bwMode="auto">
          <a:xfrm>
            <a:off x="7026294" y="1723817"/>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smtClean="0">
                <a:ln>
                  <a:noFill/>
                </a:ln>
                <a:solidFill>
                  <a:schemeClr val="tx1">
                    <a:lumMod val="50000"/>
                    <a:lumOff val="50000"/>
                  </a:schemeClr>
                </a:solidFill>
                <a:effectLst/>
                <a:latin typeface="Helvetica Neue Light" charset="0"/>
                <a:ea typeface="Helvetica Neue Light" charset="0"/>
                <a:cs typeface="Helvetica Neue Light" charset="0"/>
              </a:rPr>
              <a:t>Shipping Vendor</a:t>
            </a:r>
          </a:p>
        </p:txBody>
      </p:sp>
      <p:cxnSp>
        <p:nvCxnSpPr>
          <p:cNvPr id="28" name="Straight Arrow Connector 27"/>
          <p:cNvCxnSpPr/>
          <p:nvPr/>
        </p:nvCxnSpPr>
        <p:spPr bwMode="auto">
          <a:xfrm>
            <a:off x="6142934" y="1941454"/>
            <a:ext cx="751673" cy="0"/>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29" name="Slide Number Placeholder 1"/>
          <p:cNvSpPr>
            <a:spLocks noGrp="1"/>
          </p:cNvSpPr>
          <p:nvPr>
            <p:ph type="sldNum" sz="quarter" idx="10"/>
          </p:nvPr>
        </p:nvSpPr>
        <p:spPr>
          <a:xfrm>
            <a:off x="328613" y="4894263"/>
            <a:ext cx="2124075" cy="171450"/>
          </a:xfrm>
        </p:spPr>
        <p:txBody>
          <a:bodyPr/>
          <a:lstStyle/>
          <a:p>
            <a:pPr algn="l">
              <a:defRPr/>
            </a:pPr>
            <a:r>
              <a:rPr lang="en-US" dirty="0" smtClean="0"/>
              <a:t>11</a:t>
            </a:r>
            <a:endParaRPr lang="en-US" dirty="0"/>
          </a:p>
        </p:txBody>
      </p:sp>
    </p:spTree>
    <p:extLst>
      <p:ext uri="{BB962C8B-B14F-4D97-AF65-F5344CB8AC3E}">
        <p14:creationId xmlns:p14="http://schemas.microsoft.com/office/powerpoint/2010/main" val="182352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8686800" cy="637097"/>
          </a:xfrm>
        </p:spPr>
        <p:txBody>
          <a:bodyPr/>
          <a:lstStyle/>
          <a:p>
            <a:r>
              <a:rPr lang="en-US" dirty="0" smtClean="0">
                <a:latin typeface="Helvetica Neue" charset="0"/>
                <a:ea typeface="Helvetica Neue" charset="0"/>
                <a:cs typeface="Helvetica Neue" charset="0"/>
              </a:rPr>
              <a:t>IBM Cloud Integration for Salesforce Demo</a:t>
            </a:r>
            <a:r>
              <a:rPr lang="en-US" smtClean="0">
                <a:latin typeface="Helvetica Neue" charset="0"/>
                <a:ea typeface="Helvetica Neue" charset="0"/>
                <a:cs typeface="Helvetica Neue" charset="0"/>
              </a:rPr>
              <a:t/>
            </a:r>
            <a:br>
              <a:rPr lang="en-US" smtClean="0">
                <a:latin typeface="Helvetica Neue" charset="0"/>
                <a:ea typeface="Helvetica Neue" charset="0"/>
                <a:cs typeface="Helvetica Neue" charset="0"/>
              </a:rPr>
            </a:br>
            <a:r>
              <a:rPr lang="en-US" sz="1800" smtClean="0">
                <a:solidFill>
                  <a:srgbClr val="7030A0"/>
                </a:solidFill>
                <a:latin typeface="Helvetica Neue" charset="0"/>
                <a:ea typeface="Helvetica Neue" charset="0"/>
                <a:cs typeface="Helvetica Neue" charset="0"/>
              </a:rPr>
              <a:t>Field </a:t>
            </a:r>
            <a:r>
              <a:rPr lang="en-US" sz="1800" dirty="0">
                <a:solidFill>
                  <a:srgbClr val="7030A0"/>
                </a:solidFill>
                <a:latin typeface="Helvetica Neue" charset="0"/>
                <a:ea typeface="Helvetica Neue" charset="0"/>
                <a:cs typeface="Helvetica Neue" charset="0"/>
              </a:rPr>
              <a:t>Rep retrieves additional customer information</a:t>
            </a:r>
            <a:endParaRPr lang="en-US" sz="2400" dirty="0">
              <a:solidFill>
                <a:srgbClr val="7030A0"/>
              </a:solidFill>
              <a:latin typeface="Helvetica Neue" charset="0"/>
              <a:ea typeface="Helvetica Neue" charset="0"/>
              <a:cs typeface="Helvetica Neue" charset="0"/>
            </a:endParaRPr>
          </a:p>
        </p:txBody>
      </p:sp>
      <p:sp>
        <p:nvSpPr>
          <p:cNvPr id="5" name="Rounded Rectangle 4"/>
          <p:cNvSpPr/>
          <p:nvPr/>
        </p:nvSpPr>
        <p:spPr bwMode="auto">
          <a:xfrm>
            <a:off x="3331819" y="1674866"/>
            <a:ext cx="2706880" cy="1110126"/>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0" tIns="0" rIns="0" bIns="0" numCol="1" rtlCol="0" anchor="ctr" anchorCtr="0" compatLnSpc="1">
            <a:prstTxWarp prst="textNoShape">
              <a:avLst/>
            </a:prstTxWarp>
          </a:bodyPr>
          <a:lstStyle/>
          <a:p>
            <a:pPr marL="0" marR="0" indent="0" defTabSz="914400" rtl="0" eaLnBrk="1" fontAlgn="base" latinLnBrk="0" hangingPunct="1">
              <a:lnSpc>
                <a:spcPct val="90000"/>
              </a:lnSpc>
              <a:spcBef>
                <a:spcPct val="0"/>
              </a:spcBef>
              <a:spcAft>
                <a:spcPct val="0"/>
              </a:spcAft>
              <a:buClrTx/>
              <a:buSzTx/>
              <a:buFontTx/>
              <a:buNone/>
              <a:tabLst/>
            </a:pPr>
            <a:r>
              <a:rPr kumimoji="0" lang="en-US"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App</a:t>
            </a:r>
          </a:p>
          <a:p>
            <a:pPr marL="0" marR="0" indent="0" defTabSz="914400" rtl="0" eaLnBrk="1" fontAlgn="base" latinLnBrk="0" hangingPunct="1">
              <a:lnSpc>
                <a:spcPct val="90000"/>
              </a:lnSpc>
              <a:spcBef>
                <a:spcPct val="0"/>
              </a:spcBef>
              <a:spcAft>
                <a:spcPct val="0"/>
              </a:spcAft>
              <a:buClrTx/>
              <a:buSzTx/>
              <a:buFontTx/>
              <a:buNone/>
              <a:tabLst/>
            </a:pPr>
            <a:r>
              <a:rPr kumimoji="0" lang="en-US"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Connect</a:t>
            </a:r>
          </a:p>
        </p:txBody>
      </p:sp>
      <p:pic>
        <p:nvPicPr>
          <p:cNvPr id="24" name="Picture 23"/>
          <p:cNvPicPr>
            <a:picLocks noChangeAspect="1"/>
          </p:cNvPicPr>
          <p:nvPr/>
        </p:nvPicPr>
        <p:blipFill>
          <a:blip r:embed="rId2"/>
          <a:stretch>
            <a:fillRect/>
          </a:stretch>
        </p:blipFill>
        <p:spPr>
          <a:xfrm>
            <a:off x="762990" y="3140118"/>
            <a:ext cx="1833847" cy="1151248"/>
          </a:xfrm>
          <a:prstGeom prst="rect">
            <a:avLst/>
          </a:prstGeom>
        </p:spPr>
      </p:pic>
      <p:pic>
        <p:nvPicPr>
          <p:cNvPr id="26" name="Picture 25"/>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3448188" y="1782098"/>
            <a:ext cx="501795" cy="501795"/>
          </a:xfrm>
          <a:prstGeom prst="rect">
            <a:avLst/>
          </a:prstGeom>
        </p:spPr>
      </p:pic>
      <p:pic>
        <p:nvPicPr>
          <p:cNvPr id="43" name="Picture 42"/>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1043836" y="1487812"/>
            <a:ext cx="841682" cy="841682"/>
          </a:xfrm>
          <a:prstGeom prst="rect">
            <a:avLst/>
          </a:prstGeom>
        </p:spPr>
      </p:pic>
      <p:cxnSp>
        <p:nvCxnSpPr>
          <p:cNvPr id="63" name="Straight Arrow Connector 62"/>
          <p:cNvCxnSpPr/>
          <p:nvPr/>
        </p:nvCxnSpPr>
        <p:spPr bwMode="auto">
          <a:xfrm>
            <a:off x="1754215" y="1941454"/>
            <a:ext cx="1485389" cy="0"/>
          </a:xfrm>
          <a:prstGeom prst="straightConnector1">
            <a:avLst/>
          </a:prstGeom>
          <a:noFill/>
          <a:ln w="38100" cap="flat" cmpd="sng" algn="ctr">
            <a:solidFill>
              <a:srgbClr val="7030A0"/>
            </a:solidFill>
            <a:prstDash val="solid"/>
            <a:round/>
            <a:headEnd type="none" w="med" len="med"/>
            <a:tailEnd type="triangle"/>
          </a:ln>
          <a:effectLst/>
        </p:spPr>
      </p:cxnSp>
      <p:cxnSp>
        <p:nvCxnSpPr>
          <p:cNvPr id="49" name="Straight Arrow Connector 48"/>
          <p:cNvCxnSpPr/>
          <p:nvPr/>
        </p:nvCxnSpPr>
        <p:spPr bwMode="auto">
          <a:xfrm>
            <a:off x="2011486" y="2534306"/>
            <a:ext cx="3532" cy="454268"/>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51" name="Straight Arrow Connector 50"/>
          <p:cNvCxnSpPr/>
          <p:nvPr/>
        </p:nvCxnSpPr>
        <p:spPr bwMode="auto">
          <a:xfrm flipH="1">
            <a:off x="2011486" y="2534306"/>
            <a:ext cx="1201918" cy="0"/>
          </a:xfrm>
          <a:prstGeom prst="straightConnector1">
            <a:avLst/>
          </a:prstGeom>
          <a:noFill/>
          <a:ln w="12700" cap="flat" cmpd="sng" algn="ctr">
            <a:solidFill>
              <a:schemeClr val="bg1">
                <a:lumMod val="50000"/>
              </a:schemeClr>
            </a:solidFill>
            <a:prstDash val="solid"/>
            <a:round/>
            <a:headEnd type="none" w="med" len="med"/>
            <a:tailEnd type="none" w="med" len="med"/>
          </a:ln>
          <a:effectLst/>
        </p:spPr>
      </p:cxnSp>
      <p:cxnSp>
        <p:nvCxnSpPr>
          <p:cNvPr id="66" name="Straight Arrow Connector 65"/>
          <p:cNvCxnSpPr/>
          <p:nvPr/>
        </p:nvCxnSpPr>
        <p:spPr bwMode="auto">
          <a:xfrm>
            <a:off x="1464677" y="2458147"/>
            <a:ext cx="0" cy="528484"/>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28" name="Straight Arrow Connector 27"/>
          <p:cNvCxnSpPr/>
          <p:nvPr/>
        </p:nvCxnSpPr>
        <p:spPr bwMode="auto">
          <a:xfrm>
            <a:off x="6142934" y="1941454"/>
            <a:ext cx="751673" cy="0"/>
          </a:xfrm>
          <a:prstGeom prst="straightConnector1">
            <a:avLst/>
          </a:prstGeom>
          <a:noFill/>
          <a:ln w="38100" cap="flat" cmpd="sng" algn="ctr">
            <a:solidFill>
              <a:srgbClr val="7030A0"/>
            </a:solidFill>
            <a:prstDash val="solid"/>
            <a:round/>
            <a:headEnd type="none" w="med" len="med"/>
            <a:tailEnd type="triangle"/>
          </a:ln>
          <a:effectLst/>
        </p:spPr>
      </p:cxnSp>
      <p:sp>
        <p:nvSpPr>
          <p:cNvPr id="21" name="Rectangular Callout 20"/>
          <p:cNvSpPr/>
          <p:nvPr/>
        </p:nvSpPr>
        <p:spPr bwMode="auto">
          <a:xfrm>
            <a:off x="1853086" y="1134360"/>
            <a:ext cx="989276" cy="535276"/>
          </a:xfrm>
          <a:prstGeom prst="wedgeRectCallout">
            <a:avLst>
              <a:gd name="adj1" fmla="val -34675"/>
              <a:gd name="adj2" fmla="val 80595"/>
            </a:avLst>
          </a:prstGeom>
          <a:solidFill>
            <a:schemeClr val="accent4">
              <a:lumMod val="20000"/>
              <a:lumOff val="80000"/>
            </a:schemeClr>
          </a:solidFill>
          <a:ln w="9525" cap="flat" cmpd="sng" algn="ctr">
            <a:solidFill>
              <a:schemeClr val="accent4">
                <a:lumMod val="50000"/>
              </a:schemeClr>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rPr>
              <a:t>1. Call API to enrich accounts with service info</a:t>
            </a:r>
          </a:p>
        </p:txBody>
      </p:sp>
      <p:sp>
        <p:nvSpPr>
          <p:cNvPr id="29" name="Rectangular Callout 28"/>
          <p:cNvSpPr/>
          <p:nvPr/>
        </p:nvSpPr>
        <p:spPr bwMode="auto">
          <a:xfrm>
            <a:off x="6142934" y="1134360"/>
            <a:ext cx="1933444" cy="334520"/>
          </a:xfrm>
          <a:prstGeom prst="wedgeRectCallout">
            <a:avLst>
              <a:gd name="adj1" fmla="val -37919"/>
              <a:gd name="adj2" fmla="val 158568"/>
            </a:avLst>
          </a:prstGeom>
          <a:solidFill>
            <a:schemeClr val="accent4">
              <a:lumMod val="20000"/>
              <a:lumOff val="80000"/>
            </a:schemeClr>
          </a:solidFill>
          <a:ln w="9525" cap="flat" cmpd="sng" algn="ctr">
            <a:solidFill>
              <a:schemeClr val="accent4">
                <a:lumMod val="50000"/>
              </a:schemeClr>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a:solidFill>
                  <a:srgbClr val="191919"/>
                </a:solidFill>
                <a:latin typeface="Helvetica Neue Light" charset="0"/>
                <a:ea typeface="Helvetica Neue Light" charset="0"/>
                <a:cs typeface="Helvetica Neue Light" charset="0"/>
              </a:rPr>
              <a:t>2</a:t>
            </a:r>
            <a:r>
              <a:rPr lang="en-US" sz="1000" dirty="0" smtClean="0">
                <a:solidFill>
                  <a:srgbClr val="191919"/>
                </a:solidFill>
                <a:latin typeface="Helvetica Neue Light" charset="0"/>
                <a:ea typeface="Helvetica Neue Light" charset="0"/>
                <a:cs typeface="Helvetica Neue Light" charset="0"/>
              </a:rPr>
              <a:t>. Retrieve pending shipment status and return to mobile app.</a:t>
            </a:r>
            <a:endPar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endParaRPr>
          </a:p>
        </p:txBody>
      </p:sp>
      <p:sp>
        <p:nvSpPr>
          <p:cNvPr id="32" name="Rounded Rectangle 31"/>
          <p:cNvSpPr/>
          <p:nvPr/>
        </p:nvSpPr>
        <p:spPr bwMode="auto">
          <a:xfrm>
            <a:off x="4120452" y="3504483"/>
            <a:ext cx="1046177" cy="654628"/>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6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MQ</a:t>
            </a:r>
          </a:p>
        </p:txBody>
      </p:sp>
      <p:cxnSp>
        <p:nvCxnSpPr>
          <p:cNvPr id="33" name="Straight Arrow Connector 32"/>
          <p:cNvCxnSpPr/>
          <p:nvPr/>
        </p:nvCxnSpPr>
        <p:spPr bwMode="auto">
          <a:xfrm>
            <a:off x="2596837" y="3831797"/>
            <a:ext cx="1353146" cy="3603"/>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34" name="Straight Arrow Connector 33"/>
          <p:cNvCxnSpPr/>
          <p:nvPr/>
        </p:nvCxnSpPr>
        <p:spPr bwMode="auto">
          <a:xfrm flipV="1">
            <a:off x="4636631" y="2921621"/>
            <a:ext cx="3717" cy="457199"/>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35" name="Slide Number Placeholder 1"/>
          <p:cNvSpPr>
            <a:spLocks noGrp="1"/>
          </p:cNvSpPr>
          <p:nvPr>
            <p:ph type="sldNum" sz="quarter" idx="10"/>
          </p:nvPr>
        </p:nvSpPr>
        <p:spPr>
          <a:xfrm>
            <a:off x="328613" y="4894263"/>
            <a:ext cx="2124075" cy="171450"/>
          </a:xfrm>
        </p:spPr>
        <p:txBody>
          <a:bodyPr/>
          <a:lstStyle/>
          <a:p>
            <a:pPr algn="l">
              <a:defRPr/>
            </a:pPr>
            <a:r>
              <a:rPr lang="en-US" smtClean="0"/>
              <a:t>12</a:t>
            </a:r>
            <a:endParaRPr lang="en-US" dirty="0"/>
          </a:p>
        </p:txBody>
      </p:sp>
      <p:sp>
        <p:nvSpPr>
          <p:cNvPr id="23" name="Rounded Rectangle 22"/>
          <p:cNvSpPr/>
          <p:nvPr/>
        </p:nvSpPr>
        <p:spPr bwMode="auto">
          <a:xfrm>
            <a:off x="7026294" y="1723817"/>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smtClean="0">
                <a:ln>
                  <a:noFill/>
                </a:ln>
                <a:solidFill>
                  <a:schemeClr val="tx1">
                    <a:lumMod val="50000"/>
                    <a:lumOff val="50000"/>
                  </a:schemeClr>
                </a:solidFill>
                <a:effectLst/>
                <a:latin typeface="Helvetica Neue Light" charset="0"/>
                <a:ea typeface="Helvetica Neue Light" charset="0"/>
                <a:cs typeface="Helvetica Neue Light" charset="0"/>
              </a:rPr>
              <a:t>Shipping Vendor</a:t>
            </a:r>
          </a:p>
        </p:txBody>
      </p:sp>
    </p:spTree>
    <p:extLst>
      <p:ext uri="{BB962C8B-B14F-4D97-AF65-F5344CB8AC3E}">
        <p14:creationId xmlns:p14="http://schemas.microsoft.com/office/powerpoint/2010/main" val="425733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0 September 2009">
      <a:majorFont>
        <a:latin typeface="HelvNeue Light for IBM"/>
        <a:ea typeface=""/>
        <a:cs typeface=""/>
      </a:majorFont>
      <a:minorFont>
        <a:latin typeface="HelvNeue Light for IB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000" b="0" i="0" u="none" strike="noStrike" cap="none" normalizeH="0" baseline="0" smtClean="0">
            <a:ln>
              <a:noFill/>
            </a:ln>
            <a:solidFill>
              <a:srgbClr val="191919"/>
            </a:solidFill>
            <a:effectLst/>
            <a:latin typeface="HelvNeue Light for IBM"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000" b="0" i="0" u="none" strike="noStrike" cap="none" normalizeH="0" baseline="0" smtClean="0">
            <a:ln>
              <a:noFill/>
            </a:ln>
            <a:solidFill>
              <a:srgbClr val="191919"/>
            </a:solidFill>
            <a:effectLst/>
            <a:latin typeface="HelvNeue Light for IBM" pitchFamily="34" charset="0"/>
          </a:defRPr>
        </a:defPPr>
      </a:lstStyle>
    </a:lnDef>
  </a:objectDefaults>
  <a:extraClrSchemeLst>
    <a:extraClrScheme>
      <a:clrScheme name="10 September 2009 1">
        <a:dk1>
          <a:srgbClr val="6D6E70"/>
        </a:dk1>
        <a:lt1>
          <a:srgbClr val="FFFFFF"/>
        </a:lt1>
        <a:dk2>
          <a:srgbClr val="191919"/>
        </a:dk2>
        <a:lt2>
          <a:srgbClr val="B2B2B2"/>
        </a:lt2>
        <a:accent1>
          <a:srgbClr val="00B0DA"/>
        </a:accent1>
        <a:accent2>
          <a:srgbClr val="00B0DA"/>
        </a:accent2>
        <a:accent3>
          <a:srgbClr val="FFFFFF"/>
        </a:accent3>
        <a:accent4>
          <a:srgbClr val="5C5D5F"/>
        </a:accent4>
        <a:accent5>
          <a:srgbClr val="AAD4EA"/>
        </a:accent5>
        <a:accent6>
          <a:srgbClr val="009FC5"/>
        </a:accent6>
        <a:hlink>
          <a:srgbClr val="00B0DA"/>
        </a:hlink>
        <a:folHlink>
          <a:srgbClr val="AB1A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5609</TotalTime>
  <Words>858</Words>
  <Application>Microsoft Macintosh PowerPoint</Application>
  <PresentationFormat>On-screen Show (16:9)</PresentationFormat>
  <Paragraphs>170</Paragraphs>
  <Slides>15</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Calibri</vt:lpstr>
      <vt:lpstr>Cambria</vt:lpstr>
      <vt:lpstr>Helvetica Neue</vt:lpstr>
      <vt:lpstr>Helvetica Neue Light</vt:lpstr>
      <vt:lpstr>HelvNeue Light for IBM</vt:lpstr>
      <vt:lpstr>MS PGothic</vt:lpstr>
      <vt:lpstr>ＭＳ 明朝</vt:lpstr>
      <vt:lpstr>Times New Roman</vt:lpstr>
      <vt:lpstr>Wingdings</vt:lpstr>
      <vt:lpstr>Arial</vt:lpstr>
      <vt:lpstr>Default Theme</vt:lpstr>
      <vt:lpstr>IBM Cloud Integration for Salesforce</vt:lpstr>
      <vt:lpstr>IBM and Salesforce Announce Landmark Global Strategic Partnership1 06 March 2017</vt:lpstr>
      <vt:lpstr>Key elements of the partnership</vt:lpstr>
      <vt:lpstr>IBM Cloud Integration for Salesforce</vt:lpstr>
      <vt:lpstr>Cloud Integration for Salesforce Use Cases</vt:lpstr>
      <vt:lpstr>IBM Cloud Integration for Salesforce</vt:lpstr>
      <vt:lpstr>IBM Cloud Integration for Salesforce Demo</vt:lpstr>
      <vt:lpstr>IBM Cloud Integration for Salesforce Demo</vt:lpstr>
      <vt:lpstr>IBM Cloud Integration for Salesforce Demo Field Rep retrieves additional customer information</vt:lpstr>
      <vt:lpstr>IBM Cloud Integration for Salesforce Demo Field Rep expedites shipment</vt:lpstr>
      <vt:lpstr>Demonstration</vt:lpstr>
      <vt:lpstr>Broad connectivity options</vt:lpstr>
      <vt:lpstr>IBM Cloud Integration for Salesforce Expanding to use full value of IBM Application Integration Suite</vt:lpstr>
      <vt:lpstr>Suggested next steps to learn, explore, and try</vt:lpstr>
      <vt:lpstr> Thank you.</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Grohman</dc:creator>
  <cp:lastModifiedBy>Andy Grohman</cp:lastModifiedBy>
  <cp:revision>72</cp:revision>
  <dcterms:created xsi:type="dcterms:W3CDTF">2017-04-17T23:26:01Z</dcterms:created>
  <dcterms:modified xsi:type="dcterms:W3CDTF">2017-06-05T16:06:36Z</dcterms:modified>
</cp:coreProperties>
</file>