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9" r:id="rId3"/>
    <p:sldId id="265" r:id="rId4"/>
    <p:sldId id="264" r:id="rId5"/>
    <p:sldId id="263" r:id="rId6"/>
    <p:sldId id="262" r:id="rId7"/>
    <p:sldId id="261" r:id="rId8"/>
    <p:sldId id="257" r:id="rId9"/>
    <p:sldId id="259" r:id="rId10"/>
    <p:sldId id="258" r:id="rId11"/>
    <p:sldId id="256" r:id="rId12"/>
    <p:sldId id="268" r:id="rId13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CC"/>
    <a:srgbClr val="FFCC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35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222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CAA5-151C-4504-90BA-1B15ED924EF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2EE-770B-48F7-860C-2C0228804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73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3000">
        <p159:morph option="byObject"/>
        <p:sndAc>
          <p:stSnd>
            <p:snd r:embed="rId1" name="breeze.wav"/>
          </p:stSnd>
        </p:sndAc>
      </p:transition>
    </mc:Choice>
    <mc:Fallback xmlns="">
      <p:transition spd="slow" advClick="0" advTm="33000">
        <p:fade/>
        <p:sndAc>
          <p:stSnd>
            <p:snd r:embed="rId3" name="breeze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CAA5-151C-4504-90BA-1B15ED924EF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2EE-770B-48F7-860C-2C0228804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8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3000">
        <p159:morph option="byObject"/>
        <p:sndAc>
          <p:stSnd>
            <p:snd r:embed="rId1" name="breeze.wav"/>
          </p:stSnd>
        </p:sndAc>
      </p:transition>
    </mc:Choice>
    <mc:Fallback xmlns="">
      <p:transition spd="slow" advClick="0" advTm="33000">
        <p:fade/>
        <p:sndAc>
          <p:stSnd>
            <p:snd r:embed="rId3" name="breeze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CAA5-151C-4504-90BA-1B15ED924EF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2EE-770B-48F7-860C-2C0228804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09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3000">
        <p159:morph option="byObject"/>
        <p:sndAc>
          <p:stSnd>
            <p:snd r:embed="rId1" name="breeze.wav"/>
          </p:stSnd>
        </p:sndAc>
      </p:transition>
    </mc:Choice>
    <mc:Fallback xmlns="">
      <p:transition spd="slow" advClick="0" advTm="33000">
        <p:fade/>
        <p:sndAc>
          <p:stSnd>
            <p:snd r:embed="rId3" name="breeze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CAA5-151C-4504-90BA-1B15ED924EF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2EE-770B-48F7-860C-2C0228804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00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3000">
        <p159:morph option="byObject"/>
        <p:sndAc>
          <p:stSnd>
            <p:snd r:embed="rId1" name="breeze.wav"/>
          </p:stSnd>
        </p:sndAc>
      </p:transition>
    </mc:Choice>
    <mc:Fallback xmlns="">
      <p:transition spd="slow" advClick="0" advTm="33000">
        <p:fade/>
        <p:sndAc>
          <p:stSnd>
            <p:snd r:embed="rId3" name="breeze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CAA5-151C-4504-90BA-1B15ED924EF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2EE-770B-48F7-860C-2C0228804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5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3000">
        <p159:morph option="byObject"/>
        <p:sndAc>
          <p:stSnd>
            <p:snd r:embed="rId1" name="breeze.wav"/>
          </p:stSnd>
        </p:sndAc>
      </p:transition>
    </mc:Choice>
    <mc:Fallback xmlns="">
      <p:transition spd="slow" advClick="0" advTm="33000">
        <p:fade/>
        <p:sndAc>
          <p:stSnd>
            <p:snd r:embed="rId3" name="breeze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CAA5-151C-4504-90BA-1B15ED924EF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2EE-770B-48F7-860C-2C0228804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45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3000">
        <p159:morph option="byObject"/>
        <p:sndAc>
          <p:stSnd>
            <p:snd r:embed="rId1" name="breeze.wav"/>
          </p:stSnd>
        </p:sndAc>
      </p:transition>
    </mc:Choice>
    <mc:Fallback xmlns="">
      <p:transition spd="slow" advClick="0" advTm="33000">
        <p:fade/>
        <p:sndAc>
          <p:stSnd>
            <p:snd r:embed="rId3" name="breeze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CAA5-151C-4504-90BA-1B15ED924EF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2EE-770B-48F7-860C-2C0228804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3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3000">
        <p159:morph option="byObject"/>
        <p:sndAc>
          <p:stSnd>
            <p:snd r:embed="rId1" name="breeze.wav"/>
          </p:stSnd>
        </p:sndAc>
      </p:transition>
    </mc:Choice>
    <mc:Fallback xmlns="">
      <p:transition spd="slow" advClick="0" advTm="33000">
        <p:fade/>
        <p:sndAc>
          <p:stSnd>
            <p:snd r:embed="rId3" name="breeze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CAA5-151C-4504-90BA-1B15ED924EF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2EE-770B-48F7-860C-2C0228804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73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3000">
        <p159:morph option="byObject"/>
        <p:sndAc>
          <p:stSnd>
            <p:snd r:embed="rId1" name="breeze.wav"/>
          </p:stSnd>
        </p:sndAc>
      </p:transition>
    </mc:Choice>
    <mc:Fallback xmlns="">
      <p:transition spd="slow" advClick="0" advTm="33000">
        <p:fade/>
        <p:sndAc>
          <p:stSnd>
            <p:snd r:embed="rId3" name="breeze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CAA5-151C-4504-90BA-1B15ED924EF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2EE-770B-48F7-860C-2C0228804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51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3000">
        <p159:morph option="byObject"/>
        <p:sndAc>
          <p:stSnd>
            <p:snd r:embed="rId1" name="breeze.wav"/>
          </p:stSnd>
        </p:sndAc>
      </p:transition>
    </mc:Choice>
    <mc:Fallback xmlns="">
      <p:transition spd="slow" advClick="0" advTm="33000">
        <p:fade/>
        <p:sndAc>
          <p:stSnd>
            <p:snd r:embed="rId3" name="breeze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CAA5-151C-4504-90BA-1B15ED924EF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2EE-770B-48F7-860C-2C0228804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5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3000">
        <p159:morph option="byObject"/>
        <p:sndAc>
          <p:stSnd>
            <p:snd r:embed="rId1" name="breeze.wav"/>
          </p:stSnd>
        </p:sndAc>
      </p:transition>
    </mc:Choice>
    <mc:Fallback xmlns="">
      <p:transition spd="slow" advClick="0" advTm="33000">
        <p:fade/>
        <p:sndAc>
          <p:stSnd>
            <p:snd r:embed="rId3" name="breeze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CAA5-151C-4504-90BA-1B15ED924EF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2EE-770B-48F7-860C-2C0228804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32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3000">
        <p159:morph option="byObject"/>
        <p:sndAc>
          <p:stSnd>
            <p:snd r:embed="rId1" name="breeze.wav"/>
          </p:stSnd>
        </p:sndAc>
      </p:transition>
    </mc:Choice>
    <mc:Fallback xmlns="">
      <p:transition spd="slow" advClick="0" advTm="33000">
        <p:fade/>
        <p:sndAc>
          <p:stSnd>
            <p:snd r:embed="rId3" name="breeze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7CAA5-151C-4504-90BA-1B15ED924EF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52EE-770B-48F7-860C-2C0228804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0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3000">
        <p159:morph option="byObject"/>
        <p:sndAc>
          <p:stSnd>
            <p:snd r:embed="rId13" name="breeze.wav"/>
          </p:stSnd>
        </p:sndAc>
      </p:transition>
    </mc:Choice>
    <mc:Fallback xmlns="">
      <p:transition spd="slow" advClick="0" advTm="33000">
        <p:fade/>
        <p:sndAc>
          <p:stSnd>
            <p:snd r:embed="rId14" name="breeze.wav"/>
          </p:stSnd>
        </p:sndAc>
      </p:transition>
    </mc:Fallback>
  </mc:AlternateConten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bg1">
              <a:lumMod val="50000"/>
            </a:schemeClr>
          </a:fgClr>
          <a:bgClr>
            <a:srgbClr val="FFFFC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ACC21F-615E-49BB-9D12-C140F3E4B92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"/>
            <a:ext cx="914400" cy="9144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CE2B81-C572-4382-B8AB-C68F4DFF7B75}"/>
              </a:ext>
            </a:extLst>
          </p:cNvPr>
          <p:cNvSpPr/>
          <p:nvPr/>
        </p:nvSpPr>
        <p:spPr>
          <a:xfrm>
            <a:off x="-1" y="-1"/>
            <a:ext cx="914400" cy="914401"/>
          </a:xfrm>
          <a:prstGeom prst="rect">
            <a:avLst/>
          </a:prstGeom>
          <a:gradFill flip="none" rotWithShape="1">
            <a:gsLst>
              <a:gs pos="24000">
                <a:schemeClr val="tx2">
                  <a:lumMod val="60000"/>
                  <a:lumOff val="40000"/>
                  <a:alpha val="50000"/>
                </a:schemeClr>
              </a:gs>
              <a:gs pos="58000">
                <a:schemeClr val="accent1">
                  <a:lumMod val="45000"/>
                  <a:lumOff val="55000"/>
                  <a:alpha val="50000"/>
                </a:schemeClr>
              </a:gs>
              <a:gs pos="100000">
                <a:schemeClr val="accent1">
                  <a:lumMod val="45000"/>
                  <a:lumOff val="55000"/>
                  <a:alpha val="50000"/>
                </a:schemeClr>
              </a:gs>
              <a:gs pos="85000">
                <a:schemeClr val="tx2"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D342D-C909-4D81-BF0B-ED01AA968FDD}"/>
              </a:ext>
            </a:extLst>
          </p:cNvPr>
          <p:cNvSpPr txBox="1"/>
          <p:nvPr/>
        </p:nvSpPr>
        <p:spPr>
          <a:xfrm>
            <a:off x="355498" y="438149"/>
            <a:ext cx="10565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blipFill>
                  <a:blip r:embed="rId4"/>
                  <a:tile tx="0" ty="0" sx="100000" sy="100000" flip="none" algn="tl"/>
                </a:blipFill>
              </a:rPr>
              <a:t>🐢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EE2ABBD-F015-4382-B790-B5CEF263B80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"/>
            <a:ext cx="914401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40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3000">
        <p159:morph option="byObject"/>
        <p:sndAc>
          <p:stSnd>
            <p:snd r:embed="rId2" name="breeze.wav"/>
          </p:stSnd>
        </p:sndAc>
      </p:transition>
    </mc:Choice>
    <mc:Fallback xmlns="">
      <p:transition spd="slow" advClick="0" advTm="33000">
        <p:fade/>
        <p:sndAc>
          <p:stSnd>
            <p:snd r:embed="rId6" name="breeze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50000"/>
            </a:schemeClr>
          </a:fgClr>
          <a:bgClr>
            <a:schemeClr val="bg1">
              <a:lumMod val="6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>
            <a:extLst>
              <a:ext uri="{FF2B5EF4-FFF2-40B4-BE49-F238E27FC236}">
                <a16:creationId xmlns:a16="http://schemas.microsoft.com/office/drawing/2014/main" id="{C328DCBD-CB7B-4BA2-BA44-FA9E9C7EDA3B}"/>
              </a:ext>
            </a:extLst>
          </p:cNvPr>
          <p:cNvSpPr/>
          <p:nvPr/>
        </p:nvSpPr>
        <p:spPr>
          <a:xfrm>
            <a:off x="0" y="0"/>
            <a:ext cx="914400" cy="914400"/>
          </a:xfrm>
          <a:prstGeom prst="plus">
            <a:avLst>
              <a:gd name="adj" fmla="val 35156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30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3000">
        <p159:morph option="byObject"/>
        <p:sndAc>
          <p:stSnd>
            <p:snd r:embed="rId2" name="breeze.wav"/>
          </p:stSnd>
        </p:sndAc>
      </p:transition>
    </mc:Choice>
    <mc:Fallback xmlns="">
      <p:transition spd="slow" advClick="0" advTm="33000">
        <p:fade/>
        <p:sndAc>
          <p:stSnd>
            <p:snd r:embed="rId3" name="breeze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50000"/>
            </a:schemeClr>
          </a:fgClr>
          <a:bgClr>
            <a:schemeClr val="bg1">
              <a:lumMod val="6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>
            <a:extLst>
              <a:ext uri="{FF2B5EF4-FFF2-40B4-BE49-F238E27FC236}">
                <a16:creationId xmlns:a16="http://schemas.microsoft.com/office/drawing/2014/main" id="{C328DCBD-CB7B-4BA2-BA44-FA9E9C7EDA3B}"/>
              </a:ext>
            </a:extLst>
          </p:cNvPr>
          <p:cNvSpPr/>
          <p:nvPr/>
        </p:nvSpPr>
        <p:spPr>
          <a:xfrm>
            <a:off x="0" y="0"/>
            <a:ext cx="914400" cy="914400"/>
          </a:xfrm>
          <a:prstGeom prst="plus">
            <a:avLst>
              <a:gd name="adj" fmla="val 35156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25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3000">
        <p159:morph option="byObject"/>
        <p:sndAc>
          <p:stSnd>
            <p:snd r:embed="rId2" name="breeze.wav"/>
          </p:stSnd>
        </p:sndAc>
      </p:transition>
    </mc:Choice>
    <mc:Fallback xmlns="">
      <p:transition spd="slow" advClick="0" advTm="33000">
        <p:fade/>
        <p:sndAc>
          <p:stSnd>
            <p:snd r:embed="rId3" name="breeze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rgbClr val="FFFFCC"/>
            </a:gs>
            <a:gs pos="100000">
              <a:schemeClr val="accent1">
                <a:lumMod val="45000"/>
                <a:lumOff val="55000"/>
              </a:schemeClr>
            </a:gs>
            <a:gs pos="80000">
              <a:srgbClr val="FFCCFF"/>
            </a:gs>
            <a:gs pos="0">
              <a:srgbClr val="FFFF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714EACB-2DB8-4FD4-BFC1-A9985EB7D612}"/>
              </a:ext>
            </a:extLst>
          </p:cNvPr>
          <p:cNvSpPr/>
          <p:nvPr/>
        </p:nvSpPr>
        <p:spPr>
          <a:xfrm>
            <a:off x="292894" y="292894"/>
            <a:ext cx="328612" cy="3286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D33D1E-6820-4A25-986B-55B847262BC9}"/>
              </a:ext>
            </a:extLst>
          </p:cNvPr>
          <p:cNvSpPr/>
          <p:nvPr/>
        </p:nvSpPr>
        <p:spPr>
          <a:xfrm>
            <a:off x="219075" y="219075"/>
            <a:ext cx="476250" cy="4762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62EE93-F37F-45C2-98E0-B8437EC1645B}"/>
              </a:ext>
            </a:extLst>
          </p:cNvPr>
          <p:cNvSpPr/>
          <p:nvPr/>
        </p:nvSpPr>
        <p:spPr>
          <a:xfrm>
            <a:off x="152400" y="152400"/>
            <a:ext cx="609600" cy="609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06D752-FCD3-4ED1-9B06-1A96272B6A5B}"/>
              </a:ext>
            </a:extLst>
          </p:cNvPr>
          <p:cNvGrpSpPr/>
          <p:nvPr/>
        </p:nvGrpSpPr>
        <p:grpSpPr>
          <a:xfrm>
            <a:off x="197643" y="197643"/>
            <a:ext cx="519114" cy="519114"/>
            <a:chOff x="1071562" y="316706"/>
            <a:chExt cx="609600" cy="609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BF76C2-EA0B-426C-9C43-BFF78BC7D79E}"/>
                </a:ext>
              </a:extLst>
            </p:cNvPr>
            <p:cNvSpPr/>
            <p:nvPr/>
          </p:nvSpPr>
          <p:spPr>
            <a:xfrm>
              <a:off x="1212056" y="457200"/>
              <a:ext cx="328612" cy="328612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9E03366-C2D8-497D-9C01-ACFD2A52649E}"/>
                </a:ext>
              </a:extLst>
            </p:cNvPr>
            <p:cNvSpPr/>
            <p:nvPr/>
          </p:nvSpPr>
          <p:spPr>
            <a:xfrm>
              <a:off x="1138237" y="383381"/>
              <a:ext cx="476250" cy="47625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4AC92A7-03AC-42F5-9220-987088369E51}"/>
                </a:ext>
              </a:extLst>
            </p:cNvPr>
            <p:cNvSpPr/>
            <p:nvPr/>
          </p:nvSpPr>
          <p:spPr>
            <a:xfrm>
              <a:off x="1071562" y="316706"/>
              <a:ext cx="609600" cy="60960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BB44F8E-AB19-4005-BD7E-8DF99A8627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68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3000">
        <p159:morph option="byObject"/>
        <p:sndAc>
          <p:stSnd>
            <p:snd r:embed="rId2" name="breeze.wav"/>
          </p:stSnd>
        </p:sndAc>
      </p:transition>
    </mc:Choice>
    <mc:Fallback xmlns="">
      <p:transition spd="slow" advClick="0" advTm="33000">
        <p:fade/>
        <p:sndAc>
          <p:stSnd>
            <p:snd r:embed="rId4" name="breez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rgbClr val="FFFFCC"/>
            </a:gs>
            <a:gs pos="100000">
              <a:schemeClr val="accent1">
                <a:lumMod val="45000"/>
                <a:lumOff val="55000"/>
              </a:schemeClr>
            </a:gs>
            <a:gs pos="80000">
              <a:srgbClr val="FFCCFF"/>
            </a:gs>
            <a:gs pos="0">
              <a:srgbClr val="FFFF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714EACB-2DB8-4FD4-BFC1-A9985EB7D612}"/>
              </a:ext>
            </a:extLst>
          </p:cNvPr>
          <p:cNvSpPr/>
          <p:nvPr/>
        </p:nvSpPr>
        <p:spPr>
          <a:xfrm flipH="1">
            <a:off x="292894" y="292894"/>
            <a:ext cx="328612" cy="3286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D33D1E-6820-4A25-986B-55B847262BC9}"/>
              </a:ext>
            </a:extLst>
          </p:cNvPr>
          <p:cNvSpPr/>
          <p:nvPr/>
        </p:nvSpPr>
        <p:spPr>
          <a:xfrm flipH="1">
            <a:off x="219075" y="219075"/>
            <a:ext cx="476250" cy="4762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62EE93-F37F-45C2-98E0-B8437EC1645B}"/>
              </a:ext>
            </a:extLst>
          </p:cNvPr>
          <p:cNvSpPr/>
          <p:nvPr/>
        </p:nvSpPr>
        <p:spPr>
          <a:xfrm flipH="1">
            <a:off x="152400" y="152400"/>
            <a:ext cx="609600" cy="609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06D752-FCD3-4ED1-9B06-1A96272B6A5B}"/>
              </a:ext>
            </a:extLst>
          </p:cNvPr>
          <p:cNvGrpSpPr/>
          <p:nvPr/>
        </p:nvGrpSpPr>
        <p:grpSpPr>
          <a:xfrm flipH="1">
            <a:off x="197643" y="197643"/>
            <a:ext cx="519114" cy="519114"/>
            <a:chOff x="1071562" y="316706"/>
            <a:chExt cx="609600" cy="609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BF76C2-EA0B-426C-9C43-BFF78BC7D79E}"/>
                </a:ext>
              </a:extLst>
            </p:cNvPr>
            <p:cNvSpPr/>
            <p:nvPr/>
          </p:nvSpPr>
          <p:spPr>
            <a:xfrm>
              <a:off x="1212056" y="457200"/>
              <a:ext cx="328612" cy="328612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9E03366-C2D8-497D-9C01-ACFD2A52649E}"/>
                </a:ext>
              </a:extLst>
            </p:cNvPr>
            <p:cNvSpPr/>
            <p:nvPr/>
          </p:nvSpPr>
          <p:spPr>
            <a:xfrm>
              <a:off x="1138237" y="383381"/>
              <a:ext cx="476250" cy="47625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4AC92A7-03AC-42F5-9220-987088369E51}"/>
                </a:ext>
              </a:extLst>
            </p:cNvPr>
            <p:cNvSpPr/>
            <p:nvPr/>
          </p:nvSpPr>
          <p:spPr>
            <a:xfrm>
              <a:off x="1071562" y="316706"/>
              <a:ext cx="609600" cy="60960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BB44F8E-AB19-4005-BD7E-8DF99A8627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72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505">
        <p159:morph option="byObject"/>
        <p:sndAc>
          <p:stSnd>
            <p:snd r:embed="rId2" name="breeze.wav"/>
          </p:stSnd>
        </p:sndAc>
      </p:transition>
    </mc:Choice>
    <mc:Fallback xmlns="">
      <p:transition spd="slow" advClick="0" advTm="40505">
        <p:fade/>
        <p:sndAc>
          <p:stSnd>
            <p:snd r:embed="rId4" name="breeze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FCCCC"/>
          </a:fgClr>
          <a:bgClr>
            <a:schemeClr val="bg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9EBDDE26-3E8D-42FA-96B1-8A064EF7617B}"/>
              </a:ext>
            </a:extLst>
          </p:cNvPr>
          <p:cNvSpPr/>
          <p:nvPr/>
        </p:nvSpPr>
        <p:spPr>
          <a:xfrm>
            <a:off x="-176213" y="-134541"/>
            <a:ext cx="1409700" cy="1343026"/>
          </a:xfrm>
          <a:prstGeom prst="irregularSeal1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rgbClr val="FFFF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94A60397-D065-41D4-B66F-8287A15CB6B1}"/>
              </a:ext>
            </a:extLst>
          </p:cNvPr>
          <p:cNvSpPr/>
          <p:nvPr/>
        </p:nvSpPr>
        <p:spPr>
          <a:xfrm>
            <a:off x="-176213" y="-1051321"/>
            <a:ext cx="1409702" cy="1343024"/>
          </a:xfrm>
          <a:prstGeom prst="irregularSeal1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rgbClr val="FFFF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4AD57099-B904-4608-B2D9-16DF9C2EC7CE}"/>
              </a:ext>
            </a:extLst>
          </p:cNvPr>
          <p:cNvSpPr/>
          <p:nvPr/>
        </p:nvSpPr>
        <p:spPr>
          <a:xfrm>
            <a:off x="-1100138" y="-134540"/>
            <a:ext cx="1409702" cy="1343024"/>
          </a:xfrm>
          <a:prstGeom prst="irregularSeal1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rgbClr val="FFFF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64F601F-E655-4FA2-8A2C-A50A077BAAE5}"/>
              </a:ext>
            </a:extLst>
          </p:cNvPr>
          <p:cNvSpPr/>
          <p:nvPr/>
        </p:nvSpPr>
        <p:spPr>
          <a:xfrm rot="3806060">
            <a:off x="459581" y="557214"/>
            <a:ext cx="95250" cy="85724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175">
            <a:solidFill>
              <a:srgbClr val="FFFFCC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85094F-2366-4E9E-8635-12DD9876B829}"/>
              </a:ext>
            </a:extLst>
          </p:cNvPr>
          <p:cNvSpPr/>
          <p:nvPr/>
        </p:nvSpPr>
        <p:spPr>
          <a:xfrm>
            <a:off x="581026" y="407194"/>
            <a:ext cx="100012" cy="100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rgbClr val="FFFFCC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7926A3-6BDC-4894-B1B6-7BA0AB96A68E}"/>
              </a:ext>
            </a:extLst>
          </p:cNvPr>
          <p:cNvSpPr/>
          <p:nvPr/>
        </p:nvSpPr>
        <p:spPr>
          <a:xfrm>
            <a:off x="407194" y="357188"/>
            <a:ext cx="100012" cy="1000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rgbClr val="FFFFCC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11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3000">
        <p159:morph option="byObject"/>
        <p:sndAc>
          <p:stSnd>
            <p:snd r:embed="rId2" name="breeze.wav"/>
          </p:stSnd>
        </p:sndAc>
      </p:transition>
    </mc:Choice>
    <mc:Fallback xmlns="">
      <p:transition spd="slow" advClick="0" advTm="33000">
        <p:fade/>
        <p:sndAc>
          <p:stSnd>
            <p:snd r:embed="rId3" name="breeze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bg1">
              <a:lumMod val="50000"/>
            </a:schemeClr>
          </a:fgClr>
          <a:bgClr>
            <a:srgbClr val="FFFFC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6F76C0-1041-4752-A82E-20041C59F668}"/>
              </a:ext>
            </a:extLst>
          </p:cNvPr>
          <p:cNvSpPr txBox="1"/>
          <p:nvPr/>
        </p:nvSpPr>
        <p:spPr>
          <a:xfrm>
            <a:off x="83540" y="-106531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FFCCFF"/>
                </a:solidFill>
              </a:rPr>
              <a:t>^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765AB3-8754-4C84-BCC7-8CD931C2E5D1}"/>
              </a:ext>
            </a:extLst>
          </p:cNvPr>
          <p:cNvSpPr txBox="1"/>
          <p:nvPr/>
        </p:nvSpPr>
        <p:spPr>
          <a:xfrm>
            <a:off x="83540" y="-164306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n>
                  <a:solidFill>
                    <a:srgbClr val="FFFFCC"/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02562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3000">
        <p159:morph option="byObject"/>
        <p:sndAc>
          <p:stSnd>
            <p:snd r:embed="rId2" name="breeze.wav"/>
          </p:stSnd>
        </p:sndAc>
      </p:transition>
    </mc:Choice>
    <mc:Fallback xmlns="">
      <p:transition spd="slow" advClick="0" advTm="33000">
        <p:fade/>
        <p:sndAc>
          <p:stSnd>
            <p:snd r:embed="rId3" name="breeze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bg1">
              <a:lumMod val="50000"/>
            </a:schemeClr>
          </a:fgClr>
          <a:bgClr>
            <a:srgbClr val="FFFFC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DAFB87-9A20-48C2-A263-94033A31A412}"/>
              </a:ext>
            </a:extLst>
          </p:cNvPr>
          <p:cNvSpPr txBox="1"/>
          <p:nvPr/>
        </p:nvSpPr>
        <p:spPr>
          <a:xfrm>
            <a:off x="-164926" y="-602457"/>
            <a:ext cx="12442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ln>
                  <a:solidFill>
                    <a:srgbClr val="FFFFCC"/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469833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3000">
        <p159:morph option="byObject"/>
        <p:sndAc>
          <p:stSnd>
            <p:snd r:embed="rId2" name="breeze.wav"/>
          </p:stSnd>
        </p:sndAc>
      </p:transition>
    </mc:Choice>
    <mc:Fallback xmlns="">
      <p:transition spd="slow" advClick="0" advTm="33000">
        <p:fade/>
        <p:sndAc>
          <p:stSnd>
            <p:snd r:embed="rId3" name="breeze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50000"/>
            </a:schemeClr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6F76C0-1041-4752-A82E-20041C59F668}"/>
              </a:ext>
            </a:extLst>
          </p:cNvPr>
          <p:cNvSpPr txBox="1"/>
          <p:nvPr/>
        </p:nvSpPr>
        <p:spPr>
          <a:xfrm>
            <a:off x="83540" y="-106531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FFCCFF"/>
                </a:solidFill>
              </a:rPr>
              <a:t>^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765AB3-8754-4C84-BCC7-8CD931C2E5D1}"/>
              </a:ext>
            </a:extLst>
          </p:cNvPr>
          <p:cNvSpPr txBox="1"/>
          <p:nvPr/>
        </p:nvSpPr>
        <p:spPr>
          <a:xfrm>
            <a:off x="83540" y="-164306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n>
                  <a:solidFill>
                    <a:srgbClr val="FFFFCC"/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876952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3000">
        <p159:morph option="byObject"/>
        <p:sndAc>
          <p:stSnd>
            <p:snd r:embed="rId2" name="breeze.wav"/>
          </p:stSnd>
        </p:sndAc>
      </p:transition>
    </mc:Choice>
    <mc:Fallback xmlns="">
      <p:transition spd="slow" advClick="0" advTm="33000">
        <p:fade/>
        <p:sndAc>
          <p:stSnd>
            <p:snd r:embed="rId3" name="breeze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50000"/>
            </a:schemeClr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765AB3-8754-4C84-BCC7-8CD931C2E5D1}"/>
              </a:ext>
            </a:extLst>
          </p:cNvPr>
          <p:cNvSpPr txBox="1"/>
          <p:nvPr/>
        </p:nvSpPr>
        <p:spPr>
          <a:xfrm>
            <a:off x="-164926" y="-597695"/>
            <a:ext cx="12442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ln>
                  <a:solidFill>
                    <a:srgbClr val="FFFFCC"/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3342899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3000">
        <p159:morph option="byObject"/>
        <p:sndAc>
          <p:stSnd>
            <p:snd r:embed="rId2" name="breeze.wav"/>
          </p:stSnd>
        </p:sndAc>
      </p:transition>
    </mc:Choice>
    <mc:Fallback xmlns="">
      <p:transition spd="slow" advClick="0" advTm="33000">
        <p:fade/>
        <p:sndAc>
          <p:stSnd>
            <p:snd r:embed="rId3" name="breeze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50000"/>
            </a:schemeClr>
          </a:fgClr>
          <a:bgClr>
            <a:schemeClr val="bg1">
              <a:lumMod val="6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>
            <a:extLst>
              <a:ext uri="{FF2B5EF4-FFF2-40B4-BE49-F238E27FC236}">
                <a16:creationId xmlns:a16="http://schemas.microsoft.com/office/drawing/2014/main" id="{C328DCBD-CB7B-4BA2-BA44-FA9E9C7EDA3B}"/>
              </a:ext>
            </a:extLst>
          </p:cNvPr>
          <p:cNvSpPr/>
          <p:nvPr/>
        </p:nvSpPr>
        <p:spPr>
          <a:xfrm>
            <a:off x="0" y="0"/>
            <a:ext cx="914400" cy="914400"/>
          </a:xfrm>
          <a:prstGeom prst="plus">
            <a:avLst>
              <a:gd name="adj" fmla="val 35156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1D5E8E-76B9-4439-9F7A-F28444DCDB18}"/>
              </a:ext>
            </a:extLst>
          </p:cNvPr>
          <p:cNvSpPr/>
          <p:nvPr/>
        </p:nvSpPr>
        <p:spPr>
          <a:xfrm>
            <a:off x="121444" y="121444"/>
            <a:ext cx="685800" cy="685800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2C655E-B1BD-4310-8F6B-CEBB4CA503DE}"/>
              </a:ext>
            </a:extLst>
          </p:cNvPr>
          <p:cNvSpPr/>
          <p:nvPr/>
        </p:nvSpPr>
        <p:spPr>
          <a:xfrm>
            <a:off x="571500" y="-342900"/>
            <a:ext cx="685800" cy="685800"/>
          </a:xfrm>
          <a:prstGeom prst="ellipse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86123E-187D-4422-8400-FE3326F8C622}"/>
              </a:ext>
            </a:extLst>
          </p:cNvPr>
          <p:cNvSpPr/>
          <p:nvPr/>
        </p:nvSpPr>
        <p:spPr>
          <a:xfrm>
            <a:off x="571500" y="566738"/>
            <a:ext cx="685800" cy="685800"/>
          </a:xfrm>
          <a:prstGeom prst="ellipse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825FC4-EC43-40F7-AF7B-82D3300BFD6D}"/>
              </a:ext>
            </a:extLst>
          </p:cNvPr>
          <p:cNvSpPr/>
          <p:nvPr/>
        </p:nvSpPr>
        <p:spPr>
          <a:xfrm>
            <a:off x="-342900" y="-345281"/>
            <a:ext cx="685800" cy="685800"/>
          </a:xfrm>
          <a:prstGeom prst="ellipse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72FAF0-5F28-4E45-808A-D5AD710BF4E7}"/>
              </a:ext>
            </a:extLst>
          </p:cNvPr>
          <p:cNvSpPr/>
          <p:nvPr/>
        </p:nvSpPr>
        <p:spPr>
          <a:xfrm>
            <a:off x="-342900" y="564357"/>
            <a:ext cx="685800" cy="685800"/>
          </a:xfrm>
          <a:prstGeom prst="ellipse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87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3000">
        <p159:morph option="byObject"/>
        <p:sndAc>
          <p:stSnd>
            <p:snd r:embed="rId2" name="breeze.wav"/>
          </p:stSnd>
        </p:sndAc>
      </p:transition>
    </mc:Choice>
    <mc:Fallback xmlns="">
      <p:transition spd="slow" advClick="0" advTm="33000">
        <p:fade/>
        <p:sndAc>
          <p:stSnd>
            <p:snd r:embed="rId3" name="breeze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50000"/>
            </a:schemeClr>
          </a:fgClr>
          <a:bgClr>
            <a:schemeClr val="bg1">
              <a:lumMod val="6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>
            <a:extLst>
              <a:ext uri="{FF2B5EF4-FFF2-40B4-BE49-F238E27FC236}">
                <a16:creationId xmlns:a16="http://schemas.microsoft.com/office/drawing/2014/main" id="{C328DCBD-CB7B-4BA2-BA44-FA9E9C7EDA3B}"/>
              </a:ext>
            </a:extLst>
          </p:cNvPr>
          <p:cNvSpPr/>
          <p:nvPr/>
        </p:nvSpPr>
        <p:spPr>
          <a:xfrm>
            <a:off x="0" y="0"/>
            <a:ext cx="914400" cy="914400"/>
          </a:xfrm>
          <a:prstGeom prst="plus">
            <a:avLst>
              <a:gd name="adj" fmla="val 35156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1D5E8E-76B9-4439-9F7A-F28444DCDB18}"/>
              </a:ext>
            </a:extLst>
          </p:cNvPr>
          <p:cNvSpPr/>
          <p:nvPr/>
        </p:nvSpPr>
        <p:spPr>
          <a:xfrm>
            <a:off x="121444" y="121444"/>
            <a:ext cx="685800" cy="685800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2C655E-B1BD-4310-8F6B-CEBB4CA503DE}"/>
              </a:ext>
            </a:extLst>
          </p:cNvPr>
          <p:cNvSpPr/>
          <p:nvPr/>
        </p:nvSpPr>
        <p:spPr>
          <a:xfrm>
            <a:off x="571500" y="-342900"/>
            <a:ext cx="685800" cy="685800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86123E-187D-4422-8400-FE3326F8C622}"/>
              </a:ext>
            </a:extLst>
          </p:cNvPr>
          <p:cNvSpPr/>
          <p:nvPr/>
        </p:nvSpPr>
        <p:spPr>
          <a:xfrm>
            <a:off x="571500" y="566738"/>
            <a:ext cx="685800" cy="685800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825FC4-EC43-40F7-AF7B-82D3300BFD6D}"/>
              </a:ext>
            </a:extLst>
          </p:cNvPr>
          <p:cNvSpPr/>
          <p:nvPr/>
        </p:nvSpPr>
        <p:spPr>
          <a:xfrm>
            <a:off x="-342900" y="-345281"/>
            <a:ext cx="685800" cy="685800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72FAF0-5F28-4E45-808A-D5AD710BF4E7}"/>
              </a:ext>
            </a:extLst>
          </p:cNvPr>
          <p:cNvSpPr/>
          <p:nvPr/>
        </p:nvSpPr>
        <p:spPr>
          <a:xfrm>
            <a:off x="-342900" y="564357"/>
            <a:ext cx="685800" cy="685800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08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3000">
        <p159:morph option="byObject"/>
        <p:sndAc>
          <p:stSnd>
            <p:snd r:embed="rId2" name="breeze.wav"/>
          </p:stSnd>
        </p:sndAc>
      </p:transition>
    </mc:Choice>
    <mc:Fallback xmlns="">
      <p:transition spd="slow" advClick="0" advTm="33000">
        <p:fade/>
        <p:sndAc>
          <p:stSnd>
            <p:snd r:embed="rId3" name="breeze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7</Words>
  <Application>Microsoft Office PowerPoint</Application>
  <PresentationFormat>Custom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Andrew's Servants</dc:creator>
  <cp:lastModifiedBy>ggf333t AndKo</cp:lastModifiedBy>
  <cp:revision>25</cp:revision>
  <dcterms:created xsi:type="dcterms:W3CDTF">2020-12-11T07:08:15Z</dcterms:created>
  <dcterms:modified xsi:type="dcterms:W3CDTF">2021-02-06T07:48:45Z</dcterms:modified>
</cp:coreProperties>
</file>