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44247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72000" y="1654200"/>
            <a:ext cx="6646680" cy="53031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72000" y="1654200"/>
            <a:ext cx="6646680" cy="530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2873520" y="-302040"/>
            <a:ext cx="6444000" cy="92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44247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44247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772000" y="1654200"/>
            <a:ext cx="6646680" cy="53031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772000" y="1654200"/>
            <a:ext cx="6646680" cy="530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2873520" y="-302040"/>
            <a:ext cx="6444000" cy="92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44247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44247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772000" y="1654200"/>
            <a:ext cx="6646680" cy="53031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772000" y="1654200"/>
            <a:ext cx="6646680" cy="530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2873520" y="-302040"/>
            <a:ext cx="6444000" cy="92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3196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44247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44247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772000" y="1654200"/>
            <a:ext cx="6646680" cy="53031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772000" y="1654200"/>
            <a:ext cx="6646680" cy="530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873520" y="-302040"/>
            <a:ext cx="6444000" cy="92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44247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54560"/>
            <a:ext cx="535428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4424760"/>
            <a:ext cx="10972440" cy="2529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280" cy="5303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440" cy="5303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873520" y="-302040"/>
            <a:ext cx="6444000" cy="19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1645920" y="1920240"/>
            <a:ext cx="902124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Оптимизаторы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873520" y="240480"/>
            <a:ext cx="644400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Оптимизаторы для Mixed Integer Linear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341000" y="1645920"/>
            <a:ext cx="313920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Gurobi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873520" y="197280"/>
            <a:ext cx="6444000" cy="9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5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09480" y="1654560"/>
            <a:ext cx="109724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Решает только milp.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солвер с открытым кодом, написанный на С++.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Последняя версия 2.9.8 (февраль 2016).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Совместим языками моделирования AMPL, GAMS,  MPS.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предназначен для использования в основном как вызываемая библиотека, однако основной автономный исполняемый файл может использоваться для решения проблем milp.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Плюсы: бесплатный, совместим с несколькими языками моделирования.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Минусы :вероятно больше не поддерживается.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873520" y="200880"/>
            <a:ext cx="6444000" cy="9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SCIP Optimization Suite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09480" y="1654560"/>
            <a:ext cx="109724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набор инструментов включающий в себя SCIP(milp solver), SoPlex(lp solver), ZIMPL(встроеный язык моделирования)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SCIP реализован в виде C-библиотеки с возможностью вызова и предоставляет классы оболочки C++.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Совместим языками моделирования  AMPL, CPLEX,  GAMS, MPS, OSIL, ZIMPL.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Плюсы: бесплатный, совместим с несколькими языками моделирования, решает и lp и milp. Для академического использования распространяется бесплатно, для коммерческого не уверен.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74320" y="91440"/>
            <a:ext cx="11607480" cy="658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873520" y="0"/>
            <a:ext cx="644400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Сравнение времени работы 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914400" y="1286280"/>
            <a:ext cx="10591920" cy="54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873520" y="75960"/>
            <a:ext cx="644400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Сравнение времени работы milp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651760" y="1316880"/>
            <a:ext cx="6583320" cy="549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91440" y="2377440"/>
            <a:ext cx="12003120" cy="2102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873520" y="240480"/>
            <a:ext cx="644400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Сортировка оптимизаторов по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популярности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09480" y="1654560"/>
            <a:ext cx="533376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943600" y="1654560"/>
            <a:ext cx="565452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Mixed Integer Linear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603800" y="2377440"/>
            <a:ext cx="1529280" cy="42494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8503920" y="2377440"/>
            <a:ext cx="166212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94560" y="1645920"/>
            <a:ext cx="3474360" cy="43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Gurobi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bpmpd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873520" y="71280"/>
            <a:ext cx="644400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Оптимизаторы для Linear Programming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873520" y="197280"/>
            <a:ext cx="6444000" cy="9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5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09480" y="1654560"/>
            <a:ext cx="109724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Решает и lp и milp.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 получил своё название в честь симплекс-метода, реализованного на языке программирования Си, но впоследствии в пакете реализованы различные методы оптимизации с интерфейсом на других языках программирования. Был разработан Робертом Биксби.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Сейчас пакет CPLEX активно развивается силами разработчиков IBM.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CPLEX через абстрактный слой (Concert) может использовать API языков C++, C#, и Java, а также Python через интерфейс Си. Пакет можно.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CPLEX можно использовать в ряде коммерческих языков моделирования (AMPL, GAMS, AIMSS и OPL. Development Studio), а также некоторых свободных (OpenOpt, PuLP).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Имеет много плюсов, способен решать задачи с милионами ограничений и переменных, имеет гибкий интерфейс и надежные алгоритмы.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Главный минус заключается в том, что CPLEX является платным.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873520" y="261000"/>
            <a:ext cx="64440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Цены на CPLEX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91440" y="1645920"/>
            <a:ext cx="11932560" cy="47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873520" y="197280"/>
            <a:ext cx="6444000" cy="9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5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Gurobi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09480" y="1654560"/>
            <a:ext cx="109724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Решает и lp и milp.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Gurobi назван в честь основателей : Zonghao Gu, Edward Rothberg и Robert Bixby. Которые так же разрабатывали CPLEX.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Активно поддерживается , последняя версия 7.5 вышла в 2017.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Имеет объектно ориентированный интерфейс для  C++, Java, .NET, и Python и матрично-ориентированые интерфейсы для  C, MATLAB, и 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Совместим с языками моделирования AIMMS, AMPL, GAMS, and MPL.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Плюсы: быстрые алгоритмы и удобный интерфейс.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Платный.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873520" y="261000"/>
            <a:ext cx="64440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BPMPD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09480" y="1654560"/>
            <a:ext cx="109724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Решает только lp.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BPMPD это реализация метода внутренней точки, написанная на 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Новейшая версия 2.21  (июнь, 1998).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Совместим с  AMPL, LP,  MPS,  QPS.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Плюсы: Имеет неплохой presolve: умеет удалять пустые строки, избыточные ограничения и много чего другого, бесплатен.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Минусы: разработан давно, и, вероятно, устарел, по той же причине уже не поддерживается..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82880" y="182880"/>
            <a:ext cx="11933280" cy="475452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82880" y="4937760"/>
            <a:ext cx="12008880" cy="18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Впервые предложенный Джоном фон Нейманом метод внутренней точки не обладал полиномиальной сложностью, как и не был эффективным. На практике он даже уступал симплекс-методу, также не обладавшему полиномиальной сложностью. Однако в 1984 году предложенный индийским математиком Нарендра Кармаркаром алгоритм линейного программирования демонстрировал полиномиальное время даже превосходил симплекс-метод.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873520" y="197280"/>
            <a:ext cx="6444000" cy="9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5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09480" y="1654560"/>
            <a:ext cx="109724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Решает только lp.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солвер с открытым кодом, написанный на С++.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в основном написан Джоном Форестом (John J. Forrest) и им же поддерживался, вероятно больше не поддерживается.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Основан на симплекс методе.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Совместим языком моделирования MPS.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Плюсы: бесплатный, способен обрабатывать до миллиона переменных и/или ограничений.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Минусы: совместим всего с одним языком моделирования.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/>
  <dc:description/>
  <dc:language>en-US</dc:language>
  <cp:lastModifiedBy/>
  <dcterms:modified xsi:type="dcterms:W3CDTF">2017-11-24T15:05:09Z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