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70" r:id="rId7"/>
    <p:sldId id="261" r:id="rId8"/>
    <p:sldId id="289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DAE"/>
    <a:srgbClr val="4E3F52"/>
    <a:srgbClr val="EFA32E"/>
    <a:srgbClr val="E45448"/>
    <a:srgbClr val="0E7779"/>
    <a:srgbClr val="E65A49"/>
    <a:srgbClr val="F7C969"/>
    <a:srgbClr val="116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 snapToGrid="0">
      <p:cViewPr>
        <p:scale>
          <a:sx n="57" d="100"/>
          <a:sy n="57" d="100"/>
        </p:scale>
        <p:origin x="-992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431BE-65F5-46B5-9ED8-62FB95F38EB7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C7EED-C065-4FBA-8918-9A4ED9D2C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8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2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9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-212425" y="-57212"/>
            <a:ext cx="12635478" cy="231355"/>
            <a:chOff x="-120315" y="0"/>
            <a:chExt cx="12192004" cy="180474"/>
          </a:xfrm>
          <a:effectLst/>
        </p:grpSpPr>
        <p:sp>
          <p:nvSpPr>
            <p:cNvPr id="22" name="平行四边形 21"/>
            <p:cNvSpPr/>
            <p:nvPr/>
          </p:nvSpPr>
          <p:spPr>
            <a:xfrm>
              <a:off x="-12031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4E3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1884949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45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3890213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FA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5895477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0E7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7900741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65A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990600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FA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286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-212425" y="-57212"/>
            <a:ext cx="12635478" cy="231355"/>
            <a:chOff x="-120315" y="0"/>
            <a:chExt cx="12192004" cy="180474"/>
          </a:xfrm>
          <a:effectLst/>
        </p:grpSpPr>
        <p:sp>
          <p:nvSpPr>
            <p:cNvPr id="22" name="平行四边形 21"/>
            <p:cNvSpPr/>
            <p:nvPr/>
          </p:nvSpPr>
          <p:spPr>
            <a:xfrm>
              <a:off x="-12031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4E3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1884949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45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3890213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FA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5895477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0E7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7900741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65A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990600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FA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41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-212425" y="-57212"/>
            <a:ext cx="12635478" cy="231355"/>
            <a:chOff x="-120315" y="0"/>
            <a:chExt cx="12192004" cy="180474"/>
          </a:xfrm>
          <a:effectLst/>
        </p:grpSpPr>
        <p:sp>
          <p:nvSpPr>
            <p:cNvPr id="22" name="平行四边形 21"/>
            <p:cNvSpPr/>
            <p:nvPr/>
          </p:nvSpPr>
          <p:spPr>
            <a:xfrm>
              <a:off x="-12031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4E3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1884949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45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3890213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FA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5895477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0E7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7900741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65A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990600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rgbClr val="EFA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876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87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01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994891" flipH="1">
            <a:off x="1545581" y="-995091"/>
            <a:ext cx="2652914" cy="6852355"/>
          </a:xfrm>
          <a:prstGeom prst="rect">
            <a:avLst/>
          </a:prstGeom>
          <a:solidFill>
            <a:srgbClr val="4E3F52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605109">
            <a:off x="747567" y="665380"/>
            <a:ext cx="2652914" cy="6852355"/>
          </a:xfrm>
          <a:prstGeom prst="rect">
            <a:avLst/>
          </a:prstGeom>
          <a:solidFill>
            <a:srgbClr val="EFA32E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994891" flipH="1">
            <a:off x="-50447" y="-995091"/>
            <a:ext cx="2652914" cy="6852355"/>
          </a:xfrm>
          <a:prstGeom prst="rect">
            <a:avLst/>
          </a:prstGeom>
          <a:solidFill>
            <a:srgbClr val="7FBDAE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605109">
            <a:off x="-848461" y="665380"/>
            <a:ext cx="2652914" cy="6852355"/>
          </a:xfrm>
          <a:prstGeom prst="rect">
            <a:avLst/>
          </a:prstGeom>
          <a:solidFill>
            <a:srgbClr val="116B73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994891" flipH="1">
            <a:off x="-1646476" y="-995091"/>
            <a:ext cx="2652914" cy="6852355"/>
          </a:xfrm>
          <a:prstGeom prst="rect">
            <a:avLst/>
          </a:prstGeom>
          <a:solidFill>
            <a:srgbClr val="E45448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25"/>
          <p:cNvSpPr txBox="1"/>
          <p:nvPr/>
        </p:nvSpPr>
        <p:spPr>
          <a:xfrm>
            <a:off x="6278711" y="1497634"/>
            <a:ext cx="507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lang="zh-CN" altLang="en-US" sz="9600" dirty="0">
                <a:solidFill>
                  <a:srgbClr val="E65A49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</a:rPr>
              <a:t>大作业</a:t>
            </a:r>
            <a:endParaRPr lang="zh-CN" altLang="en-US" sz="9600" dirty="0">
              <a:solidFill>
                <a:srgbClr val="4E3F5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42C57105-2C90-46A9-8987-D42EBD81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261" y="4610495"/>
            <a:ext cx="51175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软件学院 苟芳菲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2021011837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65" name="student-graduation-cap-shape_52041"/>
          <p:cNvSpPr>
            <a:spLocks noChangeAspect="1"/>
          </p:cNvSpPr>
          <p:nvPr/>
        </p:nvSpPr>
        <p:spPr bwMode="auto">
          <a:xfrm>
            <a:off x="10087806" y="5198560"/>
            <a:ext cx="105223" cy="108815"/>
          </a:xfrm>
          <a:custGeom>
            <a:avLst/>
            <a:gdLst>
              <a:gd name="connsiteX0" fmla="*/ 233363 w 325438"/>
              <a:gd name="connsiteY0" fmla="*/ 249238 h 336550"/>
              <a:gd name="connsiteX1" fmla="*/ 279401 w 325438"/>
              <a:gd name="connsiteY1" fmla="*/ 249238 h 336550"/>
              <a:gd name="connsiteX2" fmla="*/ 279401 w 325438"/>
              <a:gd name="connsiteY2" fmla="*/ 290513 h 336550"/>
              <a:gd name="connsiteX3" fmla="*/ 233363 w 325438"/>
              <a:gd name="connsiteY3" fmla="*/ 290513 h 336550"/>
              <a:gd name="connsiteX4" fmla="*/ 171450 w 325438"/>
              <a:gd name="connsiteY4" fmla="*/ 249238 h 336550"/>
              <a:gd name="connsiteX5" fmla="*/ 217488 w 325438"/>
              <a:gd name="connsiteY5" fmla="*/ 249238 h 336550"/>
              <a:gd name="connsiteX6" fmla="*/ 217488 w 325438"/>
              <a:gd name="connsiteY6" fmla="*/ 290513 h 336550"/>
              <a:gd name="connsiteX7" fmla="*/ 171450 w 325438"/>
              <a:gd name="connsiteY7" fmla="*/ 290513 h 336550"/>
              <a:gd name="connsiteX8" fmla="*/ 107950 w 325438"/>
              <a:gd name="connsiteY8" fmla="*/ 249238 h 336550"/>
              <a:gd name="connsiteX9" fmla="*/ 155575 w 325438"/>
              <a:gd name="connsiteY9" fmla="*/ 249238 h 336550"/>
              <a:gd name="connsiteX10" fmla="*/ 155575 w 325438"/>
              <a:gd name="connsiteY10" fmla="*/ 290513 h 336550"/>
              <a:gd name="connsiteX11" fmla="*/ 107950 w 325438"/>
              <a:gd name="connsiteY11" fmla="*/ 290513 h 336550"/>
              <a:gd name="connsiteX12" fmla="*/ 46038 w 325438"/>
              <a:gd name="connsiteY12" fmla="*/ 249238 h 336550"/>
              <a:gd name="connsiteX13" fmla="*/ 93663 w 325438"/>
              <a:gd name="connsiteY13" fmla="*/ 249238 h 336550"/>
              <a:gd name="connsiteX14" fmla="*/ 93663 w 325438"/>
              <a:gd name="connsiteY14" fmla="*/ 290513 h 336550"/>
              <a:gd name="connsiteX15" fmla="*/ 46038 w 325438"/>
              <a:gd name="connsiteY15" fmla="*/ 290513 h 336550"/>
              <a:gd name="connsiteX16" fmla="*/ 233363 w 325438"/>
              <a:gd name="connsiteY16" fmla="*/ 195263 h 336550"/>
              <a:gd name="connsiteX17" fmla="*/ 279401 w 325438"/>
              <a:gd name="connsiteY17" fmla="*/ 195263 h 336550"/>
              <a:gd name="connsiteX18" fmla="*/ 279401 w 325438"/>
              <a:gd name="connsiteY18" fmla="*/ 234951 h 336550"/>
              <a:gd name="connsiteX19" fmla="*/ 233363 w 325438"/>
              <a:gd name="connsiteY19" fmla="*/ 234951 h 336550"/>
              <a:gd name="connsiteX20" fmla="*/ 171450 w 325438"/>
              <a:gd name="connsiteY20" fmla="*/ 195263 h 336550"/>
              <a:gd name="connsiteX21" fmla="*/ 217488 w 325438"/>
              <a:gd name="connsiteY21" fmla="*/ 195263 h 336550"/>
              <a:gd name="connsiteX22" fmla="*/ 217488 w 325438"/>
              <a:gd name="connsiteY22" fmla="*/ 234951 h 336550"/>
              <a:gd name="connsiteX23" fmla="*/ 171450 w 325438"/>
              <a:gd name="connsiteY23" fmla="*/ 234951 h 336550"/>
              <a:gd name="connsiteX24" fmla="*/ 107950 w 325438"/>
              <a:gd name="connsiteY24" fmla="*/ 195263 h 336550"/>
              <a:gd name="connsiteX25" fmla="*/ 155575 w 325438"/>
              <a:gd name="connsiteY25" fmla="*/ 195263 h 336550"/>
              <a:gd name="connsiteX26" fmla="*/ 155575 w 325438"/>
              <a:gd name="connsiteY26" fmla="*/ 234951 h 336550"/>
              <a:gd name="connsiteX27" fmla="*/ 107950 w 325438"/>
              <a:gd name="connsiteY27" fmla="*/ 234951 h 336550"/>
              <a:gd name="connsiteX28" fmla="*/ 46038 w 325438"/>
              <a:gd name="connsiteY28" fmla="*/ 195263 h 336550"/>
              <a:gd name="connsiteX29" fmla="*/ 93663 w 325438"/>
              <a:gd name="connsiteY29" fmla="*/ 195263 h 336550"/>
              <a:gd name="connsiteX30" fmla="*/ 93663 w 325438"/>
              <a:gd name="connsiteY30" fmla="*/ 234951 h 336550"/>
              <a:gd name="connsiteX31" fmla="*/ 46038 w 325438"/>
              <a:gd name="connsiteY31" fmla="*/ 234951 h 336550"/>
              <a:gd name="connsiteX32" fmla="*/ 233363 w 325438"/>
              <a:gd name="connsiteY32" fmla="*/ 139700 h 336550"/>
              <a:gd name="connsiteX33" fmla="*/ 279401 w 325438"/>
              <a:gd name="connsiteY33" fmla="*/ 139700 h 336550"/>
              <a:gd name="connsiteX34" fmla="*/ 279401 w 325438"/>
              <a:gd name="connsiteY34" fmla="*/ 180975 h 336550"/>
              <a:gd name="connsiteX35" fmla="*/ 233363 w 325438"/>
              <a:gd name="connsiteY35" fmla="*/ 180975 h 336550"/>
              <a:gd name="connsiteX36" fmla="*/ 171450 w 325438"/>
              <a:gd name="connsiteY36" fmla="*/ 139700 h 336550"/>
              <a:gd name="connsiteX37" fmla="*/ 217488 w 325438"/>
              <a:gd name="connsiteY37" fmla="*/ 139700 h 336550"/>
              <a:gd name="connsiteX38" fmla="*/ 217488 w 325438"/>
              <a:gd name="connsiteY38" fmla="*/ 180975 h 336550"/>
              <a:gd name="connsiteX39" fmla="*/ 171450 w 325438"/>
              <a:gd name="connsiteY39" fmla="*/ 180975 h 336550"/>
              <a:gd name="connsiteX40" fmla="*/ 107950 w 325438"/>
              <a:gd name="connsiteY40" fmla="*/ 139700 h 336550"/>
              <a:gd name="connsiteX41" fmla="*/ 155575 w 325438"/>
              <a:gd name="connsiteY41" fmla="*/ 139700 h 336550"/>
              <a:gd name="connsiteX42" fmla="*/ 155575 w 325438"/>
              <a:gd name="connsiteY42" fmla="*/ 180975 h 336550"/>
              <a:gd name="connsiteX43" fmla="*/ 107950 w 325438"/>
              <a:gd name="connsiteY43" fmla="*/ 180975 h 336550"/>
              <a:gd name="connsiteX44" fmla="*/ 49167 w 325438"/>
              <a:gd name="connsiteY44" fmla="*/ 38100 h 336550"/>
              <a:gd name="connsiteX45" fmla="*/ 25400 w 325438"/>
              <a:gd name="connsiteY45" fmla="*/ 61753 h 336550"/>
              <a:gd name="connsiteX46" fmla="*/ 25400 w 325438"/>
              <a:gd name="connsiteY46" fmla="*/ 289085 h 336550"/>
              <a:gd name="connsiteX47" fmla="*/ 49167 w 325438"/>
              <a:gd name="connsiteY47" fmla="*/ 312738 h 336550"/>
              <a:gd name="connsiteX48" fmla="*/ 276271 w 325438"/>
              <a:gd name="connsiteY48" fmla="*/ 312738 h 336550"/>
              <a:gd name="connsiteX49" fmla="*/ 300038 w 325438"/>
              <a:gd name="connsiteY49" fmla="*/ 289085 h 336550"/>
              <a:gd name="connsiteX50" fmla="*/ 300038 w 325438"/>
              <a:gd name="connsiteY50" fmla="*/ 61753 h 336550"/>
              <a:gd name="connsiteX51" fmla="*/ 276271 w 325438"/>
              <a:gd name="connsiteY51" fmla="*/ 38100 h 336550"/>
              <a:gd name="connsiteX52" fmla="*/ 269669 w 325438"/>
              <a:gd name="connsiteY52" fmla="*/ 38100 h 336550"/>
              <a:gd name="connsiteX53" fmla="*/ 269669 w 325438"/>
              <a:gd name="connsiteY53" fmla="*/ 63067 h 336550"/>
              <a:gd name="connsiteX54" fmla="*/ 276271 w 325438"/>
              <a:gd name="connsiteY54" fmla="*/ 74894 h 336550"/>
              <a:gd name="connsiteX55" fmla="*/ 260427 w 325438"/>
              <a:gd name="connsiteY55" fmla="*/ 90662 h 336550"/>
              <a:gd name="connsiteX56" fmla="*/ 244582 w 325438"/>
              <a:gd name="connsiteY56" fmla="*/ 74894 h 336550"/>
              <a:gd name="connsiteX57" fmla="*/ 249864 w 325438"/>
              <a:gd name="connsiteY57" fmla="*/ 63067 h 336550"/>
              <a:gd name="connsiteX58" fmla="*/ 249864 w 325438"/>
              <a:gd name="connsiteY58" fmla="*/ 38100 h 336550"/>
              <a:gd name="connsiteX59" fmla="*/ 231379 w 325438"/>
              <a:gd name="connsiteY59" fmla="*/ 38100 h 336550"/>
              <a:gd name="connsiteX60" fmla="*/ 231379 w 325438"/>
              <a:gd name="connsiteY60" fmla="*/ 63067 h 336550"/>
              <a:gd name="connsiteX61" fmla="*/ 236660 w 325438"/>
              <a:gd name="connsiteY61" fmla="*/ 74894 h 336550"/>
              <a:gd name="connsiteX62" fmla="*/ 220816 w 325438"/>
              <a:gd name="connsiteY62" fmla="*/ 90662 h 336550"/>
              <a:gd name="connsiteX63" fmla="*/ 204971 w 325438"/>
              <a:gd name="connsiteY63" fmla="*/ 74894 h 336550"/>
              <a:gd name="connsiteX64" fmla="*/ 210253 w 325438"/>
              <a:gd name="connsiteY64" fmla="*/ 63067 h 336550"/>
              <a:gd name="connsiteX65" fmla="*/ 210253 w 325438"/>
              <a:gd name="connsiteY65" fmla="*/ 38100 h 336550"/>
              <a:gd name="connsiteX66" fmla="*/ 191767 w 325438"/>
              <a:gd name="connsiteY66" fmla="*/ 38100 h 336550"/>
              <a:gd name="connsiteX67" fmla="*/ 191767 w 325438"/>
              <a:gd name="connsiteY67" fmla="*/ 63067 h 336550"/>
              <a:gd name="connsiteX68" fmla="*/ 198369 w 325438"/>
              <a:gd name="connsiteY68" fmla="*/ 74894 h 336550"/>
              <a:gd name="connsiteX69" fmla="*/ 182525 w 325438"/>
              <a:gd name="connsiteY69" fmla="*/ 90662 h 336550"/>
              <a:gd name="connsiteX70" fmla="*/ 166680 w 325438"/>
              <a:gd name="connsiteY70" fmla="*/ 74894 h 336550"/>
              <a:gd name="connsiteX71" fmla="*/ 171962 w 325438"/>
              <a:gd name="connsiteY71" fmla="*/ 63067 h 336550"/>
              <a:gd name="connsiteX72" fmla="*/ 171962 w 325438"/>
              <a:gd name="connsiteY72" fmla="*/ 38100 h 336550"/>
              <a:gd name="connsiteX73" fmla="*/ 153476 w 325438"/>
              <a:gd name="connsiteY73" fmla="*/ 38100 h 336550"/>
              <a:gd name="connsiteX74" fmla="*/ 153476 w 325438"/>
              <a:gd name="connsiteY74" fmla="*/ 63067 h 336550"/>
              <a:gd name="connsiteX75" fmla="*/ 158758 w 325438"/>
              <a:gd name="connsiteY75" fmla="*/ 74894 h 336550"/>
              <a:gd name="connsiteX76" fmla="*/ 142913 w 325438"/>
              <a:gd name="connsiteY76" fmla="*/ 90662 h 336550"/>
              <a:gd name="connsiteX77" fmla="*/ 127069 w 325438"/>
              <a:gd name="connsiteY77" fmla="*/ 74894 h 336550"/>
              <a:gd name="connsiteX78" fmla="*/ 133671 w 325438"/>
              <a:gd name="connsiteY78" fmla="*/ 63067 h 336550"/>
              <a:gd name="connsiteX79" fmla="*/ 133671 w 325438"/>
              <a:gd name="connsiteY79" fmla="*/ 38100 h 336550"/>
              <a:gd name="connsiteX80" fmla="*/ 115186 w 325438"/>
              <a:gd name="connsiteY80" fmla="*/ 38100 h 336550"/>
              <a:gd name="connsiteX81" fmla="*/ 115186 w 325438"/>
              <a:gd name="connsiteY81" fmla="*/ 63067 h 336550"/>
              <a:gd name="connsiteX82" fmla="*/ 120467 w 325438"/>
              <a:gd name="connsiteY82" fmla="*/ 74894 h 336550"/>
              <a:gd name="connsiteX83" fmla="*/ 104623 w 325438"/>
              <a:gd name="connsiteY83" fmla="*/ 90662 h 336550"/>
              <a:gd name="connsiteX84" fmla="*/ 88778 w 325438"/>
              <a:gd name="connsiteY84" fmla="*/ 74894 h 336550"/>
              <a:gd name="connsiteX85" fmla="*/ 94060 w 325438"/>
              <a:gd name="connsiteY85" fmla="*/ 63067 h 336550"/>
              <a:gd name="connsiteX86" fmla="*/ 94060 w 325438"/>
              <a:gd name="connsiteY86" fmla="*/ 38100 h 336550"/>
              <a:gd name="connsiteX87" fmla="*/ 75574 w 325438"/>
              <a:gd name="connsiteY87" fmla="*/ 38100 h 336550"/>
              <a:gd name="connsiteX88" fmla="*/ 75574 w 325438"/>
              <a:gd name="connsiteY88" fmla="*/ 63067 h 336550"/>
              <a:gd name="connsiteX89" fmla="*/ 80856 w 325438"/>
              <a:gd name="connsiteY89" fmla="*/ 74894 h 336550"/>
              <a:gd name="connsiteX90" fmla="*/ 65011 w 325438"/>
              <a:gd name="connsiteY90" fmla="*/ 90662 h 336550"/>
              <a:gd name="connsiteX91" fmla="*/ 49167 w 325438"/>
              <a:gd name="connsiteY91" fmla="*/ 74894 h 336550"/>
              <a:gd name="connsiteX92" fmla="*/ 55769 w 325438"/>
              <a:gd name="connsiteY92" fmla="*/ 63067 h 336550"/>
              <a:gd name="connsiteX93" fmla="*/ 55769 w 325438"/>
              <a:gd name="connsiteY93" fmla="*/ 38100 h 336550"/>
              <a:gd name="connsiteX94" fmla="*/ 49167 w 325438"/>
              <a:gd name="connsiteY94" fmla="*/ 38100 h 336550"/>
              <a:gd name="connsiteX95" fmla="*/ 65315 w 325438"/>
              <a:gd name="connsiteY95" fmla="*/ 4763 h 336550"/>
              <a:gd name="connsiteX96" fmla="*/ 61913 w 325438"/>
              <a:gd name="connsiteY96" fmla="*/ 10110 h 336550"/>
              <a:gd name="connsiteX97" fmla="*/ 61913 w 325438"/>
              <a:gd name="connsiteY97" fmla="*/ 75616 h 336550"/>
              <a:gd name="connsiteX98" fmla="*/ 65315 w 325438"/>
              <a:gd name="connsiteY98" fmla="*/ 80963 h 336550"/>
              <a:gd name="connsiteX99" fmla="*/ 69851 w 325438"/>
              <a:gd name="connsiteY99" fmla="*/ 75616 h 336550"/>
              <a:gd name="connsiteX100" fmla="*/ 69851 w 325438"/>
              <a:gd name="connsiteY100" fmla="*/ 10110 h 336550"/>
              <a:gd name="connsiteX101" fmla="*/ 65315 w 325438"/>
              <a:gd name="connsiteY101" fmla="*/ 4763 h 336550"/>
              <a:gd name="connsiteX102" fmla="*/ 104776 w 325438"/>
              <a:gd name="connsiteY102" fmla="*/ 4763 h 336550"/>
              <a:gd name="connsiteX103" fmla="*/ 100013 w 325438"/>
              <a:gd name="connsiteY103" fmla="*/ 10110 h 336550"/>
              <a:gd name="connsiteX104" fmla="*/ 100013 w 325438"/>
              <a:gd name="connsiteY104" fmla="*/ 75616 h 336550"/>
              <a:gd name="connsiteX105" fmla="*/ 104776 w 325438"/>
              <a:gd name="connsiteY105" fmla="*/ 80963 h 336550"/>
              <a:gd name="connsiteX106" fmla="*/ 109538 w 325438"/>
              <a:gd name="connsiteY106" fmla="*/ 75616 h 336550"/>
              <a:gd name="connsiteX107" fmla="*/ 109538 w 325438"/>
              <a:gd name="connsiteY107" fmla="*/ 10110 h 336550"/>
              <a:gd name="connsiteX108" fmla="*/ 104776 w 325438"/>
              <a:gd name="connsiteY108" fmla="*/ 4763 h 336550"/>
              <a:gd name="connsiteX109" fmla="*/ 142876 w 325438"/>
              <a:gd name="connsiteY109" fmla="*/ 4763 h 336550"/>
              <a:gd name="connsiteX110" fmla="*/ 138113 w 325438"/>
              <a:gd name="connsiteY110" fmla="*/ 10110 h 336550"/>
              <a:gd name="connsiteX111" fmla="*/ 138113 w 325438"/>
              <a:gd name="connsiteY111" fmla="*/ 75616 h 336550"/>
              <a:gd name="connsiteX112" fmla="*/ 142876 w 325438"/>
              <a:gd name="connsiteY112" fmla="*/ 80963 h 336550"/>
              <a:gd name="connsiteX113" fmla="*/ 147638 w 325438"/>
              <a:gd name="connsiteY113" fmla="*/ 75616 h 336550"/>
              <a:gd name="connsiteX114" fmla="*/ 147638 w 325438"/>
              <a:gd name="connsiteY114" fmla="*/ 10110 h 336550"/>
              <a:gd name="connsiteX115" fmla="*/ 142876 w 325438"/>
              <a:gd name="connsiteY115" fmla="*/ 4763 h 336550"/>
              <a:gd name="connsiteX116" fmla="*/ 182563 w 325438"/>
              <a:gd name="connsiteY116" fmla="*/ 4763 h 336550"/>
              <a:gd name="connsiteX117" fmla="*/ 177800 w 325438"/>
              <a:gd name="connsiteY117" fmla="*/ 10110 h 336550"/>
              <a:gd name="connsiteX118" fmla="*/ 177800 w 325438"/>
              <a:gd name="connsiteY118" fmla="*/ 75616 h 336550"/>
              <a:gd name="connsiteX119" fmla="*/ 182563 w 325438"/>
              <a:gd name="connsiteY119" fmla="*/ 80963 h 336550"/>
              <a:gd name="connsiteX120" fmla="*/ 187325 w 325438"/>
              <a:gd name="connsiteY120" fmla="*/ 75616 h 336550"/>
              <a:gd name="connsiteX121" fmla="*/ 187325 w 325438"/>
              <a:gd name="connsiteY121" fmla="*/ 10110 h 336550"/>
              <a:gd name="connsiteX122" fmla="*/ 182563 w 325438"/>
              <a:gd name="connsiteY122" fmla="*/ 4763 h 336550"/>
              <a:gd name="connsiteX123" fmla="*/ 220663 w 325438"/>
              <a:gd name="connsiteY123" fmla="*/ 4763 h 336550"/>
              <a:gd name="connsiteX124" fmla="*/ 215900 w 325438"/>
              <a:gd name="connsiteY124" fmla="*/ 10110 h 336550"/>
              <a:gd name="connsiteX125" fmla="*/ 215900 w 325438"/>
              <a:gd name="connsiteY125" fmla="*/ 75616 h 336550"/>
              <a:gd name="connsiteX126" fmla="*/ 220663 w 325438"/>
              <a:gd name="connsiteY126" fmla="*/ 80963 h 336550"/>
              <a:gd name="connsiteX127" fmla="*/ 225425 w 325438"/>
              <a:gd name="connsiteY127" fmla="*/ 75616 h 336550"/>
              <a:gd name="connsiteX128" fmla="*/ 225425 w 325438"/>
              <a:gd name="connsiteY128" fmla="*/ 10110 h 336550"/>
              <a:gd name="connsiteX129" fmla="*/ 220663 w 325438"/>
              <a:gd name="connsiteY129" fmla="*/ 4763 h 336550"/>
              <a:gd name="connsiteX130" fmla="*/ 260124 w 325438"/>
              <a:gd name="connsiteY130" fmla="*/ 4763 h 336550"/>
              <a:gd name="connsiteX131" fmla="*/ 255588 w 325438"/>
              <a:gd name="connsiteY131" fmla="*/ 10110 h 336550"/>
              <a:gd name="connsiteX132" fmla="*/ 255588 w 325438"/>
              <a:gd name="connsiteY132" fmla="*/ 75616 h 336550"/>
              <a:gd name="connsiteX133" fmla="*/ 260124 w 325438"/>
              <a:gd name="connsiteY133" fmla="*/ 80963 h 336550"/>
              <a:gd name="connsiteX134" fmla="*/ 263526 w 325438"/>
              <a:gd name="connsiteY134" fmla="*/ 75616 h 336550"/>
              <a:gd name="connsiteX135" fmla="*/ 263526 w 325438"/>
              <a:gd name="connsiteY135" fmla="*/ 10110 h 336550"/>
              <a:gd name="connsiteX136" fmla="*/ 260124 w 325438"/>
              <a:gd name="connsiteY136" fmla="*/ 4763 h 336550"/>
              <a:gd name="connsiteX137" fmla="*/ 64823 w 325438"/>
              <a:gd name="connsiteY137" fmla="*/ 0 h 336550"/>
              <a:gd name="connsiteX138" fmla="*/ 75406 w 325438"/>
              <a:gd name="connsiteY138" fmla="*/ 10517 h 336550"/>
              <a:gd name="connsiteX139" fmla="*/ 75406 w 325438"/>
              <a:gd name="connsiteY139" fmla="*/ 14461 h 336550"/>
              <a:gd name="connsiteX140" fmla="*/ 93927 w 325438"/>
              <a:gd name="connsiteY140" fmla="*/ 14461 h 336550"/>
              <a:gd name="connsiteX141" fmla="*/ 93927 w 325438"/>
              <a:gd name="connsiteY141" fmla="*/ 10517 h 336550"/>
              <a:gd name="connsiteX142" fmla="*/ 104511 w 325438"/>
              <a:gd name="connsiteY142" fmla="*/ 0 h 336550"/>
              <a:gd name="connsiteX143" fmla="*/ 115094 w 325438"/>
              <a:gd name="connsiteY143" fmla="*/ 10517 h 336550"/>
              <a:gd name="connsiteX144" fmla="*/ 115094 w 325438"/>
              <a:gd name="connsiteY144" fmla="*/ 14461 h 336550"/>
              <a:gd name="connsiteX145" fmla="*/ 133615 w 325438"/>
              <a:gd name="connsiteY145" fmla="*/ 14461 h 336550"/>
              <a:gd name="connsiteX146" fmla="*/ 133615 w 325438"/>
              <a:gd name="connsiteY146" fmla="*/ 10517 h 336550"/>
              <a:gd name="connsiteX147" fmla="*/ 142875 w 325438"/>
              <a:gd name="connsiteY147" fmla="*/ 0 h 336550"/>
              <a:gd name="connsiteX148" fmla="*/ 153459 w 325438"/>
              <a:gd name="connsiteY148" fmla="*/ 10517 h 336550"/>
              <a:gd name="connsiteX149" fmla="*/ 153459 w 325438"/>
              <a:gd name="connsiteY149" fmla="*/ 14461 h 336550"/>
              <a:gd name="connsiteX150" fmla="*/ 171980 w 325438"/>
              <a:gd name="connsiteY150" fmla="*/ 14461 h 336550"/>
              <a:gd name="connsiteX151" fmla="*/ 171980 w 325438"/>
              <a:gd name="connsiteY151" fmla="*/ 10517 h 336550"/>
              <a:gd name="connsiteX152" fmla="*/ 182563 w 325438"/>
              <a:gd name="connsiteY152" fmla="*/ 0 h 336550"/>
              <a:gd name="connsiteX153" fmla="*/ 191823 w 325438"/>
              <a:gd name="connsiteY153" fmla="*/ 10517 h 336550"/>
              <a:gd name="connsiteX154" fmla="*/ 191823 w 325438"/>
              <a:gd name="connsiteY154" fmla="*/ 14461 h 336550"/>
              <a:gd name="connsiteX155" fmla="*/ 210344 w 325438"/>
              <a:gd name="connsiteY155" fmla="*/ 14461 h 336550"/>
              <a:gd name="connsiteX156" fmla="*/ 210344 w 325438"/>
              <a:gd name="connsiteY156" fmla="*/ 10517 h 336550"/>
              <a:gd name="connsiteX157" fmla="*/ 220927 w 325438"/>
              <a:gd name="connsiteY157" fmla="*/ 0 h 336550"/>
              <a:gd name="connsiteX158" fmla="*/ 231511 w 325438"/>
              <a:gd name="connsiteY158" fmla="*/ 10517 h 336550"/>
              <a:gd name="connsiteX159" fmla="*/ 231511 w 325438"/>
              <a:gd name="connsiteY159" fmla="*/ 14461 h 336550"/>
              <a:gd name="connsiteX160" fmla="*/ 250032 w 325438"/>
              <a:gd name="connsiteY160" fmla="*/ 14461 h 336550"/>
              <a:gd name="connsiteX161" fmla="*/ 250032 w 325438"/>
              <a:gd name="connsiteY161" fmla="*/ 10517 h 336550"/>
              <a:gd name="connsiteX162" fmla="*/ 260615 w 325438"/>
              <a:gd name="connsiteY162" fmla="*/ 0 h 336550"/>
              <a:gd name="connsiteX163" fmla="*/ 269875 w 325438"/>
              <a:gd name="connsiteY163" fmla="*/ 10517 h 336550"/>
              <a:gd name="connsiteX164" fmla="*/ 269875 w 325438"/>
              <a:gd name="connsiteY164" fmla="*/ 14461 h 336550"/>
              <a:gd name="connsiteX165" fmla="*/ 276490 w 325438"/>
              <a:gd name="connsiteY165" fmla="*/ 14461 h 336550"/>
              <a:gd name="connsiteX166" fmla="*/ 325438 w 325438"/>
              <a:gd name="connsiteY166" fmla="*/ 61789 h 336550"/>
              <a:gd name="connsiteX167" fmla="*/ 325438 w 325438"/>
              <a:gd name="connsiteY167" fmla="*/ 289223 h 336550"/>
              <a:gd name="connsiteX168" fmla="*/ 276490 w 325438"/>
              <a:gd name="connsiteY168" fmla="*/ 336550 h 336550"/>
              <a:gd name="connsiteX169" fmla="*/ 48948 w 325438"/>
              <a:gd name="connsiteY169" fmla="*/ 336550 h 336550"/>
              <a:gd name="connsiteX170" fmla="*/ 0 w 325438"/>
              <a:gd name="connsiteY170" fmla="*/ 289223 h 336550"/>
              <a:gd name="connsiteX171" fmla="*/ 0 w 325438"/>
              <a:gd name="connsiteY171" fmla="*/ 61789 h 336550"/>
              <a:gd name="connsiteX172" fmla="*/ 48948 w 325438"/>
              <a:gd name="connsiteY172" fmla="*/ 14461 h 336550"/>
              <a:gd name="connsiteX173" fmla="*/ 55563 w 325438"/>
              <a:gd name="connsiteY173" fmla="*/ 14461 h 336550"/>
              <a:gd name="connsiteX174" fmla="*/ 55563 w 325438"/>
              <a:gd name="connsiteY174" fmla="*/ 10517 h 336550"/>
              <a:gd name="connsiteX175" fmla="*/ 64823 w 325438"/>
              <a:gd name="connsiteY17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25438" h="336550">
                <a:moveTo>
                  <a:pt x="233363" y="249238"/>
                </a:moveTo>
                <a:lnTo>
                  <a:pt x="279401" y="249238"/>
                </a:lnTo>
                <a:lnTo>
                  <a:pt x="279401" y="290513"/>
                </a:lnTo>
                <a:lnTo>
                  <a:pt x="233363" y="290513"/>
                </a:lnTo>
                <a:close/>
                <a:moveTo>
                  <a:pt x="171450" y="249238"/>
                </a:moveTo>
                <a:lnTo>
                  <a:pt x="217488" y="249238"/>
                </a:lnTo>
                <a:lnTo>
                  <a:pt x="217488" y="290513"/>
                </a:lnTo>
                <a:lnTo>
                  <a:pt x="171450" y="290513"/>
                </a:lnTo>
                <a:close/>
                <a:moveTo>
                  <a:pt x="107950" y="249238"/>
                </a:moveTo>
                <a:lnTo>
                  <a:pt x="155575" y="249238"/>
                </a:lnTo>
                <a:lnTo>
                  <a:pt x="155575" y="290513"/>
                </a:lnTo>
                <a:lnTo>
                  <a:pt x="107950" y="290513"/>
                </a:lnTo>
                <a:close/>
                <a:moveTo>
                  <a:pt x="46038" y="249238"/>
                </a:moveTo>
                <a:lnTo>
                  <a:pt x="93663" y="249238"/>
                </a:lnTo>
                <a:lnTo>
                  <a:pt x="93663" y="290513"/>
                </a:lnTo>
                <a:lnTo>
                  <a:pt x="46038" y="290513"/>
                </a:lnTo>
                <a:close/>
                <a:moveTo>
                  <a:pt x="233363" y="195263"/>
                </a:moveTo>
                <a:lnTo>
                  <a:pt x="279401" y="195263"/>
                </a:lnTo>
                <a:lnTo>
                  <a:pt x="279401" y="234951"/>
                </a:lnTo>
                <a:lnTo>
                  <a:pt x="233363" y="234951"/>
                </a:lnTo>
                <a:close/>
                <a:moveTo>
                  <a:pt x="171450" y="195263"/>
                </a:moveTo>
                <a:lnTo>
                  <a:pt x="217488" y="195263"/>
                </a:lnTo>
                <a:lnTo>
                  <a:pt x="217488" y="234951"/>
                </a:lnTo>
                <a:lnTo>
                  <a:pt x="171450" y="234951"/>
                </a:lnTo>
                <a:close/>
                <a:moveTo>
                  <a:pt x="107950" y="195263"/>
                </a:moveTo>
                <a:lnTo>
                  <a:pt x="155575" y="195263"/>
                </a:lnTo>
                <a:lnTo>
                  <a:pt x="155575" y="234951"/>
                </a:lnTo>
                <a:lnTo>
                  <a:pt x="107950" y="234951"/>
                </a:lnTo>
                <a:close/>
                <a:moveTo>
                  <a:pt x="46038" y="195263"/>
                </a:moveTo>
                <a:lnTo>
                  <a:pt x="93663" y="195263"/>
                </a:lnTo>
                <a:lnTo>
                  <a:pt x="93663" y="234951"/>
                </a:lnTo>
                <a:lnTo>
                  <a:pt x="46038" y="234951"/>
                </a:lnTo>
                <a:close/>
                <a:moveTo>
                  <a:pt x="233363" y="139700"/>
                </a:moveTo>
                <a:lnTo>
                  <a:pt x="279401" y="139700"/>
                </a:lnTo>
                <a:lnTo>
                  <a:pt x="279401" y="180975"/>
                </a:lnTo>
                <a:lnTo>
                  <a:pt x="233363" y="180975"/>
                </a:lnTo>
                <a:close/>
                <a:moveTo>
                  <a:pt x="171450" y="139700"/>
                </a:moveTo>
                <a:lnTo>
                  <a:pt x="217488" y="139700"/>
                </a:lnTo>
                <a:lnTo>
                  <a:pt x="217488" y="180975"/>
                </a:lnTo>
                <a:lnTo>
                  <a:pt x="171450" y="180975"/>
                </a:lnTo>
                <a:close/>
                <a:moveTo>
                  <a:pt x="107950" y="139700"/>
                </a:moveTo>
                <a:lnTo>
                  <a:pt x="155575" y="139700"/>
                </a:lnTo>
                <a:lnTo>
                  <a:pt x="155575" y="180975"/>
                </a:lnTo>
                <a:lnTo>
                  <a:pt x="107950" y="180975"/>
                </a:lnTo>
                <a:close/>
                <a:moveTo>
                  <a:pt x="49167" y="38100"/>
                </a:moveTo>
                <a:cubicBezTo>
                  <a:pt x="35963" y="38100"/>
                  <a:pt x="25400" y="48613"/>
                  <a:pt x="25400" y="61753"/>
                </a:cubicBezTo>
                <a:cubicBezTo>
                  <a:pt x="25400" y="61753"/>
                  <a:pt x="25400" y="61753"/>
                  <a:pt x="25400" y="289085"/>
                </a:cubicBezTo>
                <a:cubicBezTo>
                  <a:pt x="25400" y="302226"/>
                  <a:pt x="35963" y="312738"/>
                  <a:pt x="49167" y="312738"/>
                </a:cubicBezTo>
                <a:cubicBezTo>
                  <a:pt x="49167" y="312738"/>
                  <a:pt x="49167" y="312738"/>
                  <a:pt x="276271" y="312738"/>
                </a:cubicBezTo>
                <a:cubicBezTo>
                  <a:pt x="289475" y="312738"/>
                  <a:pt x="300038" y="302226"/>
                  <a:pt x="300038" y="289085"/>
                </a:cubicBezTo>
                <a:cubicBezTo>
                  <a:pt x="300038" y="289085"/>
                  <a:pt x="300038" y="289085"/>
                  <a:pt x="300038" y="61753"/>
                </a:cubicBezTo>
                <a:cubicBezTo>
                  <a:pt x="300038" y="48613"/>
                  <a:pt x="289475" y="38100"/>
                  <a:pt x="276271" y="38100"/>
                </a:cubicBezTo>
                <a:cubicBezTo>
                  <a:pt x="276271" y="38100"/>
                  <a:pt x="276271" y="38100"/>
                  <a:pt x="269669" y="38100"/>
                </a:cubicBezTo>
                <a:cubicBezTo>
                  <a:pt x="269669" y="38100"/>
                  <a:pt x="269669" y="38100"/>
                  <a:pt x="269669" y="63067"/>
                </a:cubicBezTo>
                <a:cubicBezTo>
                  <a:pt x="273631" y="65695"/>
                  <a:pt x="276271" y="70951"/>
                  <a:pt x="276271" y="74894"/>
                </a:cubicBezTo>
                <a:cubicBezTo>
                  <a:pt x="276271" y="84092"/>
                  <a:pt x="268349" y="90662"/>
                  <a:pt x="260427" y="90662"/>
                </a:cubicBezTo>
                <a:cubicBezTo>
                  <a:pt x="251184" y="90662"/>
                  <a:pt x="244582" y="84092"/>
                  <a:pt x="244582" y="74894"/>
                </a:cubicBezTo>
                <a:cubicBezTo>
                  <a:pt x="244582" y="70951"/>
                  <a:pt x="245903" y="65695"/>
                  <a:pt x="249864" y="63067"/>
                </a:cubicBezTo>
                <a:cubicBezTo>
                  <a:pt x="249864" y="63067"/>
                  <a:pt x="249864" y="63067"/>
                  <a:pt x="249864" y="38100"/>
                </a:cubicBezTo>
                <a:cubicBezTo>
                  <a:pt x="249864" y="38100"/>
                  <a:pt x="249864" y="38100"/>
                  <a:pt x="231379" y="38100"/>
                </a:cubicBezTo>
                <a:cubicBezTo>
                  <a:pt x="231379" y="38100"/>
                  <a:pt x="231379" y="38100"/>
                  <a:pt x="231379" y="63067"/>
                </a:cubicBezTo>
                <a:cubicBezTo>
                  <a:pt x="234019" y="65695"/>
                  <a:pt x="236660" y="70951"/>
                  <a:pt x="236660" y="74894"/>
                </a:cubicBezTo>
                <a:cubicBezTo>
                  <a:pt x="236660" y="84092"/>
                  <a:pt x="230058" y="90662"/>
                  <a:pt x="220816" y="90662"/>
                </a:cubicBezTo>
                <a:cubicBezTo>
                  <a:pt x="212893" y="90662"/>
                  <a:pt x="204971" y="84092"/>
                  <a:pt x="204971" y="74894"/>
                </a:cubicBezTo>
                <a:cubicBezTo>
                  <a:pt x="204971" y="70951"/>
                  <a:pt x="207612" y="65695"/>
                  <a:pt x="210253" y="63067"/>
                </a:cubicBezTo>
                <a:cubicBezTo>
                  <a:pt x="210253" y="63067"/>
                  <a:pt x="210253" y="63067"/>
                  <a:pt x="210253" y="38100"/>
                </a:cubicBezTo>
                <a:cubicBezTo>
                  <a:pt x="210253" y="38100"/>
                  <a:pt x="210253" y="38100"/>
                  <a:pt x="191767" y="38100"/>
                </a:cubicBezTo>
                <a:cubicBezTo>
                  <a:pt x="191767" y="38100"/>
                  <a:pt x="191767" y="38100"/>
                  <a:pt x="191767" y="63067"/>
                </a:cubicBezTo>
                <a:cubicBezTo>
                  <a:pt x="195728" y="65695"/>
                  <a:pt x="198369" y="70951"/>
                  <a:pt x="198369" y="74894"/>
                </a:cubicBezTo>
                <a:cubicBezTo>
                  <a:pt x="198369" y="84092"/>
                  <a:pt x="190447" y="90662"/>
                  <a:pt x="182525" y="90662"/>
                </a:cubicBezTo>
                <a:cubicBezTo>
                  <a:pt x="173282" y="90662"/>
                  <a:pt x="166680" y="84092"/>
                  <a:pt x="166680" y="74894"/>
                </a:cubicBezTo>
                <a:cubicBezTo>
                  <a:pt x="166680" y="70951"/>
                  <a:pt x="168001" y="65695"/>
                  <a:pt x="171962" y="63067"/>
                </a:cubicBezTo>
                <a:cubicBezTo>
                  <a:pt x="171962" y="63067"/>
                  <a:pt x="171962" y="63067"/>
                  <a:pt x="171962" y="38100"/>
                </a:cubicBezTo>
                <a:cubicBezTo>
                  <a:pt x="171962" y="38100"/>
                  <a:pt x="171962" y="38100"/>
                  <a:pt x="153476" y="38100"/>
                </a:cubicBezTo>
                <a:cubicBezTo>
                  <a:pt x="153476" y="38100"/>
                  <a:pt x="153476" y="38100"/>
                  <a:pt x="153476" y="63067"/>
                </a:cubicBezTo>
                <a:cubicBezTo>
                  <a:pt x="157438" y="65695"/>
                  <a:pt x="158758" y="70951"/>
                  <a:pt x="158758" y="74894"/>
                </a:cubicBezTo>
                <a:cubicBezTo>
                  <a:pt x="158758" y="84092"/>
                  <a:pt x="152156" y="90662"/>
                  <a:pt x="142913" y="90662"/>
                </a:cubicBezTo>
                <a:cubicBezTo>
                  <a:pt x="134991" y="90662"/>
                  <a:pt x="127069" y="84092"/>
                  <a:pt x="127069" y="74894"/>
                </a:cubicBezTo>
                <a:cubicBezTo>
                  <a:pt x="127069" y="70951"/>
                  <a:pt x="129710" y="65695"/>
                  <a:pt x="133671" y="63067"/>
                </a:cubicBezTo>
                <a:cubicBezTo>
                  <a:pt x="133671" y="63067"/>
                  <a:pt x="133671" y="63067"/>
                  <a:pt x="133671" y="38100"/>
                </a:cubicBezTo>
                <a:cubicBezTo>
                  <a:pt x="133671" y="38100"/>
                  <a:pt x="133671" y="38100"/>
                  <a:pt x="115186" y="38100"/>
                </a:cubicBezTo>
                <a:cubicBezTo>
                  <a:pt x="115186" y="38100"/>
                  <a:pt x="115186" y="38100"/>
                  <a:pt x="115186" y="63067"/>
                </a:cubicBezTo>
                <a:cubicBezTo>
                  <a:pt x="117826" y="65695"/>
                  <a:pt x="120467" y="70951"/>
                  <a:pt x="120467" y="74894"/>
                </a:cubicBezTo>
                <a:cubicBezTo>
                  <a:pt x="120467" y="84092"/>
                  <a:pt x="112545" y="90662"/>
                  <a:pt x="104623" y="90662"/>
                </a:cubicBezTo>
                <a:cubicBezTo>
                  <a:pt x="95380" y="90662"/>
                  <a:pt x="88778" y="84092"/>
                  <a:pt x="88778" y="74894"/>
                </a:cubicBezTo>
                <a:cubicBezTo>
                  <a:pt x="88778" y="70951"/>
                  <a:pt x="91419" y="65695"/>
                  <a:pt x="94060" y="63067"/>
                </a:cubicBezTo>
                <a:cubicBezTo>
                  <a:pt x="94060" y="63067"/>
                  <a:pt x="94060" y="63067"/>
                  <a:pt x="94060" y="38100"/>
                </a:cubicBezTo>
                <a:cubicBezTo>
                  <a:pt x="94060" y="38100"/>
                  <a:pt x="94060" y="38100"/>
                  <a:pt x="75574" y="38100"/>
                </a:cubicBezTo>
                <a:cubicBezTo>
                  <a:pt x="75574" y="38100"/>
                  <a:pt x="75574" y="38100"/>
                  <a:pt x="75574" y="63067"/>
                </a:cubicBezTo>
                <a:cubicBezTo>
                  <a:pt x="79535" y="65695"/>
                  <a:pt x="80856" y="70951"/>
                  <a:pt x="80856" y="74894"/>
                </a:cubicBezTo>
                <a:cubicBezTo>
                  <a:pt x="80856" y="84092"/>
                  <a:pt x="74254" y="90662"/>
                  <a:pt x="65011" y="90662"/>
                </a:cubicBezTo>
                <a:cubicBezTo>
                  <a:pt x="57089" y="90662"/>
                  <a:pt x="49167" y="84092"/>
                  <a:pt x="49167" y="74894"/>
                </a:cubicBezTo>
                <a:cubicBezTo>
                  <a:pt x="49167" y="70951"/>
                  <a:pt x="51808" y="65695"/>
                  <a:pt x="55769" y="63067"/>
                </a:cubicBezTo>
                <a:cubicBezTo>
                  <a:pt x="55769" y="63067"/>
                  <a:pt x="55769" y="63067"/>
                  <a:pt x="55769" y="38100"/>
                </a:cubicBezTo>
                <a:cubicBezTo>
                  <a:pt x="55769" y="38100"/>
                  <a:pt x="55769" y="38100"/>
                  <a:pt x="49167" y="38100"/>
                </a:cubicBezTo>
                <a:close/>
                <a:moveTo>
                  <a:pt x="65315" y="4763"/>
                </a:moveTo>
                <a:cubicBezTo>
                  <a:pt x="63047" y="4763"/>
                  <a:pt x="61913" y="7437"/>
                  <a:pt x="61913" y="10110"/>
                </a:cubicBezTo>
                <a:lnTo>
                  <a:pt x="61913" y="75616"/>
                </a:lnTo>
                <a:cubicBezTo>
                  <a:pt x="61913" y="79626"/>
                  <a:pt x="63047" y="80963"/>
                  <a:pt x="65315" y="80963"/>
                </a:cubicBezTo>
                <a:cubicBezTo>
                  <a:pt x="68717" y="80963"/>
                  <a:pt x="69851" y="79626"/>
                  <a:pt x="69851" y="75616"/>
                </a:cubicBezTo>
                <a:cubicBezTo>
                  <a:pt x="69851" y="75616"/>
                  <a:pt x="69851" y="75616"/>
                  <a:pt x="69851" y="10110"/>
                </a:cubicBezTo>
                <a:cubicBezTo>
                  <a:pt x="69851" y="7437"/>
                  <a:pt x="68717" y="4763"/>
                  <a:pt x="65315" y="4763"/>
                </a:cubicBezTo>
                <a:close/>
                <a:moveTo>
                  <a:pt x="104776" y="4763"/>
                </a:moveTo>
                <a:cubicBezTo>
                  <a:pt x="102394" y="4763"/>
                  <a:pt x="100013" y="7437"/>
                  <a:pt x="100013" y="10110"/>
                </a:cubicBezTo>
                <a:lnTo>
                  <a:pt x="100013" y="75616"/>
                </a:lnTo>
                <a:cubicBezTo>
                  <a:pt x="100013" y="79626"/>
                  <a:pt x="102394" y="80963"/>
                  <a:pt x="104776" y="80963"/>
                </a:cubicBezTo>
                <a:cubicBezTo>
                  <a:pt x="107157" y="80963"/>
                  <a:pt x="109538" y="79626"/>
                  <a:pt x="109538" y="75616"/>
                </a:cubicBezTo>
                <a:cubicBezTo>
                  <a:pt x="109538" y="75616"/>
                  <a:pt x="109538" y="75616"/>
                  <a:pt x="109538" y="10110"/>
                </a:cubicBezTo>
                <a:cubicBezTo>
                  <a:pt x="109538" y="7437"/>
                  <a:pt x="107157" y="4763"/>
                  <a:pt x="104776" y="4763"/>
                </a:cubicBezTo>
                <a:close/>
                <a:moveTo>
                  <a:pt x="142876" y="4763"/>
                </a:moveTo>
                <a:cubicBezTo>
                  <a:pt x="140494" y="4763"/>
                  <a:pt x="138113" y="7437"/>
                  <a:pt x="138113" y="10110"/>
                </a:cubicBezTo>
                <a:lnTo>
                  <a:pt x="138113" y="75616"/>
                </a:lnTo>
                <a:cubicBezTo>
                  <a:pt x="138113" y="79626"/>
                  <a:pt x="140494" y="80963"/>
                  <a:pt x="142876" y="80963"/>
                </a:cubicBezTo>
                <a:cubicBezTo>
                  <a:pt x="145257" y="80963"/>
                  <a:pt x="147638" y="79626"/>
                  <a:pt x="147638" y="75616"/>
                </a:cubicBezTo>
                <a:cubicBezTo>
                  <a:pt x="147638" y="75616"/>
                  <a:pt x="147638" y="75616"/>
                  <a:pt x="147638" y="10110"/>
                </a:cubicBezTo>
                <a:cubicBezTo>
                  <a:pt x="147638" y="7437"/>
                  <a:pt x="145257" y="4763"/>
                  <a:pt x="142876" y="4763"/>
                </a:cubicBezTo>
                <a:close/>
                <a:moveTo>
                  <a:pt x="182563" y="4763"/>
                </a:moveTo>
                <a:cubicBezTo>
                  <a:pt x="180181" y="4763"/>
                  <a:pt x="177800" y="7437"/>
                  <a:pt x="177800" y="10110"/>
                </a:cubicBezTo>
                <a:lnTo>
                  <a:pt x="177800" y="75616"/>
                </a:lnTo>
                <a:cubicBezTo>
                  <a:pt x="177800" y="79626"/>
                  <a:pt x="180181" y="80963"/>
                  <a:pt x="182563" y="80963"/>
                </a:cubicBezTo>
                <a:cubicBezTo>
                  <a:pt x="184944" y="80963"/>
                  <a:pt x="187325" y="79626"/>
                  <a:pt x="187325" y="75616"/>
                </a:cubicBezTo>
                <a:cubicBezTo>
                  <a:pt x="187325" y="75616"/>
                  <a:pt x="187325" y="75616"/>
                  <a:pt x="187325" y="10110"/>
                </a:cubicBezTo>
                <a:cubicBezTo>
                  <a:pt x="187325" y="7437"/>
                  <a:pt x="184944" y="4763"/>
                  <a:pt x="182563" y="4763"/>
                </a:cubicBezTo>
                <a:close/>
                <a:moveTo>
                  <a:pt x="220663" y="4763"/>
                </a:moveTo>
                <a:cubicBezTo>
                  <a:pt x="218281" y="4763"/>
                  <a:pt x="215900" y="7437"/>
                  <a:pt x="215900" y="10110"/>
                </a:cubicBezTo>
                <a:lnTo>
                  <a:pt x="215900" y="75616"/>
                </a:lnTo>
                <a:cubicBezTo>
                  <a:pt x="215900" y="79626"/>
                  <a:pt x="218281" y="80963"/>
                  <a:pt x="220663" y="80963"/>
                </a:cubicBezTo>
                <a:cubicBezTo>
                  <a:pt x="223044" y="80963"/>
                  <a:pt x="225425" y="79626"/>
                  <a:pt x="225425" y="75616"/>
                </a:cubicBezTo>
                <a:cubicBezTo>
                  <a:pt x="225425" y="75616"/>
                  <a:pt x="225425" y="75616"/>
                  <a:pt x="225425" y="10110"/>
                </a:cubicBezTo>
                <a:cubicBezTo>
                  <a:pt x="225425" y="7437"/>
                  <a:pt x="223044" y="4763"/>
                  <a:pt x="220663" y="4763"/>
                </a:cubicBezTo>
                <a:close/>
                <a:moveTo>
                  <a:pt x="260124" y="4763"/>
                </a:moveTo>
                <a:cubicBezTo>
                  <a:pt x="256722" y="4763"/>
                  <a:pt x="255588" y="7437"/>
                  <a:pt x="255588" y="10110"/>
                </a:cubicBezTo>
                <a:lnTo>
                  <a:pt x="255588" y="75616"/>
                </a:lnTo>
                <a:cubicBezTo>
                  <a:pt x="255588" y="79626"/>
                  <a:pt x="256722" y="80963"/>
                  <a:pt x="260124" y="80963"/>
                </a:cubicBezTo>
                <a:cubicBezTo>
                  <a:pt x="262392" y="80963"/>
                  <a:pt x="263526" y="79626"/>
                  <a:pt x="263526" y="75616"/>
                </a:cubicBezTo>
                <a:cubicBezTo>
                  <a:pt x="263526" y="75616"/>
                  <a:pt x="263526" y="75616"/>
                  <a:pt x="263526" y="10110"/>
                </a:cubicBezTo>
                <a:cubicBezTo>
                  <a:pt x="263526" y="7437"/>
                  <a:pt x="262392" y="4763"/>
                  <a:pt x="260124" y="4763"/>
                </a:cubicBezTo>
                <a:close/>
                <a:moveTo>
                  <a:pt x="64823" y="0"/>
                </a:moveTo>
                <a:cubicBezTo>
                  <a:pt x="71438" y="0"/>
                  <a:pt x="75406" y="3944"/>
                  <a:pt x="75406" y="10517"/>
                </a:cubicBezTo>
                <a:cubicBezTo>
                  <a:pt x="75406" y="10517"/>
                  <a:pt x="75406" y="10517"/>
                  <a:pt x="75406" y="14461"/>
                </a:cubicBezTo>
                <a:cubicBezTo>
                  <a:pt x="75406" y="14461"/>
                  <a:pt x="75406" y="14461"/>
                  <a:pt x="93927" y="14461"/>
                </a:cubicBezTo>
                <a:cubicBezTo>
                  <a:pt x="93927" y="14461"/>
                  <a:pt x="93927" y="14461"/>
                  <a:pt x="93927" y="10517"/>
                </a:cubicBezTo>
                <a:cubicBezTo>
                  <a:pt x="93927" y="3944"/>
                  <a:pt x="99219" y="0"/>
                  <a:pt x="104511" y="0"/>
                </a:cubicBezTo>
                <a:cubicBezTo>
                  <a:pt x="109802" y="0"/>
                  <a:pt x="115094" y="3944"/>
                  <a:pt x="115094" y="10517"/>
                </a:cubicBezTo>
                <a:cubicBezTo>
                  <a:pt x="115094" y="10517"/>
                  <a:pt x="115094" y="10517"/>
                  <a:pt x="115094" y="14461"/>
                </a:cubicBezTo>
                <a:cubicBezTo>
                  <a:pt x="115094" y="14461"/>
                  <a:pt x="115094" y="14461"/>
                  <a:pt x="133615" y="14461"/>
                </a:cubicBezTo>
                <a:cubicBezTo>
                  <a:pt x="133615" y="14461"/>
                  <a:pt x="133615" y="14461"/>
                  <a:pt x="133615" y="10517"/>
                </a:cubicBezTo>
                <a:cubicBezTo>
                  <a:pt x="133615" y="3944"/>
                  <a:pt x="137584" y="0"/>
                  <a:pt x="142875" y="0"/>
                </a:cubicBezTo>
                <a:cubicBezTo>
                  <a:pt x="149490" y="0"/>
                  <a:pt x="153459" y="3944"/>
                  <a:pt x="153459" y="10517"/>
                </a:cubicBezTo>
                <a:cubicBezTo>
                  <a:pt x="153459" y="10517"/>
                  <a:pt x="153459" y="10517"/>
                  <a:pt x="153459" y="14461"/>
                </a:cubicBezTo>
                <a:cubicBezTo>
                  <a:pt x="153459" y="14461"/>
                  <a:pt x="153459" y="14461"/>
                  <a:pt x="171980" y="14461"/>
                </a:cubicBezTo>
                <a:cubicBezTo>
                  <a:pt x="171980" y="14461"/>
                  <a:pt x="171980" y="14461"/>
                  <a:pt x="171980" y="10517"/>
                </a:cubicBezTo>
                <a:cubicBezTo>
                  <a:pt x="171980" y="3944"/>
                  <a:pt x="175948" y="0"/>
                  <a:pt x="182563" y="0"/>
                </a:cubicBezTo>
                <a:cubicBezTo>
                  <a:pt x="187855" y="0"/>
                  <a:pt x="191823" y="3944"/>
                  <a:pt x="191823" y="10517"/>
                </a:cubicBezTo>
                <a:cubicBezTo>
                  <a:pt x="191823" y="10517"/>
                  <a:pt x="191823" y="10517"/>
                  <a:pt x="191823" y="14461"/>
                </a:cubicBezTo>
                <a:cubicBezTo>
                  <a:pt x="191823" y="14461"/>
                  <a:pt x="191823" y="14461"/>
                  <a:pt x="210344" y="14461"/>
                </a:cubicBezTo>
                <a:cubicBezTo>
                  <a:pt x="210344" y="14461"/>
                  <a:pt x="210344" y="14461"/>
                  <a:pt x="210344" y="10517"/>
                </a:cubicBezTo>
                <a:cubicBezTo>
                  <a:pt x="210344" y="3944"/>
                  <a:pt x="215636" y="0"/>
                  <a:pt x="220927" y="0"/>
                </a:cubicBezTo>
                <a:cubicBezTo>
                  <a:pt x="226219" y="0"/>
                  <a:pt x="231511" y="3944"/>
                  <a:pt x="231511" y="10517"/>
                </a:cubicBezTo>
                <a:cubicBezTo>
                  <a:pt x="231511" y="10517"/>
                  <a:pt x="231511" y="10517"/>
                  <a:pt x="231511" y="14461"/>
                </a:cubicBezTo>
                <a:cubicBezTo>
                  <a:pt x="231511" y="14461"/>
                  <a:pt x="231511" y="14461"/>
                  <a:pt x="250032" y="14461"/>
                </a:cubicBezTo>
                <a:cubicBezTo>
                  <a:pt x="250032" y="14461"/>
                  <a:pt x="250032" y="14461"/>
                  <a:pt x="250032" y="10517"/>
                </a:cubicBezTo>
                <a:cubicBezTo>
                  <a:pt x="250032" y="3944"/>
                  <a:pt x="254000" y="0"/>
                  <a:pt x="260615" y="0"/>
                </a:cubicBezTo>
                <a:cubicBezTo>
                  <a:pt x="265907" y="0"/>
                  <a:pt x="269875" y="3944"/>
                  <a:pt x="269875" y="10517"/>
                </a:cubicBezTo>
                <a:cubicBezTo>
                  <a:pt x="269875" y="10517"/>
                  <a:pt x="269875" y="10517"/>
                  <a:pt x="269875" y="14461"/>
                </a:cubicBezTo>
                <a:cubicBezTo>
                  <a:pt x="269875" y="14461"/>
                  <a:pt x="269875" y="14461"/>
                  <a:pt x="276490" y="14461"/>
                </a:cubicBezTo>
                <a:cubicBezTo>
                  <a:pt x="302948" y="14461"/>
                  <a:pt x="325438" y="35496"/>
                  <a:pt x="325438" y="61789"/>
                </a:cubicBezTo>
                <a:cubicBezTo>
                  <a:pt x="325438" y="61789"/>
                  <a:pt x="325438" y="61789"/>
                  <a:pt x="325438" y="289223"/>
                </a:cubicBezTo>
                <a:cubicBezTo>
                  <a:pt x="325438" y="315516"/>
                  <a:pt x="302948" y="336550"/>
                  <a:pt x="276490" y="336550"/>
                </a:cubicBezTo>
                <a:cubicBezTo>
                  <a:pt x="276490" y="336550"/>
                  <a:pt x="276490" y="336550"/>
                  <a:pt x="48948" y="336550"/>
                </a:cubicBezTo>
                <a:cubicBezTo>
                  <a:pt x="22490" y="336550"/>
                  <a:pt x="0" y="315516"/>
                  <a:pt x="0" y="289223"/>
                </a:cubicBezTo>
                <a:cubicBezTo>
                  <a:pt x="0" y="289223"/>
                  <a:pt x="0" y="289223"/>
                  <a:pt x="0" y="61789"/>
                </a:cubicBezTo>
                <a:cubicBezTo>
                  <a:pt x="0" y="35496"/>
                  <a:pt x="22490" y="14461"/>
                  <a:pt x="48948" y="14461"/>
                </a:cubicBezTo>
                <a:cubicBezTo>
                  <a:pt x="48948" y="14461"/>
                  <a:pt x="48948" y="14461"/>
                  <a:pt x="55563" y="14461"/>
                </a:cubicBezTo>
                <a:cubicBezTo>
                  <a:pt x="55563" y="14461"/>
                  <a:pt x="55563" y="14461"/>
                  <a:pt x="55563" y="10517"/>
                </a:cubicBezTo>
                <a:cubicBezTo>
                  <a:pt x="55563" y="3944"/>
                  <a:pt x="59531" y="0"/>
                  <a:pt x="64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67" name="TextBox 25"/>
          <p:cNvSpPr txBox="1"/>
          <p:nvPr/>
        </p:nvSpPr>
        <p:spPr>
          <a:xfrm>
            <a:off x="3491983" y="3067294"/>
            <a:ext cx="785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lang="en-US" altLang="zh-CN" sz="7200" dirty="0" smtClean="0">
                <a:solidFill>
                  <a:srgbClr val="0E7779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LOVE</a:t>
            </a:r>
            <a:r>
              <a:rPr lang="zh-CN" altLang="en-US" sz="7200" dirty="0">
                <a:solidFill>
                  <a:srgbClr val="0E7779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CN" sz="7200" dirty="0" smtClean="0">
                <a:solidFill>
                  <a:srgbClr val="0E7779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IS WAR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8" name="等腰三角形 77"/>
          <p:cNvSpPr/>
          <p:nvPr/>
        </p:nvSpPr>
        <p:spPr>
          <a:xfrm flipV="1">
            <a:off x="11923963" y="-1"/>
            <a:ext cx="282885" cy="958467"/>
          </a:xfrm>
          <a:prstGeom prst="triangle">
            <a:avLst>
              <a:gd name="adj" fmla="val 100000"/>
            </a:avLst>
          </a:prstGeom>
          <a:solidFill>
            <a:srgbClr val="E65A49"/>
          </a:solidFill>
          <a:ln>
            <a:noFill/>
          </a:ln>
          <a:effectLst>
            <a:outerShdw blurRad="190500"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  <p:bldP spid="14" grpId="0" animBg="1"/>
      <p:bldP spid="6" grpId="0" animBg="1"/>
      <p:bldP spid="56" grpId="0"/>
      <p:bldP spid="57" grpId="0"/>
      <p:bldP spid="67" grpId="0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>
            <a:off x="5872543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rgbClr val="E45448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8495495">
            <a:off x="6817434" y="1302707"/>
            <a:ext cx="8039719" cy="5562761"/>
          </a:xfrm>
          <a:custGeom>
            <a:avLst/>
            <a:gdLst>
              <a:gd name="connsiteX0" fmla="*/ 7848476 w 8039719"/>
              <a:gd name="connsiteY0" fmla="*/ 271019 h 5562761"/>
              <a:gd name="connsiteX1" fmla="*/ 7905781 w 8039719"/>
              <a:gd name="connsiteY1" fmla="*/ 345772 h 5562761"/>
              <a:gd name="connsiteX2" fmla="*/ 8039719 w 8039719"/>
              <a:gd name="connsiteY2" fmla="*/ 784260 h 5562761"/>
              <a:gd name="connsiteX3" fmla="*/ 8039719 w 8039719"/>
              <a:gd name="connsiteY3" fmla="*/ 1336682 h 5562761"/>
              <a:gd name="connsiteX4" fmla="*/ 2680550 w 8039719"/>
              <a:gd name="connsiteY4" fmla="*/ 5562761 h 5562761"/>
              <a:gd name="connsiteX5" fmla="*/ 0 w 8039719"/>
              <a:gd name="connsiteY5" fmla="*/ 2163508 h 5562761"/>
              <a:gd name="connsiteX6" fmla="*/ 652860 w 8039719"/>
              <a:gd name="connsiteY6" fmla="*/ 526417 h 5562761"/>
              <a:gd name="connsiteX7" fmla="*/ 677122 w 8039719"/>
              <a:gd name="connsiteY7" fmla="*/ 479806 h 5562761"/>
              <a:gd name="connsiteX8" fmla="*/ 677375 w 8039719"/>
              <a:gd name="connsiteY8" fmla="*/ 478989 h 5562761"/>
              <a:gd name="connsiteX9" fmla="*/ 681559 w 8039719"/>
              <a:gd name="connsiteY9" fmla="*/ 471285 h 5562761"/>
              <a:gd name="connsiteX10" fmla="*/ 726208 w 8039719"/>
              <a:gd name="connsiteY10" fmla="*/ 385509 h 5562761"/>
              <a:gd name="connsiteX11" fmla="*/ 732000 w 8039719"/>
              <a:gd name="connsiteY11" fmla="*/ 378349 h 5562761"/>
              <a:gd name="connsiteX12" fmla="*/ 749684 w 8039719"/>
              <a:gd name="connsiteY12" fmla="*/ 345774 h 5562761"/>
              <a:gd name="connsiteX13" fmla="*/ 1400003 w 8039719"/>
              <a:gd name="connsiteY13" fmla="*/ 0 h 5562761"/>
              <a:gd name="connsiteX14" fmla="*/ 7255459 w 8039719"/>
              <a:gd name="connsiteY14" fmla="*/ 0 h 5562761"/>
              <a:gd name="connsiteX15" fmla="*/ 7848476 w 8039719"/>
              <a:gd name="connsiteY15" fmla="*/ 271019 h 556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39719" h="5562761">
                <a:moveTo>
                  <a:pt x="7848476" y="271019"/>
                </a:moveTo>
                <a:cubicBezTo>
                  <a:pt x="7869019" y="294735"/>
                  <a:pt x="7888164" y="319696"/>
                  <a:pt x="7905781" y="345772"/>
                </a:cubicBezTo>
                <a:cubicBezTo>
                  <a:pt x="7990343" y="470942"/>
                  <a:pt x="8039719" y="621834"/>
                  <a:pt x="8039719" y="784260"/>
                </a:cubicBezTo>
                <a:lnTo>
                  <a:pt x="8039719" y="1336682"/>
                </a:lnTo>
                <a:lnTo>
                  <a:pt x="2680550" y="5562761"/>
                </a:lnTo>
                <a:lnTo>
                  <a:pt x="0" y="2163508"/>
                </a:lnTo>
                <a:lnTo>
                  <a:pt x="652860" y="526417"/>
                </a:lnTo>
                <a:lnTo>
                  <a:pt x="677122" y="479806"/>
                </a:lnTo>
                <a:lnTo>
                  <a:pt x="677375" y="478989"/>
                </a:lnTo>
                <a:lnTo>
                  <a:pt x="681559" y="471285"/>
                </a:lnTo>
                <a:lnTo>
                  <a:pt x="726208" y="385509"/>
                </a:lnTo>
                <a:lnTo>
                  <a:pt x="732000" y="378349"/>
                </a:lnTo>
                <a:lnTo>
                  <a:pt x="749684" y="345774"/>
                </a:lnTo>
                <a:cubicBezTo>
                  <a:pt x="890619" y="137158"/>
                  <a:pt x="1129295" y="0"/>
                  <a:pt x="1400003" y="0"/>
                </a:cubicBezTo>
                <a:lnTo>
                  <a:pt x="7255459" y="0"/>
                </a:lnTo>
                <a:cubicBezTo>
                  <a:pt x="7492330" y="1"/>
                  <a:pt x="7704673" y="105011"/>
                  <a:pt x="7848476" y="271019"/>
                </a:cubicBezTo>
                <a:close/>
              </a:path>
            </a:pathLst>
          </a:custGeom>
          <a:solidFill>
            <a:srgbClr val="4E3F52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7047288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rgbClr val="F7C969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8495495">
            <a:off x="7654191" y="1617243"/>
            <a:ext cx="7762944" cy="4644850"/>
          </a:xfrm>
          <a:custGeom>
            <a:avLst/>
            <a:gdLst>
              <a:gd name="connsiteX0" fmla="*/ 7762944 w 7762944"/>
              <a:gd name="connsiteY0" fmla="*/ 97467 h 4644850"/>
              <a:gd name="connsiteX1" fmla="*/ 1996325 w 7762944"/>
              <a:gd name="connsiteY1" fmla="*/ 4644850 h 4644850"/>
              <a:gd name="connsiteX2" fmla="*/ 0 w 7762944"/>
              <a:gd name="connsiteY2" fmla="*/ 2113274 h 4644850"/>
              <a:gd name="connsiteX3" fmla="*/ 628093 w 7762944"/>
              <a:gd name="connsiteY3" fmla="*/ 538289 h 4644850"/>
              <a:gd name="connsiteX4" fmla="*/ 652902 w 7762944"/>
              <a:gd name="connsiteY4" fmla="*/ 490627 h 4644850"/>
              <a:gd name="connsiteX5" fmla="*/ 653161 w 7762944"/>
              <a:gd name="connsiteY5" fmla="*/ 489793 h 4644850"/>
              <a:gd name="connsiteX6" fmla="*/ 657440 w 7762944"/>
              <a:gd name="connsiteY6" fmla="*/ 481914 h 4644850"/>
              <a:gd name="connsiteX7" fmla="*/ 703095 w 7762944"/>
              <a:gd name="connsiteY7" fmla="*/ 394202 h 4644850"/>
              <a:gd name="connsiteX8" fmla="*/ 709019 w 7762944"/>
              <a:gd name="connsiteY8" fmla="*/ 386881 h 4644850"/>
              <a:gd name="connsiteX9" fmla="*/ 727101 w 7762944"/>
              <a:gd name="connsiteY9" fmla="*/ 353572 h 4644850"/>
              <a:gd name="connsiteX10" fmla="*/ 1392088 w 7762944"/>
              <a:gd name="connsiteY10" fmla="*/ 0 h 4644850"/>
              <a:gd name="connsiteX11" fmla="*/ 7379604 w 7762944"/>
              <a:gd name="connsiteY11" fmla="*/ 0 h 4644850"/>
              <a:gd name="connsiteX12" fmla="*/ 7761860 w 7762944"/>
              <a:gd name="connsiteY12" fmla="*/ 96791 h 46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62944" h="4644850">
                <a:moveTo>
                  <a:pt x="7762944" y="97467"/>
                </a:moveTo>
                <a:lnTo>
                  <a:pt x="1996325" y="4644850"/>
                </a:lnTo>
                <a:lnTo>
                  <a:pt x="0" y="2113274"/>
                </a:lnTo>
                <a:lnTo>
                  <a:pt x="628093" y="538289"/>
                </a:lnTo>
                <a:lnTo>
                  <a:pt x="652902" y="490627"/>
                </a:lnTo>
                <a:lnTo>
                  <a:pt x="653161" y="489793"/>
                </a:lnTo>
                <a:lnTo>
                  <a:pt x="657440" y="481914"/>
                </a:lnTo>
                <a:lnTo>
                  <a:pt x="703095" y="394202"/>
                </a:lnTo>
                <a:lnTo>
                  <a:pt x="709019" y="386881"/>
                </a:lnTo>
                <a:lnTo>
                  <a:pt x="727101" y="353572"/>
                </a:lnTo>
                <a:cubicBezTo>
                  <a:pt x="871215" y="140251"/>
                  <a:pt x="1115273" y="0"/>
                  <a:pt x="1392088" y="0"/>
                </a:cubicBezTo>
                <a:lnTo>
                  <a:pt x="7379604" y="0"/>
                </a:lnTo>
                <a:cubicBezTo>
                  <a:pt x="7518011" y="0"/>
                  <a:pt x="7648229" y="35063"/>
                  <a:pt x="7761860" y="96791"/>
                </a:cubicBezTo>
                <a:close/>
              </a:path>
            </a:pathLst>
          </a:custGeom>
          <a:solidFill>
            <a:srgbClr val="E65A49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8187400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rgbClr val="7FBDAE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8495495">
            <a:off x="8827220" y="2567396"/>
            <a:ext cx="5934457" cy="3667156"/>
          </a:xfrm>
          <a:custGeom>
            <a:avLst/>
            <a:gdLst>
              <a:gd name="connsiteX0" fmla="*/ 5934457 w 5934457"/>
              <a:gd name="connsiteY0" fmla="*/ 0 h 3667156"/>
              <a:gd name="connsiteX1" fmla="*/ 1284072 w 5934457"/>
              <a:gd name="connsiteY1" fmla="*/ 3667156 h 3667156"/>
              <a:gd name="connsiteX2" fmla="*/ 0 w 5934457"/>
              <a:gd name="connsiteY2" fmla="*/ 2038801 h 3667156"/>
              <a:gd name="connsiteX3" fmla="*/ 626076 w 5934457"/>
              <a:gd name="connsiteY3" fmla="*/ 468871 h 3667156"/>
              <a:gd name="connsiteX4" fmla="*/ 647685 w 5934457"/>
              <a:gd name="connsiteY4" fmla="*/ 427355 h 3667156"/>
              <a:gd name="connsiteX5" fmla="*/ 647911 w 5934457"/>
              <a:gd name="connsiteY5" fmla="*/ 426629 h 3667156"/>
              <a:gd name="connsiteX6" fmla="*/ 651637 w 5934457"/>
              <a:gd name="connsiteY6" fmla="*/ 419766 h 3667156"/>
              <a:gd name="connsiteX7" fmla="*/ 691406 w 5934457"/>
              <a:gd name="connsiteY7" fmla="*/ 343366 h 3667156"/>
              <a:gd name="connsiteX8" fmla="*/ 696566 w 5934457"/>
              <a:gd name="connsiteY8" fmla="*/ 336989 h 3667156"/>
              <a:gd name="connsiteX9" fmla="*/ 712316 w 5934457"/>
              <a:gd name="connsiteY9" fmla="*/ 307975 h 3667156"/>
              <a:gd name="connsiteX10" fmla="*/ 1291545 w 5934457"/>
              <a:gd name="connsiteY10" fmla="*/ 0 h 366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4457" h="3667156">
                <a:moveTo>
                  <a:pt x="5934457" y="0"/>
                </a:moveTo>
                <a:lnTo>
                  <a:pt x="1284072" y="3667156"/>
                </a:lnTo>
                <a:lnTo>
                  <a:pt x="0" y="2038801"/>
                </a:lnTo>
                <a:lnTo>
                  <a:pt x="626076" y="468871"/>
                </a:lnTo>
                <a:lnTo>
                  <a:pt x="647685" y="427355"/>
                </a:lnTo>
                <a:lnTo>
                  <a:pt x="647911" y="426629"/>
                </a:lnTo>
                <a:lnTo>
                  <a:pt x="651637" y="419766"/>
                </a:lnTo>
                <a:lnTo>
                  <a:pt x="691406" y="343366"/>
                </a:lnTo>
                <a:lnTo>
                  <a:pt x="696566" y="336989"/>
                </a:lnTo>
                <a:lnTo>
                  <a:pt x="712316" y="307975"/>
                </a:lnTo>
                <a:cubicBezTo>
                  <a:pt x="837845" y="122164"/>
                  <a:pt x="1050429" y="0"/>
                  <a:pt x="1291545" y="0"/>
                </a:cubicBezTo>
                <a:close/>
              </a:path>
            </a:pathLst>
          </a:custGeom>
          <a:solidFill>
            <a:srgbClr val="EFA32E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9542107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rgbClr val="4E3F52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8495495">
            <a:off x="10079251" y="3678403"/>
            <a:ext cx="3872046" cy="2603250"/>
          </a:xfrm>
          <a:custGeom>
            <a:avLst/>
            <a:gdLst>
              <a:gd name="connsiteX0" fmla="*/ 3872046 w 3872046"/>
              <a:gd name="connsiteY0" fmla="*/ 0 h 2603250"/>
              <a:gd name="connsiteX1" fmla="*/ 570818 w 3872046"/>
              <a:gd name="connsiteY1" fmla="*/ 2603250 h 2603250"/>
              <a:gd name="connsiteX2" fmla="*/ 0 w 3872046"/>
              <a:gd name="connsiteY2" fmla="*/ 1879385 h 2603250"/>
              <a:gd name="connsiteX3" fmla="*/ 626566 w 3872046"/>
              <a:gd name="connsiteY3" fmla="*/ 308230 h 2603250"/>
              <a:gd name="connsiteX4" fmla="*/ 640772 w 3872046"/>
              <a:gd name="connsiteY4" fmla="*/ 280938 h 2603250"/>
              <a:gd name="connsiteX5" fmla="*/ 640920 w 3872046"/>
              <a:gd name="connsiteY5" fmla="*/ 280460 h 2603250"/>
              <a:gd name="connsiteX6" fmla="*/ 643370 w 3872046"/>
              <a:gd name="connsiteY6" fmla="*/ 275949 h 2603250"/>
              <a:gd name="connsiteX7" fmla="*/ 669513 w 3872046"/>
              <a:gd name="connsiteY7" fmla="*/ 225724 h 2603250"/>
              <a:gd name="connsiteX8" fmla="*/ 672905 w 3872046"/>
              <a:gd name="connsiteY8" fmla="*/ 221532 h 2603250"/>
              <a:gd name="connsiteX9" fmla="*/ 683259 w 3872046"/>
              <a:gd name="connsiteY9" fmla="*/ 202459 h 2603250"/>
              <a:gd name="connsiteX10" fmla="*/ 1064037 w 3872046"/>
              <a:gd name="connsiteY10" fmla="*/ 0 h 2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2046" h="2603250">
                <a:moveTo>
                  <a:pt x="3872046" y="0"/>
                </a:moveTo>
                <a:lnTo>
                  <a:pt x="570818" y="2603250"/>
                </a:lnTo>
                <a:lnTo>
                  <a:pt x="0" y="1879385"/>
                </a:lnTo>
                <a:lnTo>
                  <a:pt x="626566" y="308230"/>
                </a:lnTo>
                <a:lnTo>
                  <a:pt x="640772" y="280938"/>
                </a:lnTo>
                <a:lnTo>
                  <a:pt x="640920" y="280460"/>
                </a:lnTo>
                <a:lnTo>
                  <a:pt x="643370" y="275949"/>
                </a:lnTo>
                <a:lnTo>
                  <a:pt x="669513" y="225724"/>
                </a:lnTo>
                <a:lnTo>
                  <a:pt x="672905" y="221532"/>
                </a:lnTo>
                <a:lnTo>
                  <a:pt x="683259" y="202459"/>
                </a:lnTo>
                <a:cubicBezTo>
                  <a:pt x="765780" y="80309"/>
                  <a:pt x="905530" y="0"/>
                  <a:pt x="1064037" y="0"/>
                </a:cubicBezTo>
                <a:close/>
              </a:path>
            </a:pathLst>
          </a:custGeom>
          <a:solidFill>
            <a:srgbClr val="0E7779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01299" y="998359"/>
            <a:ext cx="21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rgbClr val="EFA32E"/>
                </a:solidFill>
                <a:latin typeface="字魂45号-冰宇雅宋" panose="00000500000000000000" pitchFamily="2" charset="-122"/>
                <a:ea typeface="字魂45号-冰宇雅宋" panose="00000500000000000000" pitchFamily="2" charset="-122"/>
                <a:cs typeface="Aparajita" panose="020B0604020202020204" pitchFamily="34" charset="0"/>
              </a:rPr>
              <a:t>CONTENTS</a:t>
            </a:r>
            <a:endParaRPr lang="zh-CN" altLang="en-US" sz="2800" dirty="0">
              <a:solidFill>
                <a:srgbClr val="EFA32E"/>
              </a:solidFill>
              <a:latin typeface="字魂45号-冰宇雅宋" panose="00000500000000000000" pitchFamily="2" charset="-122"/>
              <a:ea typeface="字魂45号-冰宇雅宋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53794" y="663592"/>
            <a:ext cx="267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</a:rPr>
              <a:t>/</a:t>
            </a:r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</a:rPr>
              <a:t>目录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52" y="2300474"/>
            <a:ext cx="3374666" cy="761227"/>
            <a:chOff x="1419063" y="2245610"/>
            <a:chExt cx="3374666" cy="761227"/>
          </a:xfrm>
        </p:grpSpPr>
        <p:grpSp>
          <p:nvGrpSpPr>
            <p:cNvPr id="49" name="组合 48"/>
            <p:cNvGrpSpPr/>
            <p:nvPr/>
          </p:nvGrpSpPr>
          <p:grpSpPr>
            <a:xfrm>
              <a:off x="1419063" y="2245610"/>
              <a:ext cx="761227" cy="761227"/>
              <a:chOff x="1419063" y="2245610"/>
              <a:chExt cx="761227" cy="761227"/>
            </a:xfrm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53" name="菱形 52"/>
              <p:cNvSpPr/>
              <p:nvPr/>
            </p:nvSpPr>
            <p:spPr>
              <a:xfrm>
                <a:off x="1419063" y="2245610"/>
                <a:ext cx="761227" cy="761227"/>
              </a:xfrm>
              <a:prstGeom prst="diamond">
                <a:avLst/>
              </a:prstGeom>
              <a:solidFill>
                <a:srgbClr val="4E3F5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66279" y="237096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字魂45号-冰宇雅宋" panose="00000500000000000000" pitchFamily="2" charset="-122"/>
                    <a:ea typeface="字魂45号-冰宇雅宋" panose="00000500000000000000" pitchFamily="2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45号-冰宇雅宋" panose="00000500000000000000" pitchFamily="2" charset="-122"/>
                  <a:ea typeface="字魂45号-冰宇雅宋" panose="00000500000000000000" pitchFamily="2" charset="-122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2274602" y="2265165"/>
              <a:ext cx="2519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游戏介绍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31252" y="3352430"/>
            <a:ext cx="3374666" cy="761227"/>
            <a:chOff x="1419063" y="2245610"/>
            <a:chExt cx="3374666" cy="761227"/>
          </a:xfrm>
        </p:grpSpPr>
        <p:grpSp>
          <p:nvGrpSpPr>
            <p:cNvPr id="56" name="组合 55"/>
            <p:cNvGrpSpPr/>
            <p:nvPr/>
          </p:nvGrpSpPr>
          <p:grpSpPr>
            <a:xfrm>
              <a:off x="1419063" y="2245610"/>
              <a:ext cx="761227" cy="761227"/>
              <a:chOff x="1419063" y="2245610"/>
              <a:chExt cx="761227" cy="761227"/>
            </a:xfrm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60" name="菱形 59"/>
              <p:cNvSpPr/>
              <p:nvPr/>
            </p:nvSpPr>
            <p:spPr>
              <a:xfrm>
                <a:off x="1419063" y="2245610"/>
                <a:ext cx="761227" cy="761227"/>
              </a:xfrm>
              <a:prstGeom prst="diamond">
                <a:avLst/>
              </a:prstGeom>
              <a:solidFill>
                <a:srgbClr val="E4544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30783" y="2370968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字魂45号-冰宇雅宋" panose="00000500000000000000" pitchFamily="2" charset="-122"/>
                    <a:ea typeface="字魂45号-冰宇雅宋" panose="00000500000000000000" pitchFamily="2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45号-冰宇雅宋" panose="00000500000000000000" pitchFamily="2" charset="-122"/>
                  <a:ea typeface="字魂45号-冰宇雅宋" panose="00000500000000000000" pitchFamily="2" charset="-122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2274602" y="2265165"/>
              <a:ext cx="2519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游戏设计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31252" y="4404386"/>
            <a:ext cx="3374666" cy="761227"/>
            <a:chOff x="1419063" y="2245610"/>
            <a:chExt cx="3374666" cy="761227"/>
          </a:xfrm>
        </p:grpSpPr>
        <p:grpSp>
          <p:nvGrpSpPr>
            <p:cNvPr id="63" name="组合 62"/>
            <p:cNvGrpSpPr/>
            <p:nvPr/>
          </p:nvGrpSpPr>
          <p:grpSpPr>
            <a:xfrm>
              <a:off x="1419063" y="2245610"/>
              <a:ext cx="761227" cy="761227"/>
              <a:chOff x="1419063" y="2245610"/>
              <a:chExt cx="761227" cy="761227"/>
            </a:xfrm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67" name="菱形 66"/>
              <p:cNvSpPr/>
              <p:nvPr/>
            </p:nvSpPr>
            <p:spPr>
              <a:xfrm>
                <a:off x="1419063" y="2245610"/>
                <a:ext cx="761227" cy="761227"/>
              </a:xfrm>
              <a:prstGeom prst="diamond">
                <a:avLst/>
              </a:prstGeom>
              <a:solidFill>
                <a:srgbClr val="EFA32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536394" y="2370968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字魂45号-冰宇雅宋" panose="00000500000000000000" pitchFamily="2" charset="-122"/>
                    <a:ea typeface="字魂45号-冰宇雅宋" panose="00000500000000000000" pitchFamily="2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45号-冰宇雅宋" panose="00000500000000000000" pitchFamily="2" charset="-122"/>
                  <a:ea typeface="字魂45号-冰宇雅宋" panose="00000500000000000000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74602" y="2265165"/>
              <a:ext cx="2519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总结感悟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 flipH="1">
            <a:off x="902368" y="1721362"/>
            <a:ext cx="6233175" cy="0"/>
            <a:chOff x="780724" y="1888393"/>
            <a:chExt cx="6233175" cy="0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829382" y="1888393"/>
              <a:ext cx="6184517" cy="0"/>
            </a:xfrm>
            <a:prstGeom prst="line">
              <a:avLst/>
            </a:prstGeom>
            <a:ln w="12700">
              <a:solidFill>
                <a:schemeClr val="bg1">
                  <a:lumMod val="6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80724" y="1888393"/>
              <a:ext cx="1429436" cy="0"/>
            </a:xfrm>
            <a:prstGeom prst="line">
              <a:avLst/>
            </a:prstGeom>
            <a:ln w="57150">
              <a:solidFill>
                <a:srgbClr val="0E77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9607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5" grpId="0" animBg="1"/>
      <p:bldP spid="28" grpId="0" animBg="1"/>
      <p:bldP spid="23" grpId="0" animBg="1"/>
      <p:bldP spid="27" grpId="0" animBg="1"/>
      <p:bldP spid="21" grpId="0" animBg="1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96844" y="3954002"/>
            <a:ext cx="5264790" cy="4090275"/>
            <a:chOff x="-227840" y="3311236"/>
            <a:chExt cx="6402504" cy="4974178"/>
          </a:xfrm>
        </p:grpSpPr>
        <p:sp>
          <p:nvSpPr>
            <p:cNvPr id="11" name="等腰三角形 10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rgbClr val="4E3F52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rgbClr val="EFA32E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rgbClr val="0E7779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rgbClr val="E45448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H="1" flipV="1">
            <a:off x="7120698" y="-1190352"/>
            <a:ext cx="5264790" cy="4090275"/>
            <a:chOff x="-227840" y="3311236"/>
            <a:chExt cx="6402504" cy="4974178"/>
          </a:xfrm>
        </p:grpSpPr>
        <p:sp>
          <p:nvSpPr>
            <p:cNvPr id="20" name="等腰三角形 19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rgbClr val="4E3F52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rgbClr val="EFA32E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rgbClr val="0E7779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rgbClr val="E45448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837514" y="3036213"/>
            <a:ext cx="4488018" cy="111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游戏介绍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30058" y="4990223"/>
            <a:ext cx="502930" cy="54384"/>
          </a:xfrm>
          <a:prstGeom prst="rect">
            <a:avLst/>
          </a:prstGeom>
          <a:solidFill>
            <a:srgbClr val="4E3F52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Adobe 黑体 Std R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41560" y="1045445"/>
            <a:ext cx="38828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rgbClr val="4E3F5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  <a:cs typeface="Aparajita" panose="020B0604020202020204" pitchFamily="34" charset="0"/>
              </a:rPr>
              <a:t>01</a:t>
            </a:r>
            <a:endParaRPr lang="zh-CN" altLang="en-US" sz="5400" dirty="0">
              <a:solidFill>
                <a:srgbClr val="4E3F5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5"/>
          <p:cNvSpPr txBox="1"/>
          <p:nvPr/>
        </p:nvSpPr>
        <p:spPr>
          <a:xfrm>
            <a:off x="4626617" y="598189"/>
            <a:ext cx="2723178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游戏背景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845" y="1527717"/>
            <a:ext cx="93447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	</a:t>
            </a:r>
            <a:r>
              <a:rPr lang="zh-CN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游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戏以动漫《辉夜大小姐想让我告白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~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天才的恋爱头脑战》为背景，开头声音的为原动漫中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“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先告白的人，即为输家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”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，主人公四宫辉夜需要通过接下来的关卡成为恋爱游戏中的赢家。</a:t>
            </a: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	</a:t>
            </a:r>
            <a:r>
              <a:rPr lang="zh-CN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后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续共设置四关，分别以春、夏、秋、冬为背景，在一年中主人公四宫辉夜分别面对不同的对手，四宫辉夜可以通过发射子弹击退对手，同时也要小心危险的地形，最终收集到星星即为通关。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41265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96844" y="3954002"/>
            <a:ext cx="5264790" cy="4090275"/>
            <a:chOff x="-227840" y="3311236"/>
            <a:chExt cx="6402504" cy="4974178"/>
          </a:xfrm>
        </p:grpSpPr>
        <p:sp>
          <p:nvSpPr>
            <p:cNvPr id="11" name="等腰三角形 10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rgbClr val="4E3F52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rgbClr val="EFA32E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rgbClr val="0E7779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rgbClr val="E45448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H="1" flipV="1">
            <a:off x="7120698" y="-1190352"/>
            <a:ext cx="5264790" cy="4090275"/>
            <a:chOff x="-227840" y="3311236"/>
            <a:chExt cx="6402504" cy="4974178"/>
          </a:xfrm>
        </p:grpSpPr>
        <p:sp>
          <p:nvSpPr>
            <p:cNvPr id="20" name="等腰三角形 19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rgbClr val="4E3F52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rgbClr val="EFA32E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rgbClr val="0E7779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rgbClr val="E45448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837514" y="3036213"/>
            <a:ext cx="4488018" cy="111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游戏设计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30058" y="4990223"/>
            <a:ext cx="502930" cy="54384"/>
          </a:xfrm>
          <a:prstGeom prst="rect">
            <a:avLst/>
          </a:prstGeom>
          <a:solidFill>
            <a:srgbClr val="E45448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Adobe 黑体 Std R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41560" y="1045445"/>
            <a:ext cx="38828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rgbClr val="E45448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  <a:cs typeface="Aparajita" panose="020B0604020202020204" pitchFamily="34" charset="0"/>
              </a:rPr>
              <a:t>02</a:t>
            </a:r>
            <a:endParaRPr lang="zh-CN" altLang="en-US" sz="5400" dirty="0">
              <a:solidFill>
                <a:srgbClr val="E45448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97"/>
          <p:cNvSpPr>
            <a:spLocks noChangeAspect="1" noEditPoints="1"/>
          </p:cNvSpPr>
          <p:nvPr/>
        </p:nvSpPr>
        <p:spPr bwMode="auto">
          <a:xfrm>
            <a:off x="8107143" y="5052005"/>
            <a:ext cx="361856" cy="360269"/>
          </a:xfrm>
          <a:custGeom>
            <a:avLst/>
            <a:gdLst>
              <a:gd name="T0" fmla="*/ 881 w 999"/>
              <a:gd name="T1" fmla="*/ 830 h 990"/>
              <a:gd name="T2" fmla="*/ 845 w 999"/>
              <a:gd name="T3" fmla="*/ 830 h 990"/>
              <a:gd name="T4" fmla="*/ 660 w 999"/>
              <a:gd name="T5" fmla="*/ 646 h 990"/>
              <a:gd name="T6" fmla="*/ 660 w 999"/>
              <a:gd name="T7" fmla="*/ 611 h 990"/>
              <a:gd name="T8" fmla="*/ 697 w 999"/>
              <a:gd name="T9" fmla="*/ 611 h 990"/>
              <a:gd name="T10" fmla="*/ 881 w 999"/>
              <a:gd name="T11" fmla="*/ 794 h 990"/>
              <a:gd name="T12" fmla="*/ 881 w 999"/>
              <a:gd name="T13" fmla="*/ 830 h 990"/>
              <a:gd name="T14" fmla="*/ 799 w 999"/>
              <a:gd name="T15" fmla="*/ 911 h 990"/>
              <a:gd name="T16" fmla="*/ 764 w 999"/>
              <a:gd name="T17" fmla="*/ 911 h 990"/>
              <a:gd name="T18" fmla="*/ 580 w 999"/>
              <a:gd name="T19" fmla="*/ 727 h 990"/>
              <a:gd name="T20" fmla="*/ 580 w 999"/>
              <a:gd name="T21" fmla="*/ 691 h 990"/>
              <a:gd name="T22" fmla="*/ 615 w 999"/>
              <a:gd name="T23" fmla="*/ 691 h 990"/>
              <a:gd name="T24" fmla="*/ 799 w 999"/>
              <a:gd name="T25" fmla="*/ 875 h 990"/>
              <a:gd name="T26" fmla="*/ 799 w 999"/>
              <a:gd name="T27" fmla="*/ 911 h 990"/>
              <a:gd name="T28" fmla="*/ 701 w 999"/>
              <a:gd name="T29" fmla="*/ 540 h 990"/>
              <a:gd name="T30" fmla="*/ 494 w 999"/>
              <a:gd name="T31" fmla="*/ 720 h 990"/>
              <a:gd name="T32" fmla="*/ 720 w 999"/>
              <a:gd name="T33" fmla="*/ 951 h 990"/>
              <a:gd name="T34" fmla="*/ 862 w 999"/>
              <a:gd name="T35" fmla="*/ 951 h 990"/>
              <a:gd name="T36" fmla="*/ 920 w 999"/>
              <a:gd name="T37" fmla="*/ 894 h 990"/>
              <a:gd name="T38" fmla="*/ 920 w 999"/>
              <a:gd name="T39" fmla="*/ 750 h 990"/>
              <a:gd name="T40" fmla="*/ 701 w 999"/>
              <a:gd name="T41" fmla="*/ 540 h 990"/>
              <a:gd name="T42" fmla="*/ 237 w 999"/>
              <a:gd name="T43" fmla="*/ 308 h 990"/>
              <a:gd name="T44" fmla="*/ 386 w 999"/>
              <a:gd name="T45" fmla="*/ 461 h 990"/>
              <a:gd name="T46" fmla="*/ 457 w 999"/>
              <a:gd name="T47" fmla="*/ 389 h 990"/>
              <a:gd name="T48" fmla="*/ 309 w 999"/>
              <a:gd name="T49" fmla="*/ 237 h 990"/>
              <a:gd name="T50" fmla="*/ 344 w 999"/>
              <a:gd name="T51" fmla="*/ 201 h 990"/>
              <a:gd name="T52" fmla="*/ 144 w 999"/>
              <a:gd name="T53" fmla="*/ 0 h 990"/>
              <a:gd name="T54" fmla="*/ 0 w 999"/>
              <a:gd name="T55" fmla="*/ 143 h 990"/>
              <a:gd name="T56" fmla="*/ 201 w 999"/>
              <a:gd name="T57" fmla="*/ 344 h 990"/>
              <a:gd name="T58" fmla="*/ 237 w 999"/>
              <a:gd name="T59" fmla="*/ 308 h 990"/>
              <a:gd name="T60" fmla="*/ 222 w 999"/>
              <a:gd name="T61" fmla="*/ 904 h 990"/>
              <a:gd name="T62" fmla="*/ 138 w 999"/>
              <a:gd name="T63" fmla="*/ 820 h 990"/>
              <a:gd name="T64" fmla="*/ 222 w 999"/>
              <a:gd name="T65" fmla="*/ 736 h 990"/>
              <a:gd name="T66" fmla="*/ 305 w 999"/>
              <a:gd name="T67" fmla="*/ 820 h 990"/>
              <a:gd name="T68" fmla="*/ 222 w 999"/>
              <a:gd name="T69" fmla="*/ 904 h 990"/>
              <a:gd name="T70" fmla="*/ 647 w 999"/>
              <a:gd name="T71" fmla="*/ 505 h 990"/>
              <a:gd name="T72" fmla="*/ 743 w 999"/>
              <a:gd name="T73" fmla="*/ 524 h 990"/>
              <a:gd name="T74" fmla="*/ 999 w 999"/>
              <a:gd name="T75" fmla="*/ 270 h 990"/>
              <a:gd name="T76" fmla="*/ 995 w 999"/>
              <a:gd name="T77" fmla="*/ 226 h 990"/>
              <a:gd name="T78" fmla="*/ 814 w 999"/>
              <a:gd name="T79" fmla="*/ 421 h 990"/>
              <a:gd name="T80" fmla="*/ 644 w 999"/>
              <a:gd name="T81" fmla="*/ 389 h 990"/>
              <a:gd name="T82" fmla="*/ 585 w 999"/>
              <a:gd name="T83" fmla="*/ 225 h 990"/>
              <a:gd name="T84" fmla="*/ 779 w 999"/>
              <a:gd name="T85" fmla="*/ 16 h 990"/>
              <a:gd name="T86" fmla="*/ 743 w 999"/>
              <a:gd name="T87" fmla="*/ 14 h 990"/>
              <a:gd name="T88" fmla="*/ 489 w 999"/>
              <a:gd name="T89" fmla="*/ 270 h 990"/>
              <a:gd name="T90" fmla="*/ 510 w 999"/>
              <a:gd name="T91" fmla="*/ 371 h 990"/>
              <a:gd name="T92" fmla="*/ 267 w 999"/>
              <a:gd name="T93" fmla="*/ 669 h 990"/>
              <a:gd name="T94" fmla="*/ 221 w 999"/>
              <a:gd name="T95" fmla="*/ 662 h 990"/>
              <a:gd name="T96" fmla="*/ 64 w 999"/>
              <a:gd name="T97" fmla="*/ 820 h 990"/>
              <a:gd name="T98" fmla="*/ 221 w 999"/>
              <a:gd name="T99" fmla="*/ 978 h 990"/>
              <a:gd name="T100" fmla="*/ 379 w 999"/>
              <a:gd name="T101" fmla="*/ 820 h 990"/>
              <a:gd name="T102" fmla="*/ 367 w 999"/>
              <a:gd name="T103" fmla="*/ 760 h 990"/>
              <a:gd name="T104" fmla="*/ 647 w 999"/>
              <a:gd name="T105" fmla="*/ 505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99" h="990">
                <a:moveTo>
                  <a:pt x="881" y="830"/>
                </a:moveTo>
                <a:cubicBezTo>
                  <a:pt x="871" y="840"/>
                  <a:pt x="855" y="840"/>
                  <a:pt x="845" y="830"/>
                </a:cubicBezTo>
                <a:lnTo>
                  <a:pt x="660" y="646"/>
                </a:lnTo>
                <a:cubicBezTo>
                  <a:pt x="651" y="636"/>
                  <a:pt x="651" y="620"/>
                  <a:pt x="660" y="611"/>
                </a:cubicBezTo>
                <a:cubicBezTo>
                  <a:pt x="670" y="600"/>
                  <a:pt x="687" y="600"/>
                  <a:pt x="697" y="611"/>
                </a:cubicBezTo>
                <a:lnTo>
                  <a:pt x="881" y="794"/>
                </a:lnTo>
                <a:cubicBezTo>
                  <a:pt x="891" y="804"/>
                  <a:pt x="891" y="820"/>
                  <a:pt x="881" y="830"/>
                </a:cubicBezTo>
                <a:close/>
                <a:moveTo>
                  <a:pt x="799" y="911"/>
                </a:moveTo>
                <a:cubicBezTo>
                  <a:pt x="791" y="921"/>
                  <a:pt x="774" y="921"/>
                  <a:pt x="764" y="911"/>
                </a:cubicBezTo>
                <a:lnTo>
                  <a:pt x="580" y="727"/>
                </a:lnTo>
                <a:cubicBezTo>
                  <a:pt x="570" y="717"/>
                  <a:pt x="570" y="701"/>
                  <a:pt x="580" y="691"/>
                </a:cubicBezTo>
                <a:cubicBezTo>
                  <a:pt x="589" y="681"/>
                  <a:pt x="605" y="681"/>
                  <a:pt x="615" y="691"/>
                </a:cubicBezTo>
                <a:lnTo>
                  <a:pt x="799" y="875"/>
                </a:lnTo>
                <a:cubicBezTo>
                  <a:pt x="810" y="885"/>
                  <a:pt x="810" y="901"/>
                  <a:pt x="799" y="911"/>
                </a:cubicBezTo>
                <a:close/>
                <a:moveTo>
                  <a:pt x="701" y="540"/>
                </a:moveTo>
                <a:cubicBezTo>
                  <a:pt x="701" y="540"/>
                  <a:pt x="578" y="573"/>
                  <a:pt x="494" y="720"/>
                </a:cubicBezTo>
                <a:cubicBezTo>
                  <a:pt x="491" y="711"/>
                  <a:pt x="720" y="951"/>
                  <a:pt x="720" y="951"/>
                </a:cubicBezTo>
                <a:cubicBezTo>
                  <a:pt x="759" y="990"/>
                  <a:pt x="823" y="990"/>
                  <a:pt x="862" y="951"/>
                </a:cubicBezTo>
                <a:lnTo>
                  <a:pt x="920" y="894"/>
                </a:lnTo>
                <a:cubicBezTo>
                  <a:pt x="960" y="853"/>
                  <a:pt x="960" y="789"/>
                  <a:pt x="920" y="750"/>
                </a:cubicBezTo>
                <a:lnTo>
                  <a:pt x="701" y="540"/>
                </a:lnTo>
                <a:close/>
                <a:moveTo>
                  <a:pt x="237" y="308"/>
                </a:moveTo>
                <a:lnTo>
                  <a:pt x="386" y="461"/>
                </a:lnTo>
                <a:lnTo>
                  <a:pt x="457" y="389"/>
                </a:lnTo>
                <a:lnTo>
                  <a:pt x="309" y="237"/>
                </a:lnTo>
                <a:lnTo>
                  <a:pt x="344" y="201"/>
                </a:lnTo>
                <a:lnTo>
                  <a:pt x="144" y="0"/>
                </a:lnTo>
                <a:lnTo>
                  <a:pt x="0" y="143"/>
                </a:lnTo>
                <a:lnTo>
                  <a:pt x="201" y="344"/>
                </a:lnTo>
                <a:lnTo>
                  <a:pt x="237" y="308"/>
                </a:lnTo>
                <a:close/>
                <a:moveTo>
                  <a:pt x="222" y="904"/>
                </a:moveTo>
                <a:cubicBezTo>
                  <a:pt x="175" y="904"/>
                  <a:pt x="138" y="866"/>
                  <a:pt x="138" y="820"/>
                </a:cubicBezTo>
                <a:cubicBezTo>
                  <a:pt x="138" y="773"/>
                  <a:pt x="175" y="736"/>
                  <a:pt x="222" y="736"/>
                </a:cubicBezTo>
                <a:cubicBezTo>
                  <a:pt x="268" y="736"/>
                  <a:pt x="305" y="773"/>
                  <a:pt x="305" y="820"/>
                </a:cubicBezTo>
                <a:cubicBezTo>
                  <a:pt x="305" y="866"/>
                  <a:pt x="268" y="904"/>
                  <a:pt x="222" y="904"/>
                </a:cubicBezTo>
                <a:close/>
                <a:moveTo>
                  <a:pt x="647" y="505"/>
                </a:moveTo>
                <a:cubicBezTo>
                  <a:pt x="677" y="518"/>
                  <a:pt x="710" y="524"/>
                  <a:pt x="743" y="524"/>
                </a:cubicBezTo>
                <a:cubicBezTo>
                  <a:pt x="885" y="524"/>
                  <a:pt x="999" y="411"/>
                  <a:pt x="999" y="270"/>
                </a:cubicBezTo>
                <a:cubicBezTo>
                  <a:pt x="999" y="255"/>
                  <a:pt x="997" y="240"/>
                  <a:pt x="995" y="226"/>
                </a:cubicBezTo>
                <a:lnTo>
                  <a:pt x="814" y="421"/>
                </a:lnTo>
                <a:lnTo>
                  <a:pt x="644" y="389"/>
                </a:lnTo>
                <a:lnTo>
                  <a:pt x="585" y="225"/>
                </a:lnTo>
                <a:lnTo>
                  <a:pt x="779" y="16"/>
                </a:lnTo>
                <a:cubicBezTo>
                  <a:pt x="768" y="15"/>
                  <a:pt x="756" y="14"/>
                  <a:pt x="743" y="14"/>
                </a:cubicBezTo>
                <a:cubicBezTo>
                  <a:pt x="603" y="14"/>
                  <a:pt x="489" y="128"/>
                  <a:pt x="489" y="270"/>
                </a:cubicBezTo>
                <a:cubicBezTo>
                  <a:pt x="489" y="305"/>
                  <a:pt x="496" y="340"/>
                  <a:pt x="510" y="371"/>
                </a:cubicBezTo>
                <a:cubicBezTo>
                  <a:pt x="431" y="511"/>
                  <a:pt x="313" y="626"/>
                  <a:pt x="267" y="669"/>
                </a:cubicBezTo>
                <a:cubicBezTo>
                  <a:pt x="253" y="665"/>
                  <a:pt x="237" y="662"/>
                  <a:pt x="221" y="662"/>
                </a:cubicBezTo>
                <a:cubicBezTo>
                  <a:pt x="135" y="662"/>
                  <a:pt x="64" y="733"/>
                  <a:pt x="64" y="820"/>
                </a:cubicBezTo>
                <a:cubicBezTo>
                  <a:pt x="64" y="907"/>
                  <a:pt x="135" y="978"/>
                  <a:pt x="221" y="978"/>
                </a:cubicBezTo>
                <a:cubicBezTo>
                  <a:pt x="309" y="978"/>
                  <a:pt x="379" y="907"/>
                  <a:pt x="379" y="820"/>
                </a:cubicBezTo>
                <a:cubicBezTo>
                  <a:pt x="379" y="798"/>
                  <a:pt x="375" y="779"/>
                  <a:pt x="367" y="760"/>
                </a:cubicBezTo>
                <a:cubicBezTo>
                  <a:pt x="402" y="714"/>
                  <a:pt x="497" y="599"/>
                  <a:pt x="647" y="5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799" kern="0" dirty="0">
              <a:solidFill>
                <a:srgbClr val="000000"/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68" name="Freeform 118"/>
          <p:cNvSpPr>
            <a:spLocks noChangeAspect="1" noEditPoints="1"/>
          </p:cNvSpPr>
          <p:nvPr/>
        </p:nvSpPr>
        <p:spPr bwMode="auto">
          <a:xfrm>
            <a:off x="4602447" y="3823962"/>
            <a:ext cx="363443" cy="258696"/>
          </a:xfrm>
          <a:custGeom>
            <a:avLst/>
            <a:gdLst>
              <a:gd name="T0" fmla="*/ 132 w 1003"/>
              <a:gd name="T1" fmla="*/ 715 h 715"/>
              <a:gd name="T2" fmla="*/ 0 w 1003"/>
              <a:gd name="T3" fmla="*/ 715 h 715"/>
              <a:gd name="T4" fmla="*/ 0 w 1003"/>
              <a:gd name="T5" fmla="*/ 395 h 715"/>
              <a:gd name="T6" fmla="*/ 132 w 1003"/>
              <a:gd name="T7" fmla="*/ 395 h 715"/>
              <a:gd name="T8" fmla="*/ 132 w 1003"/>
              <a:gd name="T9" fmla="*/ 715 h 715"/>
              <a:gd name="T10" fmla="*/ 1003 w 1003"/>
              <a:gd name="T11" fmla="*/ 715 h 715"/>
              <a:gd name="T12" fmla="*/ 878 w 1003"/>
              <a:gd name="T13" fmla="*/ 715 h 715"/>
              <a:gd name="T14" fmla="*/ 878 w 1003"/>
              <a:gd name="T15" fmla="*/ 81 h 715"/>
              <a:gd name="T16" fmla="*/ 1003 w 1003"/>
              <a:gd name="T17" fmla="*/ 81 h 715"/>
              <a:gd name="T18" fmla="*/ 1003 w 1003"/>
              <a:gd name="T19" fmla="*/ 715 h 715"/>
              <a:gd name="T20" fmla="*/ 791 w 1003"/>
              <a:gd name="T21" fmla="*/ 715 h 715"/>
              <a:gd name="T22" fmla="*/ 655 w 1003"/>
              <a:gd name="T23" fmla="*/ 715 h 715"/>
              <a:gd name="T24" fmla="*/ 655 w 1003"/>
              <a:gd name="T25" fmla="*/ 292 h 715"/>
              <a:gd name="T26" fmla="*/ 791 w 1003"/>
              <a:gd name="T27" fmla="*/ 292 h 715"/>
              <a:gd name="T28" fmla="*/ 791 w 1003"/>
              <a:gd name="T29" fmla="*/ 715 h 715"/>
              <a:gd name="T30" fmla="*/ 567 w 1003"/>
              <a:gd name="T31" fmla="*/ 715 h 715"/>
              <a:gd name="T32" fmla="*/ 442 w 1003"/>
              <a:gd name="T33" fmla="*/ 715 h 715"/>
              <a:gd name="T34" fmla="*/ 442 w 1003"/>
              <a:gd name="T35" fmla="*/ 168 h 715"/>
              <a:gd name="T36" fmla="*/ 567 w 1003"/>
              <a:gd name="T37" fmla="*/ 168 h 715"/>
              <a:gd name="T38" fmla="*/ 567 w 1003"/>
              <a:gd name="T39" fmla="*/ 715 h 715"/>
              <a:gd name="T40" fmla="*/ 354 w 1003"/>
              <a:gd name="T41" fmla="*/ 715 h 715"/>
              <a:gd name="T42" fmla="*/ 223 w 1003"/>
              <a:gd name="T43" fmla="*/ 715 h 715"/>
              <a:gd name="T44" fmla="*/ 223 w 1003"/>
              <a:gd name="T45" fmla="*/ 0 h 715"/>
              <a:gd name="T46" fmla="*/ 354 w 1003"/>
              <a:gd name="T47" fmla="*/ 0 h 715"/>
              <a:gd name="T48" fmla="*/ 354 w 1003"/>
              <a:gd name="T49" fmla="*/ 715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3" h="715">
                <a:moveTo>
                  <a:pt x="132" y="715"/>
                </a:moveTo>
                <a:lnTo>
                  <a:pt x="0" y="715"/>
                </a:lnTo>
                <a:lnTo>
                  <a:pt x="0" y="395"/>
                </a:lnTo>
                <a:lnTo>
                  <a:pt x="132" y="395"/>
                </a:lnTo>
                <a:lnTo>
                  <a:pt x="132" y="715"/>
                </a:lnTo>
                <a:close/>
                <a:moveTo>
                  <a:pt x="1003" y="715"/>
                </a:moveTo>
                <a:lnTo>
                  <a:pt x="878" y="715"/>
                </a:lnTo>
                <a:lnTo>
                  <a:pt x="878" y="81"/>
                </a:lnTo>
                <a:lnTo>
                  <a:pt x="1003" y="81"/>
                </a:lnTo>
                <a:lnTo>
                  <a:pt x="1003" y="715"/>
                </a:lnTo>
                <a:close/>
                <a:moveTo>
                  <a:pt x="791" y="715"/>
                </a:moveTo>
                <a:lnTo>
                  <a:pt x="655" y="715"/>
                </a:lnTo>
                <a:lnTo>
                  <a:pt x="655" y="292"/>
                </a:lnTo>
                <a:lnTo>
                  <a:pt x="791" y="292"/>
                </a:lnTo>
                <a:lnTo>
                  <a:pt x="791" y="715"/>
                </a:lnTo>
                <a:close/>
                <a:moveTo>
                  <a:pt x="567" y="715"/>
                </a:moveTo>
                <a:lnTo>
                  <a:pt x="442" y="715"/>
                </a:lnTo>
                <a:lnTo>
                  <a:pt x="442" y="168"/>
                </a:lnTo>
                <a:lnTo>
                  <a:pt x="567" y="168"/>
                </a:lnTo>
                <a:lnTo>
                  <a:pt x="567" y="715"/>
                </a:lnTo>
                <a:close/>
                <a:moveTo>
                  <a:pt x="354" y="715"/>
                </a:moveTo>
                <a:lnTo>
                  <a:pt x="223" y="715"/>
                </a:lnTo>
                <a:lnTo>
                  <a:pt x="223" y="0"/>
                </a:lnTo>
                <a:lnTo>
                  <a:pt x="354" y="0"/>
                </a:lnTo>
                <a:lnTo>
                  <a:pt x="354" y="7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799" kern="0" dirty="0">
              <a:solidFill>
                <a:srgbClr val="000000"/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69" name="Freeform 119"/>
          <p:cNvSpPr>
            <a:spLocks noChangeAspect="1" noEditPoints="1"/>
          </p:cNvSpPr>
          <p:nvPr/>
        </p:nvSpPr>
        <p:spPr bwMode="auto">
          <a:xfrm>
            <a:off x="8106350" y="3762858"/>
            <a:ext cx="363443" cy="380901"/>
          </a:xfrm>
          <a:custGeom>
            <a:avLst/>
            <a:gdLst>
              <a:gd name="T0" fmla="*/ 251 w 1003"/>
              <a:gd name="T1" fmla="*/ 143 h 1054"/>
              <a:gd name="T2" fmla="*/ 111 w 1003"/>
              <a:gd name="T3" fmla="*/ 143 h 1054"/>
              <a:gd name="T4" fmla="*/ 323 w 1003"/>
              <a:gd name="T5" fmla="*/ 698 h 1054"/>
              <a:gd name="T6" fmla="*/ 300 w 1003"/>
              <a:gd name="T7" fmla="*/ 673 h 1054"/>
              <a:gd name="T8" fmla="*/ 959 w 1003"/>
              <a:gd name="T9" fmla="*/ 769 h 1054"/>
              <a:gd name="T10" fmla="*/ 917 w 1003"/>
              <a:gd name="T11" fmla="*/ 812 h 1054"/>
              <a:gd name="T12" fmla="*/ 848 w 1003"/>
              <a:gd name="T13" fmla="*/ 912 h 1054"/>
              <a:gd name="T14" fmla="*/ 939 w 1003"/>
              <a:gd name="T15" fmla="*/ 1010 h 1054"/>
              <a:gd name="T16" fmla="*/ 1003 w 1003"/>
              <a:gd name="T17" fmla="*/ 854 h 1054"/>
              <a:gd name="T18" fmla="*/ 88 w 1003"/>
              <a:gd name="T19" fmla="*/ 853 h 1054"/>
              <a:gd name="T20" fmla="*/ 111 w 1003"/>
              <a:gd name="T21" fmla="*/ 785 h 1054"/>
              <a:gd name="T22" fmla="*/ 18 w 1003"/>
              <a:gd name="T23" fmla="*/ 800 h 1054"/>
              <a:gd name="T24" fmla="*/ 126 w 1003"/>
              <a:gd name="T25" fmla="*/ 988 h 1054"/>
              <a:gd name="T26" fmla="*/ 693 w 1003"/>
              <a:gd name="T27" fmla="*/ 964 h 1054"/>
              <a:gd name="T28" fmla="*/ 335 w 1003"/>
              <a:gd name="T29" fmla="*/ 934 h 1054"/>
              <a:gd name="T30" fmla="*/ 293 w 1003"/>
              <a:gd name="T31" fmla="*/ 1035 h 1054"/>
              <a:gd name="T32" fmla="*/ 678 w 1003"/>
              <a:gd name="T33" fmla="*/ 1016 h 1054"/>
              <a:gd name="T34" fmla="*/ 683 w 1003"/>
              <a:gd name="T35" fmla="*/ 669 h 1054"/>
              <a:gd name="T36" fmla="*/ 663 w 1003"/>
              <a:gd name="T37" fmla="*/ 713 h 1054"/>
              <a:gd name="T38" fmla="*/ 579 w 1003"/>
              <a:gd name="T39" fmla="*/ 132 h 1054"/>
              <a:gd name="T40" fmla="*/ 423 w 1003"/>
              <a:gd name="T41" fmla="*/ 84 h 1054"/>
              <a:gd name="T42" fmla="*/ 346 w 1003"/>
              <a:gd name="T43" fmla="*/ 599 h 1054"/>
              <a:gd name="T44" fmla="*/ 397 w 1003"/>
              <a:gd name="T45" fmla="*/ 328 h 1054"/>
              <a:gd name="T46" fmla="*/ 445 w 1003"/>
              <a:gd name="T47" fmla="*/ 948 h 1054"/>
              <a:gd name="T48" fmla="*/ 491 w 1003"/>
              <a:gd name="T49" fmla="*/ 600 h 1054"/>
              <a:gd name="T50" fmla="*/ 560 w 1003"/>
              <a:gd name="T51" fmla="*/ 948 h 1054"/>
              <a:gd name="T52" fmla="*/ 608 w 1003"/>
              <a:gd name="T53" fmla="*/ 540 h 1054"/>
              <a:gd name="T54" fmla="*/ 625 w 1003"/>
              <a:gd name="T55" fmla="*/ 562 h 1054"/>
              <a:gd name="T56" fmla="*/ 646 w 1003"/>
              <a:gd name="T57" fmla="*/ 251 h 1054"/>
              <a:gd name="T58" fmla="*/ 556 w 1003"/>
              <a:gd name="T59" fmla="*/ 216 h 1054"/>
              <a:gd name="T60" fmla="*/ 508 w 1003"/>
              <a:gd name="T61" fmla="*/ 224 h 1054"/>
              <a:gd name="T62" fmla="*/ 483 w 1003"/>
              <a:gd name="T63" fmla="*/ 238 h 1054"/>
              <a:gd name="T64" fmla="*/ 449 w 1003"/>
              <a:gd name="T65" fmla="*/ 216 h 1054"/>
              <a:gd name="T66" fmla="*/ 310 w 1003"/>
              <a:gd name="T67" fmla="*/ 436 h 1054"/>
              <a:gd name="T68" fmla="*/ 729 w 1003"/>
              <a:gd name="T69" fmla="*/ 399 h 1054"/>
              <a:gd name="T70" fmla="*/ 746 w 1003"/>
              <a:gd name="T71" fmla="*/ 493 h 1054"/>
              <a:gd name="T72" fmla="*/ 781 w 1003"/>
              <a:gd name="T73" fmla="*/ 780 h 1054"/>
              <a:gd name="T74" fmla="*/ 832 w 1003"/>
              <a:gd name="T75" fmla="*/ 746 h 1054"/>
              <a:gd name="T76" fmla="*/ 901 w 1003"/>
              <a:gd name="T77" fmla="*/ 746 h 1054"/>
              <a:gd name="T78" fmla="*/ 902 w 1003"/>
              <a:gd name="T79" fmla="*/ 316 h 1054"/>
              <a:gd name="T80" fmla="*/ 964 w 1003"/>
              <a:gd name="T81" fmla="*/ 488 h 1054"/>
              <a:gd name="T82" fmla="*/ 863 w 1003"/>
              <a:gd name="T83" fmla="*/ 231 h 1054"/>
              <a:gd name="T84" fmla="*/ 832 w 1003"/>
              <a:gd name="T85" fmla="*/ 263 h 1054"/>
              <a:gd name="T86" fmla="*/ 820 w 1003"/>
              <a:gd name="T87" fmla="*/ 238 h 1054"/>
              <a:gd name="T88" fmla="*/ 808 w 1003"/>
              <a:gd name="T89" fmla="*/ 312 h 1054"/>
              <a:gd name="T90" fmla="*/ 769 w 1003"/>
              <a:gd name="T91" fmla="*/ 237 h 1054"/>
              <a:gd name="T92" fmla="*/ 711 w 1003"/>
              <a:gd name="T93" fmla="*/ 519 h 1054"/>
              <a:gd name="T94" fmla="*/ 102 w 1003"/>
              <a:gd name="T95" fmla="*/ 316 h 1054"/>
              <a:gd name="T96" fmla="*/ 104 w 1003"/>
              <a:gd name="T97" fmla="*/ 746 h 1054"/>
              <a:gd name="T98" fmla="*/ 173 w 1003"/>
              <a:gd name="T99" fmla="*/ 746 h 1054"/>
              <a:gd name="T100" fmla="*/ 224 w 1003"/>
              <a:gd name="T101" fmla="*/ 780 h 1054"/>
              <a:gd name="T102" fmla="*/ 259 w 1003"/>
              <a:gd name="T103" fmla="*/ 493 h 1054"/>
              <a:gd name="T104" fmla="*/ 276 w 1003"/>
              <a:gd name="T105" fmla="*/ 399 h 1054"/>
              <a:gd name="T106" fmla="*/ 312 w 1003"/>
              <a:gd name="T107" fmla="*/ 310 h 1054"/>
              <a:gd name="T108" fmla="*/ 221 w 1003"/>
              <a:gd name="T109" fmla="*/ 231 h 1054"/>
              <a:gd name="T110" fmla="*/ 196 w 1003"/>
              <a:gd name="T111" fmla="*/ 248 h 1054"/>
              <a:gd name="T112" fmla="*/ 178 w 1003"/>
              <a:gd name="T113" fmla="*/ 238 h 1054"/>
              <a:gd name="T114" fmla="*/ 141 w 1003"/>
              <a:gd name="T115" fmla="*/ 231 h 1054"/>
              <a:gd name="T116" fmla="*/ 73 w 1003"/>
              <a:gd name="T117" fmla="*/ 258 h 1054"/>
              <a:gd name="T118" fmla="*/ 768 w 1003"/>
              <a:gd name="T119" fmla="*/ 169 h 1054"/>
              <a:gd name="T120" fmla="*/ 885 w 1003"/>
              <a:gd name="T121" fmla="*/ 133 h 1054"/>
              <a:gd name="T122" fmla="*/ 768 w 1003"/>
              <a:gd name="T123" fmla="*/ 16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03" h="1054">
                <a:moveTo>
                  <a:pt x="126" y="169"/>
                </a:moveTo>
                <a:cubicBezTo>
                  <a:pt x="133" y="197"/>
                  <a:pt x="152" y="223"/>
                  <a:pt x="182" y="223"/>
                </a:cubicBezTo>
                <a:cubicBezTo>
                  <a:pt x="212" y="223"/>
                  <a:pt x="231" y="197"/>
                  <a:pt x="239" y="168"/>
                </a:cubicBezTo>
                <a:cubicBezTo>
                  <a:pt x="247" y="165"/>
                  <a:pt x="252" y="153"/>
                  <a:pt x="251" y="143"/>
                </a:cubicBezTo>
                <a:cubicBezTo>
                  <a:pt x="250" y="137"/>
                  <a:pt x="247" y="134"/>
                  <a:pt x="243" y="133"/>
                </a:cubicBezTo>
                <a:cubicBezTo>
                  <a:pt x="240" y="97"/>
                  <a:pt x="217" y="70"/>
                  <a:pt x="182" y="70"/>
                </a:cubicBezTo>
                <a:cubicBezTo>
                  <a:pt x="147" y="70"/>
                  <a:pt x="123" y="97"/>
                  <a:pt x="122" y="132"/>
                </a:cubicBezTo>
                <a:cubicBezTo>
                  <a:pt x="116" y="134"/>
                  <a:pt x="112" y="137"/>
                  <a:pt x="111" y="143"/>
                </a:cubicBezTo>
                <a:cubicBezTo>
                  <a:pt x="110" y="153"/>
                  <a:pt x="116" y="167"/>
                  <a:pt x="126" y="169"/>
                </a:cubicBezTo>
                <a:close/>
                <a:moveTo>
                  <a:pt x="271" y="710"/>
                </a:moveTo>
                <a:cubicBezTo>
                  <a:pt x="282" y="707"/>
                  <a:pt x="293" y="705"/>
                  <a:pt x="304" y="702"/>
                </a:cubicBezTo>
                <a:cubicBezTo>
                  <a:pt x="310" y="701"/>
                  <a:pt x="317" y="700"/>
                  <a:pt x="323" y="698"/>
                </a:cubicBezTo>
                <a:lnTo>
                  <a:pt x="341" y="718"/>
                </a:lnTo>
                <a:lnTo>
                  <a:pt x="387" y="673"/>
                </a:lnTo>
                <a:lnTo>
                  <a:pt x="284" y="655"/>
                </a:lnTo>
                <a:lnTo>
                  <a:pt x="300" y="673"/>
                </a:lnTo>
                <a:cubicBezTo>
                  <a:pt x="291" y="674"/>
                  <a:pt x="281" y="676"/>
                  <a:pt x="271" y="678"/>
                </a:cubicBezTo>
                <a:lnTo>
                  <a:pt x="271" y="710"/>
                </a:lnTo>
                <a:close/>
                <a:moveTo>
                  <a:pt x="989" y="805"/>
                </a:moveTo>
                <a:cubicBezTo>
                  <a:pt x="982" y="791"/>
                  <a:pt x="971" y="780"/>
                  <a:pt x="959" y="769"/>
                </a:cubicBezTo>
                <a:cubicBezTo>
                  <a:pt x="946" y="757"/>
                  <a:pt x="931" y="747"/>
                  <a:pt x="914" y="738"/>
                </a:cubicBezTo>
                <a:lnTo>
                  <a:pt x="914" y="746"/>
                </a:lnTo>
                <a:cubicBezTo>
                  <a:pt x="914" y="762"/>
                  <a:pt x="906" y="776"/>
                  <a:pt x="894" y="785"/>
                </a:cubicBezTo>
                <a:cubicBezTo>
                  <a:pt x="905" y="795"/>
                  <a:pt x="912" y="805"/>
                  <a:pt x="917" y="812"/>
                </a:cubicBezTo>
                <a:cubicBezTo>
                  <a:pt x="921" y="820"/>
                  <a:pt x="923" y="827"/>
                  <a:pt x="923" y="833"/>
                </a:cubicBezTo>
                <a:cubicBezTo>
                  <a:pt x="923" y="838"/>
                  <a:pt x="922" y="843"/>
                  <a:pt x="918" y="851"/>
                </a:cubicBezTo>
                <a:cubicBezTo>
                  <a:pt x="915" y="857"/>
                  <a:pt x="911" y="863"/>
                  <a:pt x="904" y="871"/>
                </a:cubicBezTo>
                <a:cubicBezTo>
                  <a:pt x="892" y="884"/>
                  <a:pt x="873" y="898"/>
                  <a:pt x="848" y="912"/>
                </a:cubicBezTo>
                <a:cubicBezTo>
                  <a:pt x="836" y="919"/>
                  <a:pt x="820" y="925"/>
                  <a:pt x="805" y="932"/>
                </a:cubicBezTo>
                <a:lnTo>
                  <a:pt x="757" y="904"/>
                </a:lnTo>
                <a:lnTo>
                  <a:pt x="727" y="994"/>
                </a:lnTo>
                <a:lnTo>
                  <a:pt x="939" y="1010"/>
                </a:lnTo>
                <a:lnTo>
                  <a:pt x="892" y="982"/>
                </a:lnTo>
                <a:cubicBezTo>
                  <a:pt x="910" y="974"/>
                  <a:pt x="928" y="964"/>
                  <a:pt x="943" y="953"/>
                </a:cubicBezTo>
                <a:cubicBezTo>
                  <a:pt x="960" y="939"/>
                  <a:pt x="975" y="925"/>
                  <a:pt x="986" y="909"/>
                </a:cubicBezTo>
                <a:cubicBezTo>
                  <a:pt x="997" y="892"/>
                  <a:pt x="1003" y="873"/>
                  <a:pt x="1003" y="854"/>
                </a:cubicBezTo>
                <a:cubicBezTo>
                  <a:pt x="1003" y="837"/>
                  <a:pt x="999" y="820"/>
                  <a:pt x="989" y="805"/>
                </a:cubicBezTo>
                <a:close/>
                <a:moveTo>
                  <a:pt x="173" y="920"/>
                </a:moveTo>
                <a:cubicBezTo>
                  <a:pt x="147" y="907"/>
                  <a:pt x="125" y="894"/>
                  <a:pt x="111" y="881"/>
                </a:cubicBezTo>
                <a:cubicBezTo>
                  <a:pt x="99" y="871"/>
                  <a:pt x="93" y="861"/>
                  <a:pt x="88" y="853"/>
                </a:cubicBezTo>
                <a:cubicBezTo>
                  <a:pt x="83" y="845"/>
                  <a:pt x="82" y="839"/>
                  <a:pt x="82" y="833"/>
                </a:cubicBezTo>
                <a:cubicBezTo>
                  <a:pt x="82" y="827"/>
                  <a:pt x="83" y="822"/>
                  <a:pt x="87" y="815"/>
                </a:cubicBezTo>
                <a:cubicBezTo>
                  <a:pt x="89" y="809"/>
                  <a:pt x="94" y="802"/>
                  <a:pt x="101" y="795"/>
                </a:cubicBezTo>
                <a:cubicBezTo>
                  <a:pt x="103" y="791"/>
                  <a:pt x="107" y="788"/>
                  <a:pt x="111" y="785"/>
                </a:cubicBezTo>
                <a:cubicBezTo>
                  <a:pt x="98" y="776"/>
                  <a:pt x="91" y="762"/>
                  <a:pt x="91" y="746"/>
                </a:cubicBezTo>
                <a:lnTo>
                  <a:pt x="91" y="737"/>
                </a:lnTo>
                <a:cubicBezTo>
                  <a:pt x="81" y="743"/>
                  <a:pt x="72" y="749"/>
                  <a:pt x="62" y="756"/>
                </a:cubicBezTo>
                <a:cubicBezTo>
                  <a:pt x="45" y="768"/>
                  <a:pt x="30" y="783"/>
                  <a:pt x="18" y="800"/>
                </a:cubicBezTo>
                <a:cubicBezTo>
                  <a:pt x="7" y="816"/>
                  <a:pt x="0" y="834"/>
                  <a:pt x="0" y="854"/>
                </a:cubicBezTo>
                <a:cubicBezTo>
                  <a:pt x="0" y="871"/>
                  <a:pt x="7" y="888"/>
                  <a:pt x="15" y="903"/>
                </a:cubicBezTo>
                <a:cubicBezTo>
                  <a:pt x="23" y="916"/>
                  <a:pt x="33" y="929"/>
                  <a:pt x="46" y="939"/>
                </a:cubicBezTo>
                <a:cubicBezTo>
                  <a:pt x="67" y="958"/>
                  <a:pt x="94" y="974"/>
                  <a:pt x="126" y="988"/>
                </a:cubicBezTo>
                <a:cubicBezTo>
                  <a:pt x="128" y="989"/>
                  <a:pt x="132" y="990"/>
                  <a:pt x="135" y="992"/>
                </a:cubicBezTo>
                <a:lnTo>
                  <a:pt x="113" y="928"/>
                </a:lnTo>
                <a:lnTo>
                  <a:pt x="173" y="920"/>
                </a:lnTo>
                <a:close/>
                <a:moveTo>
                  <a:pt x="693" y="964"/>
                </a:moveTo>
                <a:cubicBezTo>
                  <a:pt x="637" y="976"/>
                  <a:pt x="572" y="983"/>
                  <a:pt x="502" y="983"/>
                </a:cubicBezTo>
                <a:cubicBezTo>
                  <a:pt x="440" y="983"/>
                  <a:pt x="381" y="978"/>
                  <a:pt x="327" y="968"/>
                </a:cubicBezTo>
                <a:cubicBezTo>
                  <a:pt x="320" y="966"/>
                  <a:pt x="313" y="965"/>
                  <a:pt x="306" y="964"/>
                </a:cubicBezTo>
                <a:lnTo>
                  <a:pt x="335" y="934"/>
                </a:lnTo>
                <a:lnTo>
                  <a:pt x="156" y="950"/>
                </a:lnTo>
                <a:lnTo>
                  <a:pt x="218" y="1054"/>
                </a:lnTo>
                <a:lnTo>
                  <a:pt x="245" y="1025"/>
                </a:lnTo>
                <a:cubicBezTo>
                  <a:pt x="261" y="1029"/>
                  <a:pt x="276" y="1032"/>
                  <a:pt x="293" y="1035"/>
                </a:cubicBezTo>
                <a:cubicBezTo>
                  <a:pt x="357" y="1046"/>
                  <a:pt x="428" y="1051"/>
                  <a:pt x="502" y="1051"/>
                </a:cubicBezTo>
                <a:cubicBezTo>
                  <a:pt x="567" y="1051"/>
                  <a:pt x="630" y="1047"/>
                  <a:pt x="687" y="1039"/>
                </a:cubicBezTo>
                <a:cubicBezTo>
                  <a:pt x="705" y="1036"/>
                  <a:pt x="724" y="1032"/>
                  <a:pt x="742" y="1029"/>
                </a:cubicBezTo>
                <a:lnTo>
                  <a:pt x="678" y="1016"/>
                </a:lnTo>
                <a:lnTo>
                  <a:pt x="693" y="964"/>
                </a:lnTo>
                <a:close/>
                <a:moveTo>
                  <a:pt x="734" y="692"/>
                </a:moveTo>
                <a:lnTo>
                  <a:pt x="688" y="660"/>
                </a:lnTo>
                <a:lnTo>
                  <a:pt x="683" y="669"/>
                </a:lnTo>
                <a:cubicBezTo>
                  <a:pt x="664" y="666"/>
                  <a:pt x="643" y="664"/>
                  <a:pt x="623" y="662"/>
                </a:cubicBezTo>
                <a:lnTo>
                  <a:pt x="623" y="690"/>
                </a:lnTo>
                <a:cubicBezTo>
                  <a:pt x="639" y="692"/>
                  <a:pt x="655" y="694"/>
                  <a:pt x="670" y="697"/>
                </a:cubicBezTo>
                <a:lnTo>
                  <a:pt x="663" y="713"/>
                </a:lnTo>
                <a:lnTo>
                  <a:pt x="734" y="692"/>
                </a:lnTo>
                <a:close/>
                <a:moveTo>
                  <a:pt x="428" y="133"/>
                </a:moveTo>
                <a:cubicBezTo>
                  <a:pt x="438" y="171"/>
                  <a:pt x="464" y="205"/>
                  <a:pt x="504" y="205"/>
                </a:cubicBezTo>
                <a:cubicBezTo>
                  <a:pt x="544" y="205"/>
                  <a:pt x="568" y="170"/>
                  <a:pt x="579" y="132"/>
                </a:cubicBezTo>
                <a:cubicBezTo>
                  <a:pt x="590" y="127"/>
                  <a:pt x="597" y="111"/>
                  <a:pt x="596" y="99"/>
                </a:cubicBezTo>
                <a:cubicBezTo>
                  <a:pt x="595" y="90"/>
                  <a:pt x="591" y="86"/>
                  <a:pt x="584" y="85"/>
                </a:cubicBezTo>
                <a:cubicBezTo>
                  <a:pt x="582" y="37"/>
                  <a:pt x="551" y="0"/>
                  <a:pt x="504" y="0"/>
                </a:cubicBezTo>
                <a:cubicBezTo>
                  <a:pt x="457" y="0"/>
                  <a:pt x="425" y="37"/>
                  <a:pt x="423" y="84"/>
                </a:cubicBezTo>
                <a:cubicBezTo>
                  <a:pt x="415" y="85"/>
                  <a:pt x="410" y="90"/>
                  <a:pt x="409" y="99"/>
                </a:cubicBezTo>
                <a:cubicBezTo>
                  <a:pt x="408" y="112"/>
                  <a:pt x="416" y="129"/>
                  <a:pt x="428" y="133"/>
                </a:cubicBezTo>
                <a:close/>
                <a:moveTo>
                  <a:pt x="315" y="558"/>
                </a:moveTo>
                <a:cubicBezTo>
                  <a:pt x="320" y="579"/>
                  <a:pt x="322" y="597"/>
                  <a:pt x="346" y="599"/>
                </a:cubicBezTo>
                <a:cubicBezTo>
                  <a:pt x="370" y="600"/>
                  <a:pt x="380" y="582"/>
                  <a:pt x="380" y="562"/>
                </a:cubicBezTo>
                <a:cubicBezTo>
                  <a:pt x="380" y="562"/>
                  <a:pt x="373" y="495"/>
                  <a:pt x="376" y="439"/>
                </a:cubicBezTo>
                <a:cubicBezTo>
                  <a:pt x="378" y="394"/>
                  <a:pt x="391" y="331"/>
                  <a:pt x="397" y="328"/>
                </a:cubicBezTo>
                <a:cubicBezTo>
                  <a:pt x="397" y="328"/>
                  <a:pt x="397" y="328"/>
                  <a:pt x="397" y="328"/>
                </a:cubicBezTo>
                <a:lnTo>
                  <a:pt x="397" y="540"/>
                </a:lnTo>
                <a:cubicBezTo>
                  <a:pt x="397" y="549"/>
                  <a:pt x="397" y="557"/>
                  <a:pt x="399" y="564"/>
                </a:cubicBezTo>
                <a:lnTo>
                  <a:pt x="399" y="902"/>
                </a:lnTo>
                <a:cubicBezTo>
                  <a:pt x="399" y="928"/>
                  <a:pt x="420" y="948"/>
                  <a:pt x="445" y="948"/>
                </a:cubicBezTo>
                <a:cubicBezTo>
                  <a:pt x="445" y="948"/>
                  <a:pt x="445" y="948"/>
                  <a:pt x="445" y="948"/>
                </a:cubicBezTo>
                <a:cubicBezTo>
                  <a:pt x="445" y="948"/>
                  <a:pt x="445" y="948"/>
                  <a:pt x="445" y="948"/>
                </a:cubicBezTo>
                <a:cubicBezTo>
                  <a:pt x="470" y="948"/>
                  <a:pt x="491" y="928"/>
                  <a:pt x="491" y="902"/>
                </a:cubicBezTo>
                <a:lnTo>
                  <a:pt x="491" y="600"/>
                </a:lnTo>
                <a:lnTo>
                  <a:pt x="514" y="600"/>
                </a:lnTo>
                <a:lnTo>
                  <a:pt x="514" y="902"/>
                </a:lnTo>
                <a:cubicBezTo>
                  <a:pt x="514" y="928"/>
                  <a:pt x="534" y="948"/>
                  <a:pt x="560" y="948"/>
                </a:cubicBezTo>
                <a:cubicBezTo>
                  <a:pt x="560" y="948"/>
                  <a:pt x="560" y="948"/>
                  <a:pt x="560" y="948"/>
                </a:cubicBezTo>
                <a:cubicBezTo>
                  <a:pt x="560" y="948"/>
                  <a:pt x="560" y="948"/>
                  <a:pt x="560" y="948"/>
                </a:cubicBezTo>
                <a:cubicBezTo>
                  <a:pt x="585" y="948"/>
                  <a:pt x="606" y="928"/>
                  <a:pt x="606" y="902"/>
                </a:cubicBezTo>
                <a:lnTo>
                  <a:pt x="606" y="564"/>
                </a:lnTo>
                <a:cubicBezTo>
                  <a:pt x="608" y="557"/>
                  <a:pt x="608" y="549"/>
                  <a:pt x="608" y="540"/>
                </a:cubicBezTo>
                <a:lnTo>
                  <a:pt x="608" y="328"/>
                </a:lnTo>
                <a:cubicBezTo>
                  <a:pt x="608" y="328"/>
                  <a:pt x="608" y="328"/>
                  <a:pt x="608" y="328"/>
                </a:cubicBezTo>
                <a:cubicBezTo>
                  <a:pt x="614" y="331"/>
                  <a:pt x="627" y="394"/>
                  <a:pt x="629" y="439"/>
                </a:cubicBezTo>
                <a:cubicBezTo>
                  <a:pt x="632" y="495"/>
                  <a:pt x="625" y="562"/>
                  <a:pt x="625" y="562"/>
                </a:cubicBezTo>
                <a:cubicBezTo>
                  <a:pt x="625" y="582"/>
                  <a:pt x="635" y="600"/>
                  <a:pt x="659" y="599"/>
                </a:cubicBezTo>
                <a:cubicBezTo>
                  <a:pt x="683" y="597"/>
                  <a:pt x="685" y="579"/>
                  <a:pt x="690" y="558"/>
                </a:cubicBezTo>
                <a:cubicBezTo>
                  <a:pt x="690" y="558"/>
                  <a:pt x="698" y="477"/>
                  <a:pt x="695" y="436"/>
                </a:cubicBezTo>
                <a:cubicBezTo>
                  <a:pt x="685" y="302"/>
                  <a:pt x="654" y="259"/>
                  <a:pt x="646" y="251"/>
                </a:cubicBezTo>
                <a:cubicBezTo>
                  <a:pt x="628" y="241"/>
                  <a:pt x="597" y="230"/>
                  <a:pt x="576" y="224"/>
                </a:cubicBezTo>
                <a:cubicBezTo>
                  <a:pt x="570" y="219"/>
                  <a:pt x="563" y="218"/>
                  <a:pt x="556" y="216"/>
                </a:cubicBezTo>
                <a:cubicBezTo>
                  <a:pt x="556" y="216"/>
                  <a:pt x="556" y="216"/>
                  <a:pt x="556" y="216"/>
                </a:cubicBezTo>
                <a:cubicBezTo>
                  <a:pt x="556" y="216"/>
                  <a:pt x="556" y="216"/>
                  <a:pt x="556" y="216"/>
                </a:cubicBezTo>
                <a:cubicBezTo>
                  <a:pt x="554" y="233"/>
                  <a:pt x="548" y="274"/>
                  <a:pt x="524" y="324"/>
                </a:cubicBezTo>
                <a:cubicBezTo>
                  <a:pt x="520" y="292"/>
                  <a:pt x="514" y="262"/>
                  <a:pt x="513" y="259"/>
                </a:cubicBezTo>
                <a:lnTo>
                  <a:pt x="522" y="238"/>
                </a:lnTo>
                <a:lnTo>
                  <a:pt x="508" y="224"/>
                </a:lnTo>
                <a:lnTo>
                  <a:pt x="507" y="224"/>
                </a:lnTo>
                <a:lnTo>
                  <a:pt x="497" y="224"/>
                </a:lnTo>
                <a:lnTo>
                  <a:pt x="497" y="224"/>
                </a:lnTo>
                <a:lnTo>
                  <a:pt x="483" y="238"/>
                </a:lnTo>
                <a:lnTo>
                  <a:pt x="492" y="259"/>
                </a:lnTo>
                <a:cubicBezTo>
                  <a:pt x="491" y="262"/>
                  <a:pt x="485" y="292"/>
                  <a:pt x="481" y="324"/>
                </a:cubicBezTo>
                <a:cubicBezTo>
                  <a:pt x="457" y="274"/>
                  <a:pt x="451" y="233"/>
                  <a:pt x="449" y="216"/>
                </a:cubicBezTo>
                <a:cubicBezTo>
                  <a:pt x="449" y="216"/>
                  <a:pt x="449" y="216"/>
                  <a:pt x="449" y="216"/>
                </a:cubicBezTo>
                <a:cubicBezTo>
                  <a:pt x="449" y="216"/>
                  <a:pt x="449" y="216"/>
                  <a:pt x="449" y="216"/>
                </a:cubicBezTo>
                <a:cubicBezTo>
                  <a:pt x="442" y="218"/>
                  <a:pt x="435" y="219"/>
                  <a:pt x="429" y="224"/>
                </a:cubicBezTo>
                <a:cubicBezTo>
                  <a:pt x="408" y="230"/>
                  <a:pt x="377" y="241"/>
                  <a:pt x="359" y="251"/>
                </a:cubicBezTo>
                <a:cubicBezTo>
                  <a:pt x="351" y="259"/>
                  <a:pt x="320" y="302"/>
                  <a:pt x="310" y="436"/>
                </a:cubicBezTo>
                <a:cubicBezTo>
                  <a:pt x="306" y="477"/>
                  <a:pt x="315" y="558"/>
                  <a:pt x="315" y="558"/>
                </a:cubicBezTo>
                <a:close/>
                <a:moveTo>
                  <a:pt x="711" y="519"/>
                </a:moveTo>
                <a:cubicBezTo>
                  <a:pt x="725" y="517"/>
                  <a:pt x="732" y="505"/>
                  <a:pt x="732" y="491"/>
                </a:cubicBezTo>
                <a:cubicBezTo>
                  <a:pt x="732" y="491"/>
                  <a:pt x="726" y="442"/>
                  <a:pt x="729" y="399"/>
                </a:cubicBezTo>
                <a:cubicBezTo>
                  <a:pt x="730" y="365"/>
                  <a:pt x="739" y="317"/>
                  <a:pt x="745" y="316"/>
                </a:cubicBezTo>
                <a:cubicBezTo>
                  <a:pt x="745" y="316"/>
                  <a:pt x="745" y="316"/>
                  <a:pt x="745" y="316"/>
                </a:cubicBezTo>
                <a:lnTo>
                  <a:pt x="745" y="475"/>
                </a:lnTo>
                <a:cubicBezTo>
                  <a:pt x="745" y="481"/>
                  <a:pt x="745" y="487"/>
                  <a:pt x="746" y="493"/>
                </a:cubicBezTo>
                <a:lnTo>
                  <a:pt x="746" y="746"/>
                </a:lnTo>
                <a:cubicBezTo>
                  <a:pt x="746" y="766"/>
                  <a:pt x="762" y="780"/>
                  <a:pt x="781" y="780"/>
                </a:cubicBezTo>
                <a:cubicBezTo>
                  <a:pt x="781" y="780"/>
                  <a:pt x="781" y="780"/>
                  <a:pt x="781" y="780"/>
                </a:cubicBezTo>
                <a:cubicBezTo>
                  <a:pt x="781" y="780"/>
                  <a:pt x="781" y="780"/>
                  <a:pt x="781" y="780"/>
                </a:cubicBezTo>
                <a:cubicBezTo>
                  <a:pt x="800" y="780"/>
                  <a:pt x="815" y="766"/>
                  <a:pt x="815" y="746"/>
                </a:cubicBezTo>
                <a:lnTo>
                  <a:pt x="815" y="519"/>
                </a:lnTo>
                <a:lnTo>
                  <a:pt x="832" y="519"/>
                </a:lnTo>
                <a:lnTo>
                  <a:pt x="832" y="746"/>
                </a:lnTo>
                <a:cubicBezTo>
                  <a:pt x="832" y="766"/>
                  <a:pt x="847" y="780"/>
                  <a:pt x="866" y="780"/>
                </a:cubicBezTo>
                <a:lnTo>
                  <a:pt x="866" y="780"/>
                </a:lnTo>
                <a:cubicBezTo>
                  <a:pt x="866" y="780"/>
                  <a:pt x="866" y="780"/>
                  <a:pt x="866" y="780"/>
                </a:cubicBezTo>
                <a:cubicBezTo>
                  <a:pt x="886" y="780"/>
                  <a:pt x="901" y="766"/>
                  <a:pt x="901" y="746"/>
                </a:cubicBezTo>
                <a:lnTo>
                  <a:pt x="901" y="493"/>
                </a:lnTo>
                <a:cubicBezTo>
                  <a:pt x="902" y="487"/>
                  <a:pt x="902" y="481"/>
                  <a:pt x="902" y="475"/>
                </a:cubicBezTo>
                <a:lnTo>
                  <a:pt x="902" y="316"/>
                </a:lnTo>
                <a:cubicBezTo>
                  <a:pt x="902" y="316"/>
                  <a:pt x="902" y="316"/>
                  <a:pt x="902" y="316"/>
                </a:cubicBezTo>
                <a:cubicBezTo>
                  <a:pt x="907" y="317"/>
                  <a:pt x="917" y="365"/>
                  <a:pt x="918" y="399"/>
                </a:cubicBezTo>
                <a:cubicBezTo>
                  <a:pt x="921" y="442"/>
                  <a:pt x="915" y="491"/>
                  <a:pt x="915" y="491"/>
                </a:cubicBezTo>
                <a:cubicBezTo>
                  <a:pt x="915" y="506"/>
                  <a:pt x="923" y="519"/>
                  <a:pt x="941" y="519"/>
                </a:cubicBezTo>
                <a:cubicBezTo>
                  <a:pt x="959" y="518"/>
                  <a:pt x="961" y="505"/>
                  <a:pt x="964" y="488"/>
                </a:cubicBezTo>
                <a:cubicBezTo>
                  <a:pt x="964" y="488"/>
                  <a:pt x="970" y="428"/>
                  <a:pt x="969" y="396"/>
                </a:cubicBezTo>
                <a:cubicBezTo>
                  <a:pt x="961" y="296"/>
                  <a:pt x="938" y="264"/>
                  <a:pt x="931" y="258"/>
                </a:cubicBezTo>
                <a:cubicBezTo>
                  <a:pt x="918" y="250"/>
                  <a:pt x="895" y="242"/>
                  <a:pt x="879" y="237"/>
                </a:cubicBezTo>
                <a:cubicBezTo>
                  <a:pt x="874" y="235"/>
                  <a:pt x="869" y="233"/>
                  <a:pt x="863" y="231"/>
                </a:cubicBezTo>
                <a:lnTo>
                  <a:pt x="863" y="231"/>
                </a:lnTo>
                <a:cubicBezTo>
                  <a:pt x="863" y="231"/>
                  <a:pt x="863" y="231"/>
                  <a:pt x="863" y="231"/>
                </a:cubicBezTo>
                <a:cubicBezTo>
                  <a:pt x="862" y="244"/>
                  <a:pt x="857" y="275"/>
                  <a:pt x="839" y="312"/>
                </a:cubicBezTo>
                <a:cubicBezTo>
                  <a:pt x="836" y="287"/>
                  <a:pt x="832" y="265"/>
                  <a:pt x="832" y="263"/>
                </a:cubicBezTo>
                <a:lnTo>
                  <a:pt x="838" y="248"/>
                </a:lnTo>
                <a:lnTo>
                  <a:pt x="827" y="238"/>
                </a:lnTo>
                <a:lnTo>
                  <a:pt x="827" y="238"/>
                </a:lnTo>
                <a:lnTo>
                  <a:pt x="820" y="238"/>
                </a:lnTo>
                <a:lnTo>
                  <a:pt x="820" y="238"/>
                </a:lnTo>
                <a:lnTo>
                  <a:pt x="809" y="248"/>
                </a:lnTo>
                <a:lnTo>
                  <a:pt x="815" y="263"/>
                </a:lnTo>
                <a:cubicBezTo>
                  <a:pt x="815" y="265"/>
                  <a:pt x="811" y="287"/>
                  <a:pt x="808" y="312"/>
                </a:cubicBezTo>
                <a:cubicBezTo>
                  <a:pt x="790" y="275"/>
                  <a:pt x="785" y="244"/>
                  <a:pt x="784" y="231"/>
                </a:cubicBezTo>
                <a:cubicBezTo>
                  <a:pt x="784" y="231"/>
                  <a:pt x="784" y="231"/>
                  <a:pt x="784" y="231"/>
                </a:cubicBezTo>
                <a:lnTo>
                  <a:pt x="784" y="231"/>
                </a:lnTo>
                <a:cubicBezTo>
                  <a:pt x="778" y="233"/>
                  <a:pt x="773" y="235"/>
                  <a:pt x="769" y="237"/>
                </a:cubicBezTo>
                <a:cubicBezTo>
                  <a:pt x="752" y="242"/>
                  <a:pt x="729" y="250"/>
                  <a:pt x="716" y="258"/>
                </a:cubicBezTo>
                <a:cubicBezTo>
                  <a:pt x="712" y="262"/>
                  <a:pt x="702" y="275"/>
                  <a:pt x="693" y="310"/>
                </a:cubicBezTo>
                <a:cubicBezTo>
                  <a:pt x="701" y="339"/>
                  <a:pt x="709" y="379"/>
                  <a:pt x="713" y="434"/>
                </a:cubicBezTo>
                <a:cubicBezTo>
                  <a:pt x="714" y="457"/>
                  <a:pt x="713" y="491"/>
                  <a:pt x="711" y="519"/>
                </a:cubicBezTo>
                <a:close/>
                <a:moveTo>
                  <a:pt x="63" y="519"/>
                </a:moveTo>
                <a:cubicBezTo>
                  <a:pt x="82" y="519"/>
                  <a:pt x="89" y="506"/>
                  <a:pt x="89" y="491"/>
                </a:cubicBezTo>
                <a:cubicBezTo>
                  <a:pt x="89" y="491"/>
                  <a:pt x="84" y="442"/>
                  <a:pt x="87" y="399"/>
                </a:cubicBezTo>
                <a:cubicBezTo>
                  <a:pt x="88" y="365"/>
                  <a:pt x="98" y="317"/>
                  <a:pt x="102" y="316"/>
                </a:cubicBezTo>
                <a:cubicBezTo>
                  <a:pt x="102" y="316"/>
                  <a:pt x="102" y="316"/>
                  <a:pt x="102" y="316"/>
                </a:cubicBezTo>
                <a:lnTo>
                  <a:pt x="102" y="475"/>
                </a:lnTo>
                <a:cubicBezTo>
                  <a:pt x="102" y="481"/>
                  <a:pt x="103" y="487"/>
                  <a:pt x="104" y="493"/>
                </a:cubicBezTo>
                <a:lnTo>
                  <a:pt x="104" y="746"/>
                </a:lnTo>
                <a:cubicBezTo>
                  <a:pt x="104" y="766"/>
                  <a:pt x="119" y="780"/>
                  <a:pt x="139" y="780"/>
                </a:cubicBezTo>
                <a:cubicBezTo>
                  <a:pt x="139" y="780"/>
                  <a:pt x="139" y="780"/>
                  <a:pt x="139" y="780"/>
                </a:cubicBezTo>
                <a:lnTo>
                  <a:pt x="139" y="780"/>
                </a:lnTo>
                <a:cubicBezTo>
                  <a:pt x="158" y="780"/>
                  <a:pt x="173" y="766"/>
                  <a:pt x="173" y="746"/>
                </a:cubicBezTo>
                <a:lnTo>
                  <a:pt x="173" y="519"/>
                </a:lnTo>
                <a:lnTo>
                  <a:pt x="190" y="519"/>
                </a:lnTo>
                <a:lnTo>
                  <a:pt x="190" y="746"/>
                </a:lnTo>
                <a:cubicBezTo>
                  <a:pt x="190" y="766"/>
                  <a:pt x="205" y="780"/>
                  <a:pt x="224" y="780"/>
                </a:cubicBezTo>
                <a:cubicBezTo>
                  <a:pt x="224" y="780"/>
                  <a:pt x="224" y="780"/>
                  <a:pt x="224" y="780"/>
                </a:cubicBezTo>
                <a:lnTo>
                  <a:pt x="224" y="780"/>
                </a:lnTo>
                <a:cubicBezTo>
                  <a:pt x="243" y="780"/>
                  <a:pt x="259" y="766"/>
                  <a:pt x="259" y="746"/>
                </a:cubicBezTo>
                <a:lnTo>
                  <a:pt x="259" y="493"/>
                </a:lnTo>
                <a:cubicBezTo>
                  <a:pt x="260" y="487"/>
                  <a:pt x="260" y="481"/>
                  <a:pt x="260" y="475"/>
                </a:cubicBezTo>
                <a:lnTo>
                  <a:pt x="260" y="316"/>
                </a:lnTo>
                <a:cubicBezTo>
                  <a:pt x="260" y="316"/>
                  <a:pt x="260" y="316"/>
                  <a:pt x="260" y="316"/>
                </a:cubicBezTo>
                <a:cubicBezTo>
                  <a:pt x="265" y="317"/>
                  <a:pt x="275" y="365"/>
                  <a:pt x="276" y="399"/>
                </a:cubicBezTo>
                <a:cubicBezTo>
                  <a:pt x="278" y="442"/>
                  <a:pt x="273" y="491"/>
                  <a:pt x="273" y="491"/>
                </a:cubicBezTo>
                <a:cubicBezTo>
                  <a:pt x="273" y="505"/>
                  <a:pt x="279" y="517"/>
                  <a:pt x="294" y="519"/>
                </a:cubicBezTo>
                <a:cubicBezTo>
                  <a:pt x="292" y="491"/>
                  <a:pt x="291" y="457"/>
                  <a:pt x="292" y="435"/>
                </a:cubicBezTo>
                <a:cubicBezTo>
                  <a:pt x="296" y="379"/>
                  <a:pt x="304" y="339"/>
                  <a:pt x="312" y="310"/>
                </a:cubicBezTo>
                <a:cubicBezTo>
                  <a:pt x="303" y="275"/>
                  <a:pt x="293" y="262"/>
                  <a:pt x="289" y="258"/>
                </a:cubicBezTo>
                <a:cubicBezTo>
                  <a:pt x="276" y="250"/>
                  <a:pt x="253" y="242"/>
                  <a:pt x="236" y="237"/>
                </a:cubicBezTo>
                <a:cubicBezTo>
                  <a:pt x="232" y="235"/>
                  <a:pt x="227" y="233"/>
                  <a:pt x="221" y="231"/>
                </a:cubicBezTo>
                <a:lnTo>
                  <a:pt x="221" y="231"/>
                </a:lnTo>
                <a:cubicBezTo>
                  <a:pt x="221" y="231"/>
                  <a:pt x="221" y="231"/>
                  <a:pt x="221" y="231"/>
                </a:cubicBezTo>
                <a:cubicBezTo>
                  <a:pt x="221" y="244"/>
                  <a:pt x="215" y="275"/>
                  <a:pt x="197" y="312"/>
                </a:cubicBezTo>
                <a:cubicBezTo>
                  <a:pt x="195" y="287"/>
                  <a:pt x="190" y="265"/>
                  <a:pt x="190" y="263"/>
                </a:cubicBezTo>
                <a:lnTo>
                  <a:pt x="196" y="248"/>
                </a:lnTo>
                <a:lnTo>
                  <a:pt x="185" y="238"/>
                </a:lnTo>
                <a:lnTo>
                  <a:pt x="185" y="238"/>
                </a:lnTo>
                <a:lnTo>
                  <a:pt x="178" y="238"/>
                </a:lnTo>
                <a:lnTo>
                  <a:pt x="178" y="238"/>
                </a:lnTo>
                <a:lnTo>
                  <a:pt x="167" y="248"/>
                </a:lnTo>
                <a:lnTo>
                  <a:pt x="174" y="263"/>
                </a:lnTo>
                <a:cubicBezTo>
                  <a:pt x="173" y="265"/>
                  <a:pt x="169" y="287"/>
                  <a:pt x="165" y="312"/>
                </a:cubicBezTo>
                <a:cubicBezTo>
                  <a:pt x="147" y="275"/>
                  <a:pt x="143" y="244"/>
                  <a:pt x="141" y="231"/>
                </a:cubicBezTo>
                <a:cubicBezTo>
                  <a:pt x="141" y="231"/>
                  <a:pt x="141" y="231"/>
                  <a:pt x="141" y="231"/>
                </a:cubicBezTo>
                <a:lnTo>
                  <a:pt x="141" y="231"/>
                </a:lnTo>
                <a:cubicBezTo>
                  <a:pt x="136" y="233"/>
                  <a:pt x="131" y="235"/>
                  <a:pt x="126" y="237"/>
                </a:cubicBezTo>
                <a:cubicBezTo>
                  <a:pt x="110" y="242"/>
                  <a:pt x="87" y="250"/>
                  <a:pt x="73" y="258"/>
                </a:cubicBezTo>
                <a:cubicBezTo>
                  <a:pt x="67" y="264"/>
                  <a:pt x="44" y="296"/>
                  <a:pt x="36" y="396"/>
                </a:cubicBezTo>
                <a:cubicBezTo>
                  <a:pt x="35" y="428"/>
                  <a:pt x="41" y="488"/>
                  <a:pt x="41" y="488"/>
                </a:cubicBezTo>
                <a:cubicBezTo>
                  <a:pt x="44" y="505"/>
                  <a:pt x="46" y="518"/>
                  <a:pt x="63" y="519"/>
                </a:cubicBezTo>
                <a:close/>
                <a:moveTo>
                  <a:pt x="768" y="169"/>
                </a:moveTo>
                <a:cubicBezTo>
                  <a:pt x="775" y="197"/>
                  <a:pt x="795" y="223"/>
                  <a:pt x="825" y="223"/>
                </a:cubicBezTo>
                <a:cubicBezTo>
                  <a:pt x="855" y="223"/>
                  <a:pt x="873" y="197"/>
                  <a:pt x="881" y="168"/>
                </a:cubicBezTo>
                <a:cubicBezTo>
                  <a:pt x="889" y="165"/>
                  <a:pt x="895" y="153"/>
                  <a:pt x="893" y="143"/>
                </a:cubicBezTo>
                <a:cubicBezTo>
                  <a:pt x="892" y="137"/>
                  <a:pt x="890" y="134"/>
                  <a:pt x="885" y="133"/>
                </a:cubicBezTo>
                <a:cubicBezTo>
                  <a:pt x="883" y="97"/>
                  <a:pt x="860" y="70"/>
                  <a:pt x="825" y="70"/>
                </a:cubicBezTo>
                <a:cubicBezTo>
                  <a:pt x="790" y="70"/>
                  <a:pt x="765" y="97"/>
                  <a:pt x="764" y="132"/>
                </a:cubicBezTo>
                <a:cubicBezTo>
                  <a:pt x="759" y="134"/>
                  <a:pt x="755" y="137"/>
                  <a:pt x="754" y="143"/>
                </a:cubicBezTo>
                <a:cubicBezTo>
                  <a:pt x="752" y="153"/>
                  <a:pt x="759" y="167"/>
                  <a:pt x="768" y="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799" kern="0" dirty="0">
              <a:solidFill>
                <a:srgbClr val="000000"/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70" name="Freeform 124"/>
          <p:cNvSpPr>
            <a:spLocks noChangeAspect="1" noEditPoints="1"/>
          </p:cNvSpPr>
          <p:nvPr/>
        </p:nvSpPr>
        <p:spPr bwMode="auto">
          <a:xfrm>
            <a:off x="8088098" y="2515770"/>
            <a:ext cx="399946" cy="317417"/>
          </a:xfrm>
          <a:custGeom>
            <a:avLst/>
            <a:gdLst>
              <a:gd name="T0" fmla="*/ 377 w 1101"/>
              <a:gd name="T1" fmla="*/ 858 h 877"/>
              <a:gd name="T2" fmla="*/ 397 w 1101"/>
              <a:gd name="T3" fmla="*/ 866 h 877"/>
              <a:gd name="T4" fmla="*/ 566 w 1101"/>
              <a:gd name="T5" fmla="*/ 716 h 877"/>
              <a:gd name="T6" fmla="*/ 377 w 1101"/>
              <a:gd name="T7" fmla="*/ 620 h 877"/>
              <a:gd name="T8" fmla="*/ 377 w 1101"/>
              <a:gd name="T9" fmla="*/ 858 h 877"/>
              <a:gd name="T10" fmla="*/ 1066 w 1101"/>
              <a:gd name="T11" fmla="*/ 8 h 877"/>
              <a:gd name="T12" fmla="*/ 21 w 1101"/>
              <a:gd name="T13" fmla="*/ 371 h 877"/>
              <a:gd name="T14" fmla="*/ 20 w 1101"/>
              <a:gd name="T15" fmla="*/ 400 h 877"/>
              <a:gd name="T16" fmla="*/ 245 w 1101"/>
              <a:gd name="T17" fmla="*/ 489 h 877"/>
              <a:gd name="T18" fmla="*/ 245 w 1101"/>
              <a:gd name="T19" fmla="*/ 489 h 877"/>
              <a:gd name="T20" fmla="*/ 379 w 1101"/>
              <a:gd name="T21" fmla="*/ 542 h 877"/>
              <a:gd name="T22" fmla="*/ 1029 w 1101"/>
              <a:gd name="T23" fmla="*/ 70 h 877"/>
              <a:gd name="T24" fmla="*/ 1042 w 1101"/>
              <a:gd name="T25" fmla="*/ 81 h 877"/>
              <a:gd name="T26" fmla="*/ 575 w 1101"/>
              <a:gd name="T27" fmla="*/ 581 h 877"/>
              <a:gd name="T28" fmla="*/ 575 w 1101"/>
              <a:gd name="T29" fmla="*/ 581 h 877"/>
              <a:gd name="T30" fmla="*/ 549 w 1101"/>
              <a:gd name="T31" fmla="*/ 610 h 877"/>
              <a:gd name="T32" fmla="*/ 584 w 1101"/>
              <a:gd name="T33" fmla="*/ 629 h 877"/>
              <a:gd name="T34" fmla="*/ 879 w 1101"/>
              <a:gd name="T35" fmla="*/ 785 h 877"/>
              <a:gd name="T36" fmla="*/ 924 w 1101"/>
              <a:gd name="T37" fmla="*/ 766 h 877"/>
              <a:gd name="T38" fmla="*/ 1095 w 1101"/>
              <a:gd name="T39" fmla="*/ 33 h 877"/>
              <a:gd name="T40" fmla="*/ 1066 w 1101"/>
              <a:gd name="T41" fmla="*/ 8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1" h="877">
                <a:moveTo>
                  <a:pt x="377" y="858"/>
                </a:moveTo>
                <a:cubicBezTo>
                  <a:pt x="377" y="872"/>
                  <a:pt x="385" y="877"/>
                  <a:pt x="397" y="866"/>
                </a:cubicBezTo>
                <a:cubicBezTo>
                  <a:pt x="412" y="852"/>
                  <a:pt x="566" y="716"/>
                  <a:pt x="566" y="716"/>
                </a:cubicBezTo>
                <a:lnTo>
                  <a:pt x="377" y="620"/>
                </a:lnTo>
                <a:lnTo>
                  <a:pt x="377" y="858"/>
                </a:lnTo>
                <a:close/>
                <a:moveTo>
                  <a:pt x="1066" y="8"/>
                </a:moveTo>
                <a:cubicBezTo>
                  <a:pt x="1046" y="15"/>
                  <a:pt x="41" y="365"/>
                  <a:pt x="21" y="371"/>
                </a:cubicBezTo>
                <a:cubicBezTo>
                  <a:pt x="4" y="378"/>
                  <a:pt x="0" y="392"/>
                  <a:pt x="20" y="400"/>
                </a:cubicBezTo>
                <a:cubicBezTo>
                  <a:pt x="44" y="409"/>
                  <a:pt x="245" y="489"/>
                  <a:pt x="245" y="489"/>
                </a:cubicBezTo>
                <a:lnTo>
                  <a:pt x="245" y="489"/>
                </a:lnTo>
                <a:lnTo>
                  <a:pt x="379" y="542"/>
                </a:lnTo>
                <a:cubicBezTo>
                  <a:pt x="379" y="542"/>
                  <a:pt x="1020" y="76"/>
                  <a:pt x="1029" y="70"/>
                </a:cubicBezTo>
                <a:cubicBezTo>
                  <a:pt x="1038" y="63"/>
                  <a:pt x="1048" y="75"/>
                  <a:pt x="1042" y="81"/>
                </a:cubicBezTo>
                <a:cubicBezTo>
                  <a:pt x="1035" y="89"/>
                  <a:pt x="575" y="581"/>
                  <a:pt x="575" y="581"/>
                </a:cubicBezTo>
                <a:cubicBezTo>
                  <a:pt x="575" y="581"/>
                  <a:pt x="575" y="581"/>
                  <a:pt x="575" y="581"/>
                </a:cubicBezTo>
                <a:lnTo>
                  <a:pt x="549" y="610"/>
                </a:lnTo>
                <a:lnTo>
                  <a:pt x="584" y="629"/>
                </a:lnTo>
                <a:cubicBezTo>
                  <a:pt x="584" y="629"/>
                  <a:pt x="859" y="775"/>
                  <a:pt x="879" y="785"/>
                </a:cubicBezTo>
                <a:cubicBezTo>
                  <a:pt x="896" y="795"/>
                  <a:pt x="918" y="787"/>
                  <a:pt x="924" y="766"/>
                </a:cubicBezTo>
                <a:cubicBezTo>
                  <a:pt x="929" y="741"/>
                  <a:pt x="1092" y="48"/>
                  <a:pt x="1095" y="33"/>
                </a:cubicBezTo>
                <a:cubicBezTo>
                  <a:pt x="1101" y="12"/>
                  <a:pt x="1087" y="0"/>
                  <a:pt x="106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799" kern="0" dirty="0">
              <a:solidFill>
                <a:srgbClr val="000000"/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71" name="Freeform 154"/>
          <p:cNvSpPr>
            <a:spLocks noChangeAspect="1" noEditPoints="1"/>
          </p:cNvSpPr>
          <p:nvPr/>
        </p:nvSpPr>
        <p:spPr bwMode="auto">
          <a:xfrm>
            <a:off x="4621860" y="5070718"/>
            <a:ext cx="324617" cy="322843"/>
          </a:xfrm>
          <a:custGeom>
            <a:avLst/>
            <a:gdLst>
              <a:gd name="T0" fmla="*/ 48 w 800"/>
              <a:gd name="T1" fmla="*/ 0 h 800"/>
              <a:gd name="T2" fmla="*/ 313 w 800"/>
              <a:gd name="T3" fmla="*/ 0 h 800"/>
              <a:gd name="T4" fmla="*/ 359 w 800"/>
              <a:gd name="T5" fmla="*/ 48 h 800"/>
              <a:gd name="T6" fmla="*/ 359 w 800"/>
              <a:gd name="T7" fmla="*/ 313 h 800"/>
              <a:gd name="T8" fmla="*/ 313 w 800"/>
              <a:gd name="T9" fmla="*/ 359 h 800"/>
              <a:gd name="T10" fmla="*/ 48 w 800"/>
              <a:gd name="T11" fmla="*/ 359 h 800"/>
              <a:gd name="T12" fmla="*/ 0 w 800"/>
              <a:gd name="T13" fmla="*/ 313 h 800"/>
              <a:gd name="T14" fmla="*/ 0 w 800"/>
              <a:gd name="T15" fmla="*/ 48 h 800"/>
              <a:gd name="T16" fmla="*/ 48 w 800"/>
              <a:gd name="T17" fmla="*/ 0 h 800"/>
              <a:gd name="T18" fmla="*/ 490 w 800"/>
              <a:gd name="T19" fmla="*/ 443 h 800"/>
              <a:gd name="T20" fmla="*/ 754 w 800"/>
              <a:gd name="T21" fmla="*/ 443 h 800"/>
              <a:gd name="T22" fmla="*/ 800 w 800"/>
              <a:gd name="T23" fmla="*/ 490 h 800"/>
              <a:gd name="T24" fmla="*/ 800 w 800"/>
              <a:gd name="T25" fmla="*/ 754 h 800"/>
              <a:gd name="T26" fmla="*/ 754 w 800"/>
              <a:gd name="T27" fmla="*/ 800 h 800"/>
              <a:gd name="T28" fmla="*/ 490 w 800"/>
              <a:gd name="T29" fmla="*/ 800 h 800"/>
              <a:gd name="T30" fmla="*/ 443 w 800"/>
              <a:gd name="T31" fmla="*/ 754 h 800"/>
              <a:gd name="T32" fmla="*/ 443 w 800"/>
              <a:gd name="T33" fmla="*/ 490 h 800"/>
              <a:gd name="T34" fmla="*/ 490 w 800"/>
              <a:gd name="T35" fmla="*/ 443 h 800"/>
              <a:gd name="T36" fmla="*/ 48 w 800"/>
              <a:gd name="T37" fmla="*/ 443 h 800"/>
              <a:gd name="T38" fmla="*/ 313 w 800"/>
              <a:gd name="T39" fmla="*/ 443 h 800"/>
              <a:gd name="T40" fmla="*/ 359 w 800"/>
              <a:gd name="T41" fmla="*/ 490 h 800"/>
              <a:gd name="T42" fmla="*/ 359 w 800"/>
              <a:gd name="T43" fmla="*/ 754 h 800"/>
              <a:gd name="T44" fmla="*/ 313 w 800"/>
              <a:gd name="T45" fmla="*/ 800 h 800"/>
              <a:gd name="T46" fmla="*/ 48 w 800"/>
              <a:gd name="T47" fmla="*/ 800 h 800"/>
              <a:gd name="T48" fmla="*/ 0 w 800"/>
              <a:gd name="T49" fmla="*/ 754 h 800"/>
              <a:gd name="T50" fmla="*/ 0 w 800"/>
              <a:gd name="T51" fmla="*/ 490 h 800"/>
              <a:gd name="T52" fmla="*/ 48 w 800"/>
              <a:gd name="T53" fmla="*/ 443 h 800"/>
              <a:gd name="T54" fmla="*/ 490 w 800"/>
              <a:gd name="T55" fmla="*/ 0 h 800"/>
              <a:gd name="T56" fmla="*/ 754 w 800"/>
              <a:gd name="T57" fmla="*/ 0 h 800"/>
              <a:gd name="T58" fmla="*/ 800 w 800"/>
              <a:gd name="T59" fmla="*/ 48 h 800"/>
              <a:gd name="T60" fmla="*/ 800 w 800"/>
              <a:gd name="T61" fmla="*/ 313 h 800"/>
              <a:gd name="T62" fmla="*/ 754 w 800"/>
              <a:gd name="T63" fmla="*/ 359 h 800"/>
              <a:gd name="T64" fmla="*/ 490 w 800"/>
              <a:gd name="T65" fmla="*/ 359 h 800"/>
              <a:gd name="T66" fmla="*/ 443 w 800"/>
              <a:gd name="T67" fmla="*/ 313 h 800"/>
              <a:gd name="T68" fmla="*/ 443 w 800"/>
              <a:gd name="T69" fmla="*/ 48 h 800"/>
              <a:gd name="T70" fmla="*/ 490 w 800"/>
              <a:gd name="T71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0" h="800">
                <a:moveTo>
                  <a:pt x="48" y="0"/>
                </a:moveTo>
                <a:lnTo>
                  <a:pt x="313" y="0"/>
                </a:lnTo>
                <a:cubicBezTo>
                  <a:pt x="338" y="0"/>
                  <a:pt x="359" y="23"/>
                  <a:pt x="359" y="48"/>
                </a:cubicBezTo>
                <a:lnTo>
                  <a:pt x="359" y="313"/>
                </a:lnTo>
                <a:cubicBezTo>
                  <a:pt x="359" y="338"/>
                  <a:pt x="338" y="359"/>
                  <a:pt x="313" y="359"/>
                </a:cubicBezTo>
                <a:lnTo>
                  <a:pt x="48" y="359"/>
                </a:lnTo>
                <a:cubicBezTo>
                  <a:pt x="23" y="359"/>
                  <a:pt x="0" y="338"/>
                  <a:pt x="0" y="313"/>
                </a:cubicBezTo>
                <a:lnTo>
                  <a:pt x="0" y="48"/>
                </a:lnTo>
                <a:cubicBezTo>
                  <a:pt x="0" y="23"/>
                  <a:pt x="23" y="0"/>
                  <a:pt x="48" y="0"/>
                </a:cubicBezTo>
                <a:close/>
                <a:moveTo>
                  <a:pt x="490" y="443"/>
                </a:moveTo>
                <a:lnTo>
                  <a:pt x="754" y="443"/>
                </a:lnTo>
                <a:cubicBezTo>
                  <a:pt x="779" y="443"/>
                  <a:pt x="800" y="464"/>
                  <a:pt x="800" y="490"/>
                </a:cubicBezTo>
                <a:lnTo>
                  <a:pt x="800" y="754"/>
                </a:lnTo>
                <a:cubicBezTo>
                  <a:pt x="800" y="780"/>
                  <a:pt x="779" y="800"/>
                  <a:pt x="754" y="800"/>
                </a:cubicBezTo>
                <a:lnTo>
                  <a:pt x="490" y="800"/>
                </a:lnTo>
                <a:cubicBezTo>
                  <a:pt x="464" y="800"/>
                  <a:pt x="443" y="780"/>
                  <a:pt x="443" y="754"/>
                </a:cubicBezTo>
                <a:lnTo>
                  <a:pt x="443" y="490"/>
                </a:lnTo>
                <a:cubicBezTo>
                  <a:pt x="443" y="464"/>
                  <a:pt x="464" y="443"/>
                  <a:pt x="490" y="443"/>
                </a:cubicBezTo>
                <a:close/>
                <a:moveTo>
                  <a:pt x="48" y="443"/>
                </a:moveTo>
                <a:lnTo>
                  <a:pt x="313" y="443"/>
                </a:lnTo>
                <a:cubicBezTo>
                  <a:pt x="338" y="443"/>
                  <a:pt x="359" y="464"/>
                  <a:pt x="359" y="490"/>
                </a:cubicBezTo>
                <a:lnTo>
                  <a:pt x="359" y="754"/>
                </a:lnTo>
                <a:cubicBezTo>
                  <a:pt x="359" y="780"/>
                  <a:pt x="338" y="800"/>
                  <a:pt x="313" y="800"/>
                </a:cubicBezTo>
                <a:lnTo>
                  <a:pt x="48" y="800"/>
                </a:lnTo>
                <a:cubicBezTo>
                  <a:pt x="23" y="800"/>
                  <a:pt x="0" y="780"/>
                  <a:pt x="0" y="754"/>
                </a:cubicBezTo>
                <a:lnTo>
                  <a:pt x="0" y="490"/>
                </a:lnTo>
                <a:cubicBezTo>
                  <a:pt x="0" y="464"/>
                  <a:pt x="23" y="443"/>
                  <a:pt x="48" y="443"/>
                </a:cubicBezTo>
                <a:close/>
                <a:moveTo>
                  <a:pt x="490" y="0"/>
                </a:moveTo>
                <a:lnTo>
                  <a:pt x="754" y="0"/>
                </a:lnTo>
                <a:cubicBezTo>
                  <a:pt x="779" y="0"/>
                  <a:pt x="800" y="23"/>
                  <a:pt x="800" y="48"/>
                </a:cubicBezTo>
                <a:lnTo>
                  <a:pt x="800" y="313"/>
                </a:lnTo>
                <a:cubicBezTo>
                  <a:pt x="800" y="338"/>
                  <a:pt x="779" y="359"/>
                  <a:pt x="754" y="359"/>
                </a:cubicBezTo>
                <a:lnTo>
                  <a:pt x="490" y="359"/>
                </a:lnTo>
                <a:cubicBezTo>
                  <a:pt x="464" y="359"/>
                  <a:pt x="443" y="338"/>
                  <a:pt x="443" y="313"/>
                </a:cubicBezTo>
                <a:lnTo>
                  <a:pt x="443" y="48"/>
                </a:lnTo>
                <a:cubicBezTo>
                  <a:pt x="443" y="23"/>
                  <a:pt x="464" y="0"/>
                  <a:pt x="4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799" kern="0" dirty="0">
              <a:solidFill>
                <a:srgbClr val="000000"/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34" name="TextBox 55"/>
          <p:cNvSpPr txBox="1"/>
          <p:nvPr/>
        </p:nvSpPr>
        <p:spPr>
          <a:xfrm>
            <a:off x="4727242" y="598189"/>
            <a:ext cx="2723178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游戏界面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58" y="4308127"/>
            <a:ext cx="2760891" cy="15251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67" y="4295234"/>
            <a:ext cx="2760891" cy="1509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85" y="4295639"/>
            <a:ext cx="2760891" cy="1512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906" y="4318518"/>
            <a:ext cx="2760891" cy="15141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76" y="4295234"/>
            <a:ext cx="2760891" cy="1513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624" y="1927512"/>
            <a:ext cx="2760891" cy="15141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33" y="1931472"/>
            <a:ext cx="2760891" cy="15101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42" y="1911798"/>
            <a:ext cx="2760891" cy="15298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91" y="1909891"/>
            <a:ext cx="2760891" cy="15317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029"/>
            <a:ext cx="2760891" cy="15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679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7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6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6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6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7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7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6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6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96844" y="3954002"/>
            <a:ext cx="5264790" cy="4090275"/>
            <a:chOff x="-227840" y="3311236"/>
            <a:chExt cx="6402504" cy="4974178"/>
          </a:xfrm>
        </p:grpSpPr>
        <p:sp>
          <p:nvSpPr>
            <p:cNvPr id="11" name="等腰三角形 10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rgbClr val="4E3F52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rgbClr val="EFA32E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rgbClr val="0E7779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rgbClr val="E45448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H="1" flipV="1">
            <a:off x="7120698" y="-1190352"/>
            <a:ext cx="5264790" cy="4090275"/>
            <a:chOff x="-227840" y="3311236"/>
            <a:chExt cx="6402504" cy="4974178"/>
          </a:xfrm>
        </p:grpSpPr>
        <p:sp>
          <p:nvSpPr>
            <p:cNvPr id="20" name="等腰三角形 19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rgbClr val="4E3F52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rgbClr val="EFA32E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rgbClr val="0E7779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rgbClr val="E45448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837514" y="3036213"/>
            <a:ext cx="4488018" cy="111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总结感悟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30058" y="4990223"/>
            <a:ext cx="502930" cy="54384"/>
          </a:xfrm>
          <a:prstGeom prst="rect">
            <a:avLst/>
          </a:prstGeom>
          <a:solidFill>
            <a:srgbClr val="EFA32E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Adobe 黑体 Std R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41560" y="1045445"/>
            <a:ext cx="38828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rgbClr val="EFA32E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  <a:cs typeface="Aparajita" panose="020B0604020202020204" pitchFamily="34" charset="0"/>
              </a:rPr>
              <a:t>03</a:t>
            </a:r>
            <a:endParaRPr lang="zh-CN" altLang="en-US" sz="5400" dirty="0">
              <a:solidFill>
                <a:srgbClr val="EFA32E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511" y="630040"/>
            <a:ext cx="2642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总结感悟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7424" y="1784195"/>
            <a:ext cx="980192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	</a:t>
            </a:r>
            <a:r>
              <a:rPr lang="zh-CN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通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过这次大作业，基本了解了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win32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编程的基本操作流程，对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vector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、结构体、指针以及函数调用有了更明确的了解以及更熟练的掌握，尽管前期刚上手时困难重重，但最终完成后感觉收货颇多。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80789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5645"/>
            <a:ext cx="12192000" cy="6852355"/>
            <a:chOff x="0" y="5645"/>
            <a:chExt cx="12272210" cy="6852355"/>
          </a:xfrm>
        </p:grpSpPr>
        <p:sp>
          <p:nvSpPr>
            <p:cNvPr id="2" name="矩形 1"/>
            <p:cNvSpPr/>
            <p:nvPr/>
          </p:nvSpPr>
          <p:spPr>
            <a:xfrm flipH="1">
              <a:off x="0" y="5645"/>
              <a:ext cx="2454442" cy="6852355"/>
            </a:xfrm>
            <a:prstGeom prst="rect">
              <a:avLst/>
            </a:prstGeom>
            <a:solidFill>
              <a:srgbClr val="E45448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 flipH="1">
              <a:off x="2454442" y="5645"/>
              <a:ext cx="2454442" cy="6852355"/>
            </a:xfrm>
            <a:prstGeom prst="rect">
              <a:avLst/>
            </a:prstGeom>
            <a:solidFill>
              <a:srgbClr val="0E7779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flipH="1">
              <a:off x="4908884" y="5645"/>
              <a:ext cx="2454442" cy="6852355"/>
            </a:xfrm>
            <a:prstGeom prst="rect">
              <a:avLst/>
            </a:prstGeom>
            <a:solidFill>
              <a:srgbClr val="EFA32E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7363326" y="5645"/>
              <a:ext cx="2454442" cy="6852355"/>
            </a:xfrm>
            <a:prstGeom prst="rect">
              <a:avLst/>
            </a:prstGeom>
            <a:solidFill>
              <a:srgbClr val="4E3F52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9817768" y="5645"/>
              <a:ext cx="2454442" cy="6852355"/>
            </a:xfrm>
            <a:prstGeom prst="rect">
              <a:avLst/>
            </a:prstGeom>
            <a:solidFill>
              <a:srgbClr val="7FBDAE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-1" y="1957137"/>
            <a:ext cx="12192001" cy="304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>
            <a:off x="1500342" y="2629387"/>
            <a:ext cx="89667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11500" b="1" dirty="0" smtClean="0">
                <a:solidFill>
                  <a:srgbClr val="0E7779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3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64</Words>
  <Application>Microsoft Office PowerPoint</Application>
  <PresentationFormat>自定义</PresentationFormat>
  <Paragraphs>27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xb21cn</cp:lastModifiedBy>
  <cp:revision>40</cp:revision>
  <dcterms:created xsi:type="dcterms:W3CDTF">2021-12-06T01:24:16Z</dcterms:created>
  <dcterms:modified xsi:type="dcterms:W3CDTF">2021-12-12T06:06:18Z</dcterms:modified>
</cp:coreProperties>
</file>