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5FEBB-9DF3-4FEB-B00F-2BE52F302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9A5B8A-A833-4AAE-8293-492D00234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BB4B19-95CF-4E21-8D64-D4C325B8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508E-578A-4DD1-B9A6-C5982A972ECD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1646F7-AE57-486F-B873-716038BA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D49ECA-674A-46C5-98CC-A6E3D21C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1C59-24E1-448E-9E25-BBAFC2181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57F3E-A4EA-44B6-AC96-03800EE2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EED105-E3A1-4A1E-BD2D-168525E1D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C31D5-E73B-4B76-A055-E7F77893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508E-578A-4DD1-B9A6-C5982A972ECD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E644A-C7C7-4B61-A945-8662121C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1FAA5A-1D57-4C8A-8216-76986382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1C59-24E1-448E-9E25-BBAFC2181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45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3FE058-875D-4EB1-89DB-6A70690F4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47A59D-4396-473C-B283-991D806E9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9C0BB8-71B0-40AD-A099-4B1E2647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508E-578A-4DD1-B9A6-C5982A972ECD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531777-3D15-4A91-A365-FD1298D6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E8F5B-F6E3-4451-93F5-F41A9F3B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1C59-24E1-448E-9E25-BBAFC2181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2209E-5C1F-4F98-9075-828E8167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DE528-0071-4167-98C9-5F207856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8E3172-D030-462F-85C5-D107C38B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508E-578A-4DD1-B9A6-C5982A972ECD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8EA6E2-55E2-494A-B55F-B08D70F3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A19333-EC50-4396-80F6-2E74712D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1C59-24E1-448E-9E25-BBAFC2181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42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166DB-06FC-4033-86DE-3CE88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218FF0-9BFE-48E2-8762-8E6BBBC9F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B8C54-C8FA-4274-9D0B-654908FA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508E-578A-4DD1-B9A6-C5982A972ECD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26A8B0-C25D-4265-86ED-889EFF6D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A241EB-728B-4C58-B210-08220BB0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1C59-24E1-448E-9E25-BBAFC2181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70930-F5A2-4B97-AFD1-2BBCBB50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E26F4-F41B-4D0C-B6C3-094659544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475814-D0AB-4612-B389-7F1A3B3E6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4021FD-3BD3-40FC-A69A-9DC70EB2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508E-578A-4DD1-B9A6-C5982A972ECD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1E0E1A-6913-4833-ADC1-1909D55D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6350A9-579E-4E81-B6FB-EFF54343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1C59-24E1-448E-9E25-BBAFC2181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64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3D394-0045-4EF9-B6B5-F44EA27C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4B8269-0C29-449F-AAB6-CABC43AF1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05DF55-D735-4A7F-818A-4CFB2E88D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781477-F101-42DB-A354-085DDA2AE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60D128-F089-4A9F-AFAB-F5C67DF31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0C1251-DE84-43D2-86D5-FD059A39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508E-578A-4DD1-B9A6-C5982A972ECD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1D0797-91AE-463A-B988-33F8E9B7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288B50-D748-4905-9FE2-AF18BFA0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1C59-24E1-448E-9E25-BBAFC2181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76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B2972-EC79-4C50-8CAF-A5FFBE07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428FE6-FA73-4777-9303-6D02A4EA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508E-578A-4DD1-B9A6-C5982A972ECD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A866CC-84A0-4084-A878-D0941A02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A63840-52EF-4CED-AA7D-E68835FB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1C59-24E1-448E-9E25-BBAFC2181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8E38B3-EFB4-474E-8E4D-AEDA1DC2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508E-578A-4DD1-B9A6-C5982A972ECD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51D095-17DB-4AB7-8916-F9E3E35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596589-8FF2-42AB-B265-D5C3B007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1C59-24E1-448E-9E25-BBAFC2181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12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F6673-6ECE-4E45-8177-74C79A35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5B327-1B8B-4446-A477-A17C9809F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E5EDD0-F57E-4ECE-A2F9-8D1BE504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214F5-2B80-45D7-8250-411FA9F5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508E-578A-4DD1-B9A6-C5982A972ECD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FFD65B-49E2-4BA3-8DB6-56531F46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FF39B8-D021-4C75-990C-8D350549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1C59-24E1-448E-9E25-BBAFC2181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9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B7259-E603-4488-9507-DD8418DF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4F2BB2-6268-4B67-B48D-C564DDACE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B933EF-70AE-4B8D-B1D7-91002417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11B11B-791E-4222-8B7C-34EDEC08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508E-578A-4DD1-B9A6-C5982A972ECD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66057D-BE6E-450F-B422-8F1B2A44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7AF5E9-5903-4096-88D1-276F8FC5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1C59-24E1-448E-9E25-BBAFC2181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51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C9E39-8E65-4717-BD29-3ED18D4B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954116-348F-4F4D-8A5D-BDEDAA294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88F5B8-767B-4469-ADCA-F14B3FB99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508E-578A-4DD1-B9A6-C5982A972ECD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758715-C795-4A9F-8927-C4407015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E293D5-7996-4507-A69F-B8D703163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1C59-24E1-448E-9E25-BBAFC2181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2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88642-1298-4E7D-AF35-EEEA14322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588"/>
            <a:ext cx="9144000" cy="212762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проект - Генератор случайных цитат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55BB24-3BF9-424D-9AF6-D5CF882AA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073" y="4352364"/>
            <a:ext cx="6176682" cy="880315"/>
          </a:xfrm>
        </p:spPr>
        <p:txBody>
          <a:bodyPr/>
          <a:lstStyle/>
          <a:p>
            <a:r>
              <a:rPr lang="ru-RU" dirty="0"/>
              <a:t>Над проектом работали: Емельянова Валерия, Гаврилова Наталия, </a:t>
            </a:r>
            <a:r>
              <a:rPr lang="ru-RU" dirty="0" err="1"/>
              <a:t>Лагерева</a:t>
            </a:r>
            <a:r>
              <a:rPr lang="ru-RU" dirty="0"/>
              <a:t> Дарья</a:t>
            </a:r>
          </a:p>
        </p:txBody>
      </p:sp>
    </p:spTree>
    <p:extLst>
      <p:ext uri="{BB962C8B-B14F-4D97-AF65-F5344CB8AC3E}">
        <p14:creationId xmlns:p14="http://schemas.microsoft.com/office/powerpoint/2010/main" val="28169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2462E-BE23-4299-9D8B-E923D4E6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787" y="3796976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Нажать на кнопку ещё раз для генерации новой цитаты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A4D55D-2558-4611-90E0-04CDFFBDBF77}"/>
              </a:ext>
            </a:extLst>
          </p:cNvPr>
          <p:cNvSpPr txBox="1">
            <a:spLocks/>
          </p:cNvSpPr>
          <p:nvPr/>
        </p:nvSpPr>
        <p:spPr>
          <a:xfrm>
            <a:off x="1196787" y="25093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Автоматизировать свой труд и сэкономить время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3430E33-6582-4C7E-97C7-9AF6EDE2354E}"/>
              </a:ext>
            </a:extLst>
          </p:cNvPr>
          <p:cNvSpPr txBox="1">
            <a:spLocks/>
          </p:cNvSpPr>
          <p:nvPr/>
        </p:nvSpPr>
        <p:spPr>
          <a:xfrm>
            <a:off x="1196787" y="12218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Возможен повторный вывод цитаты</a:t>
            </a:r>
          </a:p>
        </p:txBody>
      </p:sp>
    </p:spTree>
    <p:extLst>
      <p:ext uri="{BB962C8B-B14F-4D97-AF65-F5344CB8AC3E}">
        <p14:creationId xmlns:p14="http://schemas.microsoft.com/office/powerpoint/2010/main" val="6608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0D645-6215-4A7F-B817-97DB3F53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83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Использование, изучение технологии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2B366-0E57-440A-A68A-8702C7C2385F}"/>
              </a:ext>
            </a:extLst>
          </p:cNvPr>
          <p:cNvSpPr txBox="1"/>
          <p:nvPr/>
        </p:nvSpPr>
        <p:spPr>
          <a:xfrm>
            <a:off x="1694329" y="2228671"/>
            <a:ext cx="88033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скелет сайта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дизайн сайта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функционал сайта</a:t>
            </a:r>
          </a:p>
          <a:p>
            <a:pPr marL="342900" indent="-342900" algn="ctr">
              <a:buAutoNum type="arabicPeriod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Возможно использования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21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64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Главный проект - Генератор случайных цитат</vt:lpstr>
      <vt:lpstr>Решение: Нажать на кнопку ещё раз для генерации новой цитаты </vt:lpstr>
      <vt:lpstr>Использование, изучение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Главный проект - Генератор случайных цитат</dc:title>
  <dc:creator>Валерия Емельянова</dc:creator>
  <cp:lastModifiedBy>Валерия Емельянова</cp:lastModifiedBy>
  <cp:revision>2</cp:revision>
  <dcterms:created xsi:type="dcterms:W3CDTF">2024-04-12T10:48:12Z</dcterms:created>
  <dcterms:modified xsi:type="dcterms:W3CDTF">2024-04-12T13:15:39Z</dcterms:modified>
</cp:coreProperties>
</file>