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13FA7-AA42-4F53-BD1F-41594359E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D6D324-F698-4764-BFF8-ADD25BDD1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541632-43D5-4409-8DBA-90903071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47FE-6218-494C-AD76-A9014202C9D1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58A4EB-64FE-4D79-BD01-C11D0800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AEC090-5A3C-46D2-AE2F-EBF2CAFF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84E2-35D4-4174-919E-0A9161EEB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11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41E84-C4E9-4189-9039-E479DF12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2D58CA-AAE9-4462-BA09-A5CBF3219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B7ABCF-1507-4384-8DE5-A97B1369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47FE-6218-494C-AD76-A9014202C9D1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DF5DF9-B28F-44D7-AD56-68808F6F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04373-6956-43B3-9B87-406DB3D5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84E2-35D4-4174-919E-0A9161EEB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62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C9749A-7441-4B53-9AA7-6CC0010EB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846BFF-223A-4B57-BB93-A9EFC1330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1CEEBF-F18A-4562-B5C9-FDA40E4E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47FE-6218-494C-AD76-A9014202C9D1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1225B9-0F70-4E99-B8E3-8E0AE9AF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4CCCAD-F3F2-4D7D-9048-6B537FDF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84E2-35D4-4174-919E-0A9161EEB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27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11783-9EBF-49A7-830F-BDF3F077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7F920D-1209-4061-8C6C-17B57138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26B970-B0AD-4F27-90A5-6F27C276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47FE-6218-494C-AD76-A9014202C9D1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81FC54-1C7F-4C8C-B1D8-1E8F2E7D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91F658-0131-4332-B44B-8BFF5684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84E2-35D4-4174-919E-0A9161EEB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40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6263B-7902-4BE0-8FE2-2267FED6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419064-3D7B-4109-9CE5-4B86F43E0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A493D1-82BC-48DF-9E1B-0B9F461F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47FE-6218-494C-AD76-A9014202C9D1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FEF10A-CBF3-4DD7-BF17-1D84B2A7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F1FAB1-F1CD-4F5F-8D8C-26D3EDD8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84E2-35D4-4174-919E-0A9161EEB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61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43B05-3DCE-44DD-812D-0C969909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4FFA68-1C5B-483E-838E-C455B5ACE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AA688F-AEF4-45EF-963F-A0BFBB232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49F294-780B-4C17-BA0E-96202735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47FE-6218-494C-AD76-A9014202C9D1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EA458B-91A1-4353-B803-F57805ED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149585-571A-45E1-994E-38A32B03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84E2-35D4-4174-919E-0A9161EEB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66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7E371-726F-41D8-A170-86943003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B439CC-4C4F-4F62-988A-16A13222C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4B0633-08F3-44B3-B1AC-991BA6314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C64728-1D4B-4ACF-B0A2-DDED02745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F4604E-EC9D-4F0E-905F-43E5547FD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C9BD5D-C798-4204-9D87-777BE758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47FE-6218-494C-AD76-A9014202C9D1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EFD598-14E1-4B2B-93FA-B7295F3D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1F3A3B-E589-4246-A386-A1872312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84E2-35D4-4174-919E-0A9161EEB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61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6A91C-8E08-4610-B099-2D5FB338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154A45-82E2-43DA-9416-E9F536B8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47FE-6218-494C-AD76-A9014202C9D1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691498-6C74-49FA-8F2B-DED5F0E9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C74C42-B5EE-4CB4-885C-3FAA9FD4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84E2-35D4-4174-919E-0A9161EEB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53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E8575AA-30ED-4E7E-8D84-81777EC8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47FE-6218-494C-AD76-A9014202C9D1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6D9296-752E-4494-9701-EBDF3E9F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3C61F4-7262-4D79-A524-B5D312EE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84E2-35D4-4174-919E-0A9161EEB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84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11EE1-1FF3-4896-B5A9-008A2380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9906FA-3B89-41EE-8082-67E5E94F2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1DDEBA-CF6B-4645-A999-18D4D22D2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E7C8C6-DE22-43DC-893A-E03F2800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47FE-6218-494C-AD76-A9014202C9D1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D14F35-DC2C-4D5C-B53B-E2537078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2AC9DE-06A4-4D15-B425-DA22FCBC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84E2-35D4-4174-919E-0A9161EEB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0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E1C20-E86D-4BE6-A19B-D49C4002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143363A-6EDB-46E6-A8BF-06D9A4681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169A0F-6E96-4019-968A-9DB8F1848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486AA1-BFC3-44CF-8389-4B70020E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47FE-6218-494C-AD76-A9014202C9D1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FAA624-28E0-429D-90E7-8A42E743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CCDD1A-218E-4BA6-94A7-CD9FD68A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84E2-35D4-4174-919E-0A9161EEB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96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F56E42-C1F2-41AB-99A1-1D71FB6FB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9EE21B-A5E0-4BEE-8A01-EE32D21DD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32F787-A3CD-4192-A009-CB0C56AF1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847FE-6218-494C-AD76-A9014202C9D1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AD2766-A631-4C3B-8584-D48774015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5328D7-1E40-4DBD-91AC-9B3ADFEFD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84E2-35D4-4174-919E-0A9161EEB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89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374D9-74EE-437B-8077-740C47379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5227" y="2369057"/>
            <a:ext cx="9144000" cy="1797142"/>
          </a:xfrm>
        </p:spPr>
        <p:txBody>
          <a:bodyPr>
            <a:noAutofit/>
          </a:bodyPr>
          <a:lstStyle/>
          <a:p>
            <a:r>
              <a:rPr lang="ru-RU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Информационный проект</a:t>
            </a:r>
            <a:br>
              <a:rPr lang="ru-RU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«Дрессировка навыков домашних животных»</a:t>
            </a:r>
            <a:endParaRPr lang="ru-RU" sz="5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C938FC-1774-4A06-89D8-83161A05A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4113" y="4546251"/>
            <a:ext cx="4661647" cy="76010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</a:t>
            </a:r>
          </a:p>
          <a:p>
            <a:pPr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Емельянова Валерия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7201B5-C556-4F1E-8244-90F87DE7EE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6" r="7416"/>
          <a:stretch/>
        </p:blipFill>
        <p:spPr>
          <a:xfrm>
            <a:off x="456241" y="64257"/>
            <a:ext cx="2311749" cy="27305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AC535E5-ADD9-4545-AE03-102A99DA5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2" y="2439597"/>
            <a:ext cx="2548986" cy="254898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2A7BF0E-0567-45CE-93AB-BEB00A4F7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0" y="4546251"/>
            <a:ext cx="2311749" cy="231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7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A3E0931-654C-457C-93EE-6FC47954523C}"/>
              </a:ext>
            </a:extLst>
          </p:cNvPr>
          <p:cNvSpPr/>
          <p:nvPr/>
        </p:nvSpPr>
        <p:spPr>
          <a:xfrm>
            <a:off x="2552127" y="99634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Дать необходимую информацию о дрессировке котов команде- «Сидеть»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729F4B3-B558-4C80-ABB3-B69474488F05}"/>
              </a:ext>
            </a:extLst>
          </p:cNvPr>
          <p:cNvSpPr/>
          <p:nvPr/>
        </p:nvSpPr>
        <p:spPr>
          <a:xfrm>
            <a:off x="2552127" y="4740493"/>
            <a:ext cx="65711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и возможность допустить значительные ошибки в дрессировке </a:t>
            </a:r>
            <a:endParaRPr lang="ru-RU" sz="2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20C28BF-65D7-43FE-B2B4-9E8D941B9064}"/>
              </a:ext>
            </a:extLst>
          </p:cNvPr>
          <p:cNvSpPr/>
          <p:nvPr/>
        </p:nvSpPr>
        <p:spPr>
          <a:xfrm>
            <a:off x="5132293" y="293531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техническое задание на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MarDown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создать диаграмму на его основе </a:t>
            </a:r>
            <a:endParaRPr lang="ru-RU" dirty="0"/>
          </a:p>
        </p:txBody>
      </p:sp>
      <p:sp>
        <p:nvSpPr>
          <p:cNvPr id="9" name="Блок-схема: узел 8">
            <a:extLst>
              <a:ext uri="{FF2B5EF4-FFF2-40B4-BE49-F238E27FC236}">
                <a16:creationId xmlns:a16="http://schemas.microsoft.com/office/drawing/2014/main" id="{27071CE8-0588-4AFC-9D21-A8E826D3EBC5}"/>
              </a:ext>
            </a:extLst>
          </p:cNvPr>
          <p:cNvSpPr/>
          <p:nvPr/>
        </p:nvSpPr>
        <p:spPr>
          <a:xfrm>
            <a:off x="1187822" y="955884"/>
            <a:ext cx="935671" cy="911924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1</a:t>
            </a:r>
          </a:p>
        </p:txBody>
      </p:sp>
      <p:sp>
        <p:nvSpPr>
          <p:cNvPr id="12" name="Блок-схема: узел 11">
            <a:extLst>
              <a:ext uri="{FF2B5EF4-FFF2-40B4-BE49-F238E27FC236}">
                <a16:creationId xmlns:a16="http://schemas.microsoft.com/office/drawing/2014/main" id="{23D1CD3A-06EC-4501-B4ED-D44A47EF790F}"/>
              </a:ext>
            </a:extLst>
          </p:cNvPr>
          <p:cNvSpPr/>
          <p:nvPr/>
        </p:nvSpPr>
        <p:spPr>
          <a:xfrm>
            <a:off x="3875563" y="2895773"/>
            <a:ext cx="935671" cy="911924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2</a:t>
            </a:r>
          </a:p>
        </p:txBody>
      </p:sp>
      <p:sp>
        <p:nvSpPr>
          <p:cNvPr id="13" name="Блок-схема: узел 12">
            <a:extLst>
              <a:ext uri="{FF2B5EF4-FFF2-40B4-BE49-F238E27FC236}">
                <a16:creationId xmlns:a16="http://schemas.microsoft.com/office/drawing/2014/main" id="{073E85A5-8976-4BFA-93E6-2DC0C5C63396}"/>
              </a:ext>
            </a:extLst>
          </p:cNvPr>
          <p:cNvSpPr/>
          <p:nvPr/>
        </p:nvSpPr>
        <p:spPr>
          <a:xfrm>
            <a:off x="1187822" y="4740493"/>
            <a:ext cx="935671" cy="911924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2640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9166AF-9170-419B-B931-42D544D5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дрессировки – кот Арчи (6 месяцев)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F094F9-3059-46CB-ADAB-2DBEC30E6BCF}"/>
              </a:ext>
            </a:extLst>
          </p:cNvPr>
          <p:cNvSpPr txBox="1"/>
          <p:nvPr/>
        </p:nvSpPr>
        <p:spPr>
          <a:xfrm>
            <a:off x="1860176" y="1459855"/>
            <a:ext cx="847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«сидеть»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8BBEA8-7E93-4CA4-B325-5CB0A138B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75" y="2374900"/>
            <a:ext cx="2571750" cy="3429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08D9971-162B-481E-8FEB-20559E551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476" y="2374900"/>
            <a:ext cx="2571750" cy="3429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93B36FF-BBD9-4AF7-9CC2-9924CB1F8C06}"/>
              </a:ext>
            </a:extLst>
          </p:cNvPr>
          <p:cNvSpPr/>
          <p:nvPr/>
        </p:nvSpPr>
        <p:spPr>
          <a:xfrm>
            <a:off x="4952811" y="2658239"/>
            <a:ext cx="22863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Когда кошка/кот будет крутиться рядом с вами, надавите тихонько на круп и в тот момент, когда она/он начнет садиться, дайте команду «сидеть»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13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7D0F6E-EBA4-4E74-95B5-1F19AC48E53A}"/>
              </a:ext>
            </a:extLst>
          </p:cNvPr>
          <p:cNvSpPr/>
          <p:nvPr/>
        </p:nvSpPr>
        <p:spPr>
          <a:xfrm>
            <a:off x="2247900" y="870635"/>
            <a:ext cx="769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После того, как озвучите просьбу, можно щелкнуть двумя пальцами, чтобы привлечь внимание животного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28C8810-8474-41E2-9EA4-DCDDCF502A6E}"/>
              </a:ext>
            </a:extLst>
          </p:cNvPr>
          <p:cNvSpPr/>
          <p:nvPr/>
        </p:nvSpPr>
        <p:spPr>
          <a:xfrm>
            <a:off x="1336675" y="2499836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Щелчок нужно воспроизводить после каждой команды, чтобы кошка/кот реагировала именно на него.</a:t>
            </a:r>
          </a:p>
          <a:p>
            <a:pPr algn="ctr"/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Учить этому упражнению можно не только надавливая на круп, но и повторять команду вместе со щелчком, когда ваш пушистый друг будет садиться рядом.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63080C5-72B2-48C2-B0B9-558E26F747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8" b="22843"/>
          <a:stretch/>
        </p:blipFill>
        <p:spPr>
          <a:xfrm>
            <a:off x="8483600" y="2708880"/>
            <a:ext cx="23717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9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D282E-5259-48CA-AA4E-FF86B885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9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дрессировки: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2C821DB-7EF2-4ACE-B6C0-AC39D60A78D7}"/>
              </a:ext>
            </a:extLst>
          </p:cNvPr>
          <p:cNvSpPr/>
          <p:nvPr/>
        </p:nvSpPr>
        <p:spPr>
          <a:xfrm>
            <a:off x="1625600" y="2096006"/>
            <a:ext cx="8940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взяла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вкусняшку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кота и позвала его к себе, он сразу подбежал. Я надавила ему на круп, дала команду «сидеть» и щелкнула двумя пальцами. После того как он сел, я наградила его лакомством. Так я делала каждый день по 1-3 подхода в течение недели. </a:t>
            </a:r>
          </a:p>
        </p:txBody>
      </p:sp>
    </p:spTree>
    <p:extLst>
      <p:ext uri="{BB962C8B-B14F-4D97-AF65-F5344CB8AC3E}">
        <p14:creationId xmlns:p14="http://schemas.microsoft.com/office/powerpoint/2010/main" val="349742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7532A-DE32-420A-AB58-8F764474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0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7576D30-9274-45C0-9B33-D7C30E632190}"/>
              </a:ext>
            </a:extLst>
          </p:cNvPr>
          <p:cNvSpPr/>
          <p:nvPr/>
        </p:nvSpPr>
        <p:spPr>
          <a:xfrm>
            <a:off x="3048000" y="2655888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через 4 дня я заметила небольшой прогресс. Понадобилось много времени и терпения. Я рада, что у меня получилось обучить его команде «сидеть»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4331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84D90-08F2-4167-8A90-DB5FAE83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964"/>
            <a:ext cx="10515600" cy="836146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Советы по воспитанию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FA9375-4E52-47AF-BA61-0A119FEC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110"/>
            <a:ext cx="10515600" cy="5427196"/>
          </a:xfrm>
        </p:spPr>
        <p:txBody>
          <a:bodyPr>
            <a:no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Обучить котенка легче, чем взрослую кошку. Во втором случае вам просто понадобится больше времени.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Подходящий возраст для дрессировки котенка – 6 – 8 месяцев.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Дрессировать питомца нужно 1 – 3 раза в день, не больше. Каждый подход не должен занимать больше 5 минут.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кошка не реагирует на команды, не заставляйте и не ругайте. Сделайте перерыв и через некоторое время начните сначала.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лакомства выбирайте угощения, отличающиеся от обычного рациона вашего питомца.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Давать лакомство при обучении кошек нужно в тот момент, когда киса выполнила упражнение.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Дрессировкой нужно заниматься до основного приема пищи.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лакомства, не забывайте гладить животное, чесать за ушком и хвалить его.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того, как ваш кот научится быстро выполнять ту или иную команду, начинайте отучать животное от лакомства. Давайте угощение не за каждый трюк, а за 2 – 3, выполненные подряд. Затем вместо лакомства можно просто гладить и хвалить питомца.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0774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411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Информационный проект «Дрессировка навыков домашних животных»</vt:lpstr>
      <vt:lpstr>Презентация PowerPoint</vt:lpstr>
      <vt:lpstr>Пример дрессировки – кот Арчи (6 месяцев) </vt:lpstr>
      <vt:lpstr>Презентация PowerPoint</vt:lpstr>
      <vt:lpstr>Процесс дрессировки:</vt:lpstr>
      <vt:lpstr>Результат:</vt:lpstr>
      <vt:lpstr>Советы по воспитанию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Информационный проект «Дрессировка навыков домашних животных»</dc:title>
  <dc:creator>Валерия Емельянова</dc:creator>
  <cp:lastModifiedBy>Валерия Емельянова</cp:lastModifiedBy>
  <cp:revision>1</cp:revision>
  <dcterms:created xsi:type="dcterms:W3CDTF">2024-04-12T10:46:33Z</dcterms:created>
  <dcterms:modified xsi:type="dcterms:W3CDTF">2024-04-12T13:18:24Z</dcterms:modified>
</cp:coreProperties>
</file>