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9F7A-8156-4190-9A97-EC5D6FB04B1D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FE7B1-0205-41A5-B5CE-56D59CD34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50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C1E3-7C93-4224-84F3-B20CF14487D6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D80-C4E2-4E0D-9E42-984AC60B8E93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22BF-5E1C-48A9-919F-462ED84AE074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608B-CB58-43DB-87F9-19D3D1A1A585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18-A862-4FA0-A62B-91D8A637DF15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5E8A-439F-4FCF-8AD4-E070E11D54E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E7C-ED5A-4BF0-A1A7-93B23BCAE213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135D-4518-4BFB-A583-DE4ABAFA60B9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4C4A-6C04-4B59-96EF-A877080FA557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86C1-5926-48A6-8661-586DD2D67204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E116-2D33-4F3C-937B-0CD01F08C02A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25ED-380E-47DD-A577-C4DE4F42AFC0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731C-1DF8-49AC-88D2-170874F453D5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E7FF-0732-407A-9976-D920893CC77F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9E92-7A3E-4C44-893F-424B22BCB032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A211-148A-4ECC-8B7E-50565EC48CA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AFBA-07DF-4043-81FF-DEA127AB2DC0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6EB4B4-7135-473E-B786-29568057828B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13F31-60BC-42FB-8DB9-97BA19EBB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sz="4800" dirty="0"/>
              <a:t>Самостоятельная работа по дисциплине «Теория информационных процессов и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9E7684-7A4E-4EBD-BB18-26B2D498A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Студент группы ПРИ-120 </a:t>
            </a:r>
          </a:p>
          <a:p>
            <a:pPr algn="r"/>
            <a:r>
              <a:rPr lang="ru-RU" dirty="0"/>
              <a:t>Грачев </a:t>
            </a:r>
            <a:r>
              <a:rPr lang="ru-RU" dirty="0" err="1"/>
              <a:t>д.а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4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B9C6E-84F9-4BAB-86C0-BD452095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</a:t>
            </a:r>
            <a:r>
              <a:rPr lang="en-US" dirty="0"/>
              <a:t>BPMN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F4727-433B-45F2-A11C-E254BCE1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Business Process Model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Notation</a:t>
            </a:r>
            <a:r>
              <a:rPr lang="ru-RU" dirty="0"/>
              <a:t> (нотация моделирования бизнес-процессов) — это система условных обозначений, которая отображает бизнес-процессы с помощью блок-схем. BPMN диаграмма показывает в какой последовательности совершаются рабочие действия и перемещаются потоки информации. Наглядная схема показывает, где в процессах есть узкие места или вовсе тупики, из-за которых клиенты уходят или не заканчивают целевое действие. BPMN подсвечивает места, которые можно улучшить и моделирует способы адаптации под новые условия.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4B0D9B-C455-4002-9C87-9E338F12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3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8AE11-4B08-4FE2-98BF-D64CA4FA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выбора инструментального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0721F9-0BEF-495B-AD3D-F53596FB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ARIS Express – свободно распространяемая версия программы для моделирования бизнес-процессов организации фирмы Software AG. Она ориентирована на обычных пользователей, на университеты и студентов.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8E7F0C-092E-4294-A49D-DC72F3D8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7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C5EFA-A721-4F89-A07B-72620FF8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EB422-A456-424F-ACCF-FB714FE5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качестве предметной области была выбрана деятельность университета, а точнее та ее часть, которая отвечает за прием абитуриентов в университет. Для диаграммы были выделены следующие сущности(пулы):</a:t>
            </a:r>
          </a:p>
          <a:p>
            <a:pPr marL="0" indent="0">
              <a:buNone/>
            </a:pPr>
            <a:r>
              <a:rPr lang="ru-RU" dirty="0"/>
              <a:t>1.	Абитуриент – человек, желающий поступить в университет</a:t>
            </a:r>
          </a:p>
          <a:p>
            <a:pPr marL="0" indent="0">
              <a:buNone/>
            </a:pPr>
            <a:r>
              <a:rPr lang="ru-RU" dirty="0"/>
              <a:t>2.	Приемная комиссия – часть университета, обеспечивающая взаимодействие с абитуриентами и прием их документов</a:t>
            </a:r>
          </a:p>
          <a:p>
            <a:pPr marL="0" indent="0">
              <a:buNone/>
            </a:pPr>
            <a:r>
              <a:rPr lang="ru-RU" dirty="0"/>
              <a:t>3.	Кафедра – часть университета, которая в рамках приема абитуриентов проводит вступительные экзамены</a:t>
            </a:r>
          </a:p>
          <a:p>
            <a:pPr marL="0" indent="0">
              <a:buNone/>
            </a:pPr>
            <a:r>
              <a:rPr lang="ru-RU" dirty="0"/>
              <a:t>4.	Ректорат – часть университета, анализирующая результаты проведения вступительных экзаменов и принимающая решение о зачислении абитуриента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11D9CA-7AE7-4DE6-B81A-7CA987EA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9D0AC-AA6C-4892-A267-91875CE7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информационных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7239EA-200C-48E6-A415-53A81E82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Абитуриент, окончивший среднее учебное заведение может подать документы на поступление в университет, который обязан рассмотреть заявление о поступлении и на основе конкурсных список принять решение о зачислении абитуриентов на обучение.</a:t>
            </a:r>
          </a:p>
          <a:p>
            <a:pPr marL="0" indent="0">
              <a:buNone/>
            </a:pPr>
            <a:r>
              <a:rPr lang="ru-RU" dirty="0"/>
              <a:t>Во время поступления студенту может понадобиться сдать некоторые вступительные экзамены в случае, если он поступает в университет после колледжа, или в случае поступления на направления, для которых требуются дополнительные испытания. Данные вступительные экзамены проводит кафедра со своим преподавательским составом.</a:t>
            </a:r>
          </a:p>
          <a:p>
            <a:pPr marL="0" indent="0">
              <a:buNone/>
            </a:pPr>
            <a:r>
              <a:rPr lang="ru-RU" dirty="0"/>
              <a:t>После окончания приема документов приемной комиссией и окончания вступительных экзаменов ректорат формирует конкурсные списки на основе баллов за экзамены и публикует приказ о зачислении студентов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95C2ED-983B-4128-9083-25CE1C8A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0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4BEE-AD5B-4DD6-8E72-F7021D0E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информационных процессов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676549-FDBC-4E26-AD5B-5CF939FD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29DCFE-E19F-4E1B-8091-EB91C6573B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50" y="2116806"/>
            <a:ext cx="7519234" cy="4288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83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24EB4-C203-4D12-9C7F-B0C23B61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BPMN-</a:t>
            </a:r>
            <a:r>
              <a:rPr lang="ru-RU" dirty="0"/>
              <a:t>диаграммы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5C565F-868A-4D97-AAE7-D7A5C91D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Описание диаграммы:</a:t>
            </a:r>
          </a:p>
          <a:p>
            <a:pPr marL="0" indent="0">
              <a:buNone/>
            </a:pPr>
            <a:r>
              <a:rPr lang="ru-RU" dirty="0"/>
              <a:t>•	Процесс работы “Приемной комиссии” инициируется входящим сообщением - поступившим обращением от абитуриента. </a:t>
            </a:r>
          </a:p>
          <a:p>
            <a:pPr marL="0" indent="0">
              <a:buNone/>
            </a:pPr>
            <a:r>
              <a:rPr lang="ru-RU" dirty="0"/>
              <a:t>•	Процесс работы “Абитуриента” запускается в начале работы системы, после сдачи экзаменов</a:t>
            </a:r>
          </a:p>
          <a:p>
            <a:pPr marL="0" indent="0">
              <a:buNone/>
            </a:pPr>
            <a:r>
              <a:rPr lang="ru-RU" dirty="0"/>
              <a:t>•	Процесс работы “Кафедры” инициируется входящим сообщением -поступившим направлением на экзамен.</a:t>
            </a:r>
          </a:p>
          <a:p>
            <a:pPr marL="0" indent="0">
              <a:buNone/>
            </a:pPr>
            <a:r>
              <a:rPr lang="ru-RU" dirty="0"/>
              <a:t>•	Процесс работы “Ректората” инициируется входящим сообщением -поступившими результатами экзаменов.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655712-286A-47AB-8D85-FE31F30E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4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30E44-6A35-49B2-AE07-D32C080A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BPMN-</a:t>
            </a:r>
            <a:r>
              <a:rPr lang="ru-RU" dirty="0"/>
              <a:t>диаграмма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476DD4-181E-47A8-A01F-90898947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EED832-615E-46D5-BF13-5556FE9AB5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39" y="1258554"/>
            <a:ext cx="10607114" cy="53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4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560D2-CDEE-482A-BB78-8233CA02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46CFE0-6293-4E79-B70A-BD90A869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В ходе выполнения самостоятельной работы были приобретены практические навыки по использования диаграммы BPMN для моделирования информационных процессов.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FB10E-C69F-402D-A675-435BDDD7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1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433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Ион</vt:lpstr>
      <vt:lpstr>Самостоятельная работа по дисциплине «Теория информационных процессов и систем»</vt:lpstr>
      <vt:lpstr>Назначение BPMN</vt:lpstr>
      <vt:lpstr>Обоснование выбора инструментального средства</vt:lpstr>
      <vt:lpstr>Описание предметной области</vt:lpstr>
      <vt:lpstr>Описание информационных процессов</vt:lpstr>
      <vt:lpstr>Схема информационных процессов</vt:lpstr>
      <vt:lpstr>Описание BPMN-диаграммы</vt:lpstr>
      <vt:lpstr>BPMN-диаграмма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по дисциплине «Теория информационных процессов и систем»</dc:title>
  <dc:creator>Даниил</dc:creator>
  <cp:lastModifiedBy>Даниил</cp:lastModifiedBy>
  <cp:revision>4</cp:revision>
  <dcterms:created xsi:type="dcterms:W3CDTF">2022-12-01T10:21:00Z</dcterms:created>
  <dcterms:modified xsi:type="dcterms:W3CDTF">2022-12-01T10:28:14Z</dcterms:modified>
</cp:coreProperties>
</file>