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3433425" cy="7556500"/>
  <p:notesSz cx="10693400" cy="7556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7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96" y="90"/>
      </p:cViewPr>
      <p:guideLst>
        <p:guide orient="horz" pos="2880"/>
        <p:guide pos="27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7507" y="2342516"/>
            <a:ext cx="1141841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5014" y="4231641"/>
            <a:ext cx="94033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1672" y="1737995"/>
            <a:ext cx="58435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18214" y="1737995"/>
            <a:ext cx="58435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1671" y="302260"/>
            <a:ext cx="1209008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1671" y="1737995"/>
            <a:ext cx="1209008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67365" y="7027546"/>
            <a:ext cx="42986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1671" y="7027546"/>
            <a:ext cx="30896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72066" y="7027546"/>
            <a:ext cx="30896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574335">
        <a:defRPr>
          <a:latin typeface="+mn-lt"/>
          <a:ea typeface="+mn-ea"/>
          <a:cs typeface="+mn-cs"/>
        </a:defRPr>
      </a:lvl2pPr>
      <a:lvl3pPr marL="1148669">
        <a:defRPr>
          <a:latin typeface="+mn-lt"/>
          <a:ea typeface="+mn-ea"/>
          <a:cs typeface="+mn-cs"/>
        </a:defRPr>
      </a:lvl3pPr>
      <a:lvl4pPr marL="1723004">
        <a:defRPr>
          <a:latin typeface="+mn-lt"/>
          <a:ea typeface="+mn-ea"/>
          <a:cs typeface="+mn-cs"/>
        </a:defRPr>
      </a:lvl4pPr>
      <a:lvl5pPr marL="2297339">
        <a:defRPr>
          <a:latin typeface="+mn-lt"/>
          <a:ea typeface="+mn-ea"/>
          <a:cs typeface="+mn-cs"/>
        </a:defRPr>
      </a:lvl5pPr>
      <a:lvl6pPr marL="2871673">
        <a:defRPr>
          <a:latin typeface="+mn-lt"/>
          <a:ea typeface="+mn-ea"/>
          <a:cs typeface="+mn-cs"/>
        </a:defRPr>
      </a:lvl6pPr>
      <a:lvl7pPr marL="3446008">
        <a:defRPr>
          <a:latin typeface="+mn-lt"/>
          <a:ea typeface="+mn-ea"/>
          <a:cs typeface="+mn-cs"/>
        </a:defRPr>
      </a:lvl7pPr>
      <a:lvl8pPr marL="4020342">
        <a:defRPr>
          <a:latin typeface="+mn-lt"/>
          <a:ea typeface="+mn-ea"/>
          <a:cs typeface="+mn-cs"/>
        </a:defRPr>
      </a:lvl8pPr>
      <a:lvl9pPr marL="4594677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574335">
        <a:defRPr>
          <a:latin typeface="+mn-lt"/>
          <a:ea typeface="+mn-ea"/>
          <a:cs typeface="+mn-cs"/>
        </a:defRPr>
      </a:lvl2pPr>
      <a:lvl3pPr marL="1148669">
        <a:defRPr>
          <a:latin typeface="+mn-lt"/>
          <a:ea typeface="+mn-ea"/>
          <a:cs typeface="+mn-cs"/>
        </a:defRPr>
      </a:lvl3pPr>
      <a:lvl4pPr marL="1723004">
        <a:defRPr>
          <a:latin typeface="+mn-lt"/>
          <a:ea typeface="+mn-ea"/>
          <a:cs typeface="+mn-cs"/>
        </a:defRPr>
      </a:lvl4pPr>
      <a:lvl5pPr marL="2297339">
        <a:defRPr>
          <a:latin typeface="+mn-lt"/>
          <a:ea typeface="+mn-ea"/>
          <a:cs typeface="+mn-cs"/>
        </a:defRPr>
      </a:lvl5pPr>
      <a:lvl6pPr marL="2871673">
        <a:defRPr>
          <a:latin typeface="+mn-lt"/>
          <a:ea typeface="+mn-ea"/>
          <a:cs typeface="+mn-cs"/>
        </a:defRPr>
      </a:lvl6pPr>
      <a:lvl7pPr marL="3446008">
        <a:defRPr>
          <a:latin typeface="+mn-lt"/>
          <a:ea typeface="+mn-ea"/>
          <a:cs typeface="+mn-cs"/>
        </a:defRPr>
      </a:lvl7pPr>
      <a:lvl8pPr marL="4020342">
        <a:defRPr>
          <a:latin typeface="+mn-lt"/>
          <a:ea typeface="+mn-ea"/>
          <a:cs typeface="+mn-cs"/>
        </a:defRPr>
      </a:lvl8pPr>
      <a:lvl9pPr marL="4594677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100"/>
            <a:ext cx="13433425" cy="75563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100"/>
            <a:ext cx="13433425" cy="75563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100"/>
            <a:ext cx="13433425" cy="75563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100"/>
            <a:ext cx="13433425" cy="75563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100"/>
            <a:ext cx="13433425" cy="75563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100"/>
            <a:ext cx="13433425" cy="75563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100"/>
            <a:ext cx="13433425" cy="755630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100"/>
            <a:ext cx="13433425" cy="75563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100"/>
            <a:ext cx="13433425" cy="755630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100"/>
            <a:ext cx="13433425" cy="755630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100"/>
            <a:ext cx="13433425" cy="75563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237" y="727403"/>
            <a:ext cx="12008900" cy="61399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100"/>
            <a:ext cx="13433425" cy="75563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100"/>
            <a:ext cx="13173028" cy="75563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100"/>
            <a:ext cx="13433425" cy="75563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39" y="727403"/>
            <a:ext cx="12590964" cy="58949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122592"/>
            <a:ext cx="13433425" cy="74338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100"/>
            <a:ext cx="13433425" cy="75563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100"/>
            <a:ext cx="13433425" cy="75563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Произвольный</PresentationFormat>
  <Paragraphs>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1" baseType="lpstr"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Grachev Daniel</cp:lastModifiedBy>
  <cp:revision>1</cp:revision>
  <dcterms:created xsi:type="dcterms:W3CDTF">2022-05-27T06:42:15Z</dcterms:created>
  <dcterms:modified xsi:type="dcterms:W3CDTF">2022-05-27T06:43:14Z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2022-05-27T00:00:00Z</vt:filetime>
  </property>
</Properties>
</file>