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123" d="100"/>
          <a:sy n="123" d="100"/>
        </p:scale>
        <p:origin x="1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F526-2D86-91FB-B861-40BCDC614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22E8E-9638-CA72-470E-EE2CA2797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1113A-385A-F052-00FF-82E093C9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8672A-9C17-DA48-6344-74E06DA2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2B4BC-1EAB-12FD-A052-86251E3F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716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E5372-E923-F151-CC1F-7744B5A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359F9-5482-4E98-6341-8C377DD0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B5A66-96D6-30CC-FAA4-1E464F1F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F4942-91F5-450D-25F0-46F323EC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28681-F6D4-E1BE-098E-76C7E9C7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229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834BF-E6F2-8A7B-C06B-8D7698DF8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11FB3-69BB-C0D5-55EF-D92FE9528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76774-6CB2-6897-2D54-DE78D8DF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88A1E-86C2-3A33-BD58-AB734A32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0F9A0-3669-8F08-268B-A2850CE4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11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66A54-16E2-B75C-E93F-74B11AA9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506DD-4720-C613-7629-2DC098F7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D014C-D58D-190B-C1C4-AE12C5B7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D8B7D-8B4F-9030-A2B2-46EDCC61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1B645-9BBD-ABD9-A2EB-E0D2A80C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50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85D67-A960-139D-9A91-C3880BE1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F71BB-4846-02CA-390B-89549B6C4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975A2-76F5-7987-8AFB-20765DCC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85367-005B-233C-5A5A-AFAE8EE8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01C66-11D9-1FE1-E006-05F25659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01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BBA06-8365-899F-B624-B1262BA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75F30-DC12-968C-D212-176C2FDD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D94C4-A0CC-B471-5CAB-5791D8292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6FBE6-298E-F0C0-3D38-7ADC375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CE945-6455-769D-5397-3EA1EF77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22FC5-1109-C728-0449-0D89D934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620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D9C41-7B52-C314-AA32-C9C5643F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F0887-A0AB-04CE-7B5D-EABC4ADA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F07F8-958A-3733-2AAA-F8D66894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0A695-1817-008F-97B2-CD02BA114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9586D-AA6D-15D4-C514-8EA33FD8F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E765A9-9B9C-BCE3-38A4-810380BD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5F68B-1584-95C3-6C76-7346307B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7ADAD-EC46-C80A-E013-38B0A40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259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CCF2A-334E-A3F1-E41A-3B29DF5D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1167E8-44E3-2775-6D0B-478C1028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AB1E4A-FF53-4A19-7B0C-4C7CB5F1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A1AAF-1EF0-D1E3-3DC0-A079A3EE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3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7FB465-E2F8-BC0D-76D2-E0C94025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52CE82-4D1E-6E9D-CF5B-6A2F6F50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4CE2CB-59EC-5143-ED01-FDBC9EA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774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82019-83C0-EA27-A5B5-F9EFB99F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1A33B-2A23-DF27-65D3-F65FB153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9F1CF-44BE-D50C-C345-05F3D605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9C34B-B6DA-C89F-5019-765ADECF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36FFF-5529-50A1-210E-BDF09480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1FFBD-63C4-1F20-73BD-D6FFB50C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45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13F4E-C83F-CA47-86E9-952D9B9C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DA46DA-93C3-AEEC-5801-1B5253788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9FB09-FF97-1CF8-28E4-CF7AF5C8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949BB-D35C-887B-8213-BFC6935E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0AE96-D509-F5FA-168C-89F81A93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438C6-A4B1-A6F6-22E9-A019F98F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184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882FC6-E7FD-45E4-63F8-FF831375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2A99E-8D0B-EDF1-96A0-8B142684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5EBA6-9B0A-301E-EBC5-27F2CE690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FDD0-9690-8648-95BA-7337609E4D90}" type="datetimeFigureOut">
              <a:rPr kumimoji="1" lang="ko-Kore-KR" altLang="en-US" smtClean="0"/>
              <a:t>2023. 3. 9.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7A48F-0B59-73DC-ECA7-F6DB281CC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4D3FD-EF27-BA9C-71C4-50E6D7AF6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84C7-395B-084A-8280-7537FC163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128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7BE42-0FD1-38EE-9625-2B8B2B45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286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실습 내용 제출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2D70F-2428-970D-89DD-8C72D549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제출 양식</a:t>
            </a:r>
            <a:endParaRPr kumimoji="1" lang="en-US" altLang="ko-KR" sz="2000" dirty="0"/>
          </a:p>
          <a:p>
            <a:pPr lvl="1"/>
            <a:r>
              <a:rPr kumimoji="1" lang="ko-KR" altLang="en-US" sz="1800" dirty="0"/>
              <a:t>파일 양식 </a:t>
            </a:r>
            <a:r>
              <a:rPr kumimoji="1" lang="en-US" altLang="ko-KR" sz="1800" dirty="0"/>
              <a:t>: </a:t>
            </a:r>
            <a:r>
              <a:rPr kumimoji="1" lang="ko-KR" altLang="en-US" sz="1800" dirty="0"/>
              <a:t>학번</a:t>
            </a:r>
            <a:r>
              <a:rPr kumimoji="1" lang="en-US" altLang="ko-KR" sz="1800" dirty="0"/>
              <a:t>_</a:t>
            </a:r>
            <a:r>
              <a:rPr kumimoji="1" lang="ko-KR" altLang="en-US" sz="1800" dirty="0"/>
              <a:t>이름</a:t>
            </a:r>
            <a:r>
              <a:rPr kumimoji="1" lang="en-US" altLang="ko-KR" sz="1800" dirty="0"/>
              <a:t>_</a:t>
            </a:r>
            <a:r>
              <a:rPr kumimoji="1" lang="ko-KR" altLang="en-US" sz="1800" dirty="0"/>
              <a:t>주차</a:t>
            </a:r>
            <a:r>
              <a:rPr kumimoji="1" lang="en-US" altLang="ko-KR" sz="1800" dirty="0"/>
              <a:t>_</a:t>
            </a:r>
            <a:r>
              <a:rPr kumimoji="1" lang="ko-KR" altLang="en-US" sz="1800" dirty="0" err="1"/>
              <a:t>회차</a:t>
            </a:r>
            <a:r>
              <a:rPr kumimoji="1" lang="en-US" altLang="ko-KR" sz="1800" dirty="0"/>
              <a:t>.c</a:t>
            </a:r>
            <a:endParaRPr kumimoji="1" lang="en" altLang="ko-Kore-KR" sz="1800" dirty="0"/>
          </a:p>
          <a:p>
            <a:pPr lvl="1"/>
            <a:r>
              <a:rPr kumimoji="1" lang="ko-KR" altLang="en-US" sz="1800" dirty="0"/>
              <a:t>예시</a:t>
            </a:r>
            <a:r>
              <a:rPr kumimoji="1" lang="en-US" altLang="ko-KR" sz="1800" dirty="0"/>
              <a:t>) 201720202027_</a:t>
            </a:r>
            <a:r>
              <a:rPr kumimoji="1" lang="ko-KR" altLang="en-US" sz="1800" dirty="0"/>
              <a:t>김동주</a:t>
            </a:r>
            <a:r>
              <a:rPr kumimoji="1" lang="en-US" altLang="ko-KR" sz="1800" dirty="0"/>
              <a:t>_1_2.c</a:t>
            </a:r>
          </a:p>
          <a:p>
            <a:pPr lvl="1"/>
            <a:endParaRPr kumimoji="1" lang="en" altLang="ko-Kore-KR" sz="1800" dirty="0"/>
          </a:p>
          <a:p>
            <a:r>
              <a:rPr kumimoji="1" lang="ko-KR" altLang="en-US" sz="2000" dirty="0"/>
              <a:t>과제 업로드 시 게시물 제목 및 내용</a:t>
            </a:r>
            <a:endParaRPr kumimoji="1" lang="en-US" altLang="ko-KR" sz="2000" dirty="0"/>
          </a:p>
          <a:p>
            <a:pPr lvl="1"/>
            <a:r>
              <a:rPr kumimoji="1" lang="ko-KR" altLang="en-US" sz="1800" dirty="0"/>
              <a:t>제목 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학번</a:t>
            </a:r>
            <a:r>
              <a:rPr kumimoji="1" lang="en-US" altLang="ko-KR" sz="1800" dirty="0"/>
              <a:t>_</a:t>
            </a:r>
            <a:r>
              <a:rPr kumimoji="1" lang="ko-KR" altLang="en-US" sz="1800" dirty="0"/>
              <a:t>이름 과제 제출합니다</a:t>
            </a:r>
            <a:r>
              <a:rPr kumimoji="1" lang="en-US" altLang="ko-KR" sz="1800" dirty="0"/>
              <a:t>.</a:t>
            </a:r>
          </a:p>
          <a:p>
            <a:pPr lvl="1"/>
            <a:r>
              <a:rPr kumimoji="1" lang="ko-KR" altLang="en-US" sz="1800" dirty="0"/>
              <a:t>내용 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무관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제출 파일 양식 확인 및 파일 첨부 필수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파일 이름 변경 필수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r>
              <a:rPr kumimoji="1" lang="ko-KR" altLang="en-US" sz="2000" dirty="0"/>
              <a:t>실습 내용 조교 확인</a:t>
            </a:r>
            <a:endParaRPr kumimoji="1" lang="en-US" altLang="ko-KR" sz="2000" dirty="0"/>
          </a:p>
          <a:p>
            <a:pPr lvl="1"/>
            <a:r>
              <a:rPr kumimoji="1" lang="ko-KR" altLang="en-US" sz="1800" b="1" dirty="0"/>
              <a:t>결과 화면 검사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2D458A-587D-6E11-5E7F-64952F3B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3095"/>
            <a:ext cx="4660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7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{642E46A4-2EA4-F541-BFFB-D931917F54AD}tf10001120</Template>
  <TotalTime>212</TotalTime>
  <Words>63</Words>
  <Application>Microsoft Macintosh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실습 내용 제출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내용 제출 </dc:title>
  <dc:creator>김동주</dc:creator>
  <cp:lastModifiedBy>김동주</cp:lastModifiedBy>
  <cp:revision>1</cp:revision>
  <dcterms:created xsi:type="dcterms:W3CDTF">2023-03-09T01:43:51Z</dcterms:created>
  <dcterms:modified xsi:type="dcterms:W3CDTF">2023-03-09T05:15:59Z</dcterms:modified>
</cp:coreProperties>
</file>